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9342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74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92" autoAdjust="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388E122-AF6D-8A48-80E6-29B8232EB2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8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4867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403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266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294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781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05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047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354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096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049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467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rtificate_bg.jpg">
            <a:extLst>
              <a:ext uri="{FF2B5EF4-FFF2-40B4-BE49-F238E27FC236}">
                <a16:creationId xmlns:a16="http://schemas.microsoft.com/office/drawing/2014/main" id="{B159BDB3-769D-A24C-912B-7442A3595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7010400"/>
          </a:xfrm>
          <a:prstGeom prst="rect">
            <a:avLst/>
          </a:prstGeom>
        </p:spPr>
      </p:pic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738851" y="1773932"/>
            <a:ext cx="7543800" cy="1752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/>
            <a:r>
              <a:rPr lang="en-US" sz="2800" dirty="0">
                <a:latin typeface="Century Gothic" charset="0"/>
              </a:rPr>
              <a:t>Congratulations        </a:t>
            </a:r>
          </a:p>
          <a:p>
            <a:pPr algn="ctr"/>
            <a:endParaRPr lang="en-US" sz="1200" dirty="0">
              <a:latin typeface="Century Gothic" charset="0"/>
            </a:endParaRPr>
          </a:p>
          <a:p>
            <a:pPr algn="ctr"/>
            <a:r>
              <a:rPr lang="en-US" sz="4400" dirty="0">
                <a:latin typeface="Apple Chancery"/>
                <a:cs typeface="Apple Chancery"/>
              </a:rPr>
              <a:t>Kate Maranville-Hiser</a:t>
            </a:r>
            <a:r>
              <a:rPr lang="en-US" sz="6000" dirty="0">
                <a:latin typeface="Apple Chancery"/>
                <a:cs typeface="Apple Chancery"/>
              </a:rPr>
              <a:t> </a:t>
            </a:r>
            <a:endParaRPr lang="en-US" sz="1800" dirty="0">
              <a:latin typeface="Century Gothic" charset="0"/>
            </a:endParaRPr>
          </a:p>
        </p:txBody>
      </p:sp>
      <p:sp>
        <p:nvSpPr>
          <p:cNvPr id="13348" name="Rectangle 36"/>
          <p:cNvSpPr>
            <a:spLocks noChangeArrowheads="1"/>
          </p:cNvSpPr>
          <p:nvPr/>
        </p:nvSpPr>
        <p:spPr bwMode="auto">
          <a:xfrm>
            <a:off x="1071341" y="5727150"/>
            <a:ext cx="480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en-US" sz="1200" dirty="0">
                <a:solidFill>
                  <a:srgbClr val="000000"/>
                </a:solidFill>
                <a:latin typeface="Century Gothic" charset="0"/>
              </a:rPr>
              <a:t>Vickie Gould</a:t>
            </a:r>
          </a:p>
          <a:p>
            <a:pPr algn="ctr" eaLnBrk="0" hangingPunct="0"/>
            <a:r>
              <a:rPr kumimoji="1" lang="en-US" sz="1200" dirty="0">
                <a:solidFill>
                  <a:srgbClr val="000000"/>
                </a:solidFill>
                <a:latin typeface="Century Gothic" charset="0"/>
              </a:rPr>
              <a:t>Life Changing Energy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261841" y="5661692"/>
            <a:ext cx="441960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Rectangle 34">
            <a:extLst>
              <a:ext uri="{FF2B5EF4-FFF2-40B4-BE49-F238E27FC236}">
                <a16:creationId xmlns:a16="http://schemas.microsoft.com/office/drawing/2014/main" id="{F2F127CF-56E3-3943-BD49-002DA2242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851" y="2859168"/>
            <a:ext cx="7543800" cy="147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/>
            <a:endParaRPr lang="en-US" sz="1200" dirty="0">
              <a:latin typeface="Century Gothic" charset="0"/>
            </a:endParaRPr>
          </a:p>
          <a:p>
            <a:pPr algn="ctr"/>
            <a:endParaRPr lang="en-US" sz="1200" dirty="0">
              <a:latin typeface="Century Gothic" charset="0"/>
            </a:endParaRPr>
          </a:p>
          <a:p>
            <a:pPr algn="ctr"/>
            <a:endParaRPr lang="en-US" sz="1200" dirty="0">
              <a:latin typeface="Century Gothic" charset="0"/>
            </a:endParaRPr>
          </a:p>
          <a:p>
            <a:pPr algn="ctr"/>
            <a:r>
              <a:rPr lang="en-US" sz="2600" dirty="0">
                <a:latin typeface="Century Gothic" charset="0"/>
              </a:rPr>
              <a:t>Certified Sound Healer: Level 1</a:t>
            </a:r>
          </a:p>
          <a:p>
            <a:pPr algn="ctr"/>
            <a:r>
              <a:rPr lang="en-US" sz="2000" dirty="0">
                <a:latin typeface="Century Gothic" charset="0"/>
              </a:rPr>
              <a:t>Fundamentals </a:t>
            </a:r>
          </a:p>
          <a:p>
            <a:pPr algn="ctr"/>
            <a:r>
              <a:rPr lang="en-US" sz="1050" dirty="0">
                <a:latin typeface="Century Gothic" charset="0"/>
              </a:rPr>
              <a:t> </a:t>
            </a:r>
            <a:br>
              <a:rPr lang="en-US" sz="2800" dirty="0">
                <a:latin typeface="Century Gothic" charset="0"/>
              </a:rPr>
            </a:br>
            <a:endParaRPr lang="en-US" sz="1600" dirty="0">
              <a:latin typeface="Century Gothic" charset="0"/>
            </a:endParaRPr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7BDA1EF-A7E1-429B-83D3-242B4400D3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7625" y="415015"/>
            <a:ext cx="3816350" cy="804185"/>
          </a:xfrm>
          <a:prstGeom prst="rect">
            <a:avLst/>
          </a:prstGeom>
        </p:spPr>
      </p:pic>
      <p:pic>
        <p:nvPicPr>
          <p:cNvPr id="5" name="Picture 4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255EF442-D1D1-6E39-87EB-6AC1E9F744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6807" y="4817446"/>
            <a:ext cx="2012950" cy="15303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C543A0D-4AC5-E560-BB9D-8E0F6CAB7B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9894" y="4724400"/>
            <a:ext cx="3079306" cy="1206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M01018404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Default Design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TM01018404</Template>
  <TotalTime>424</TotalTime>
  <Words>17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Apple Chancery</vt:lpstr>
      <vt:lpstr>Century Gothic</vt:lpstr>
      <vt:lpstr>Times New Roman</vt:lpstr>
      <vt:lpstr>TM01018404</vt:lpstr>
      <vt:lpstr>PowerPoint Presentation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kate maranville-hiser</cp:lastModifiedBy>
  <cp:revision>35</cp:revision>
  <cp:lastPrinted>2021-07-29T17:03:33Z</cp:lastPrinted>
  <dcterms:created xsi:type="dcterms:W3CDTF">2000-07-26T21:23:10Z</dcterms:created>
  <dcterms:modified xsi:type="dcterms:W3CDTF">2024-03-12T14:19:15Z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TC010184041033</vt:lpwstr>
  </property>
</Properties>
</file>