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287000" cx="10287000"/>
  <p:notesSz cx="6858000" cy="9144000"/>
  <p:embeddedFontLst>
    <p:embeddedFont>
      <p:font typeface="Amatic SC"/>
      <p:bold r:id="rId7"/>
    </p:embeddedFont>
    <p:embeddedFont>
      <p:font typeface="Lato"/>
      <p:regular r:id="rId8"/>
      <p:bold r:id="rId9"/>
      <p:italic r:id="rId10"/>
      <p:boldItalic r:id="rId11"/>
    </p:embeddedFont>
    <p:embeddedFont>
      <p:font typeface="Poppins"/>
      <p:bold r:id="rId12"/>
      <p:boldItalic r:id="rId13"/>
    </p:embeddedFont>
    <p:embeddedFont>
      <p:font typeface="Poppins Medium"/>
      <p:regular r:id="rId14"/>
      <p:bold r:id="rId15"/>
      <p:italic r:id="rId16"/>
      <p:boldItalic r:id="rId17"/>
    </p:embeddedFont>
    <p:embeddedFont>
      <p:font typeface="Public Sans"/>
      <p:bold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jBGZh/YMHz6P+Mu2swCvXbme9l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font" Target="fonts/Lato-boldItalic.fntdata"/><Relationship Id="rId22" Type="http://schemas.openxmlformats.org/officeDocument/2006/relationships/font" Target="fonts/OpenSans-italic.fntdata"/><Relationship Id="rId10" Type="http://schemas.openxmlformats.org/officeDocument/2006/relationships/font" Target="fonts/Lato-italic.fntdata"/><Relationship Id="rId21" Type="http://schemas.openxmlformats.org/officeDocument/2006/relationships/font" Target="fonts/OpenSans-bold.fntdata"/><Relationship Id="rId13" Type="http://schemas.openxmlformats.org/officeDocument/2006/relationships/font" Target="fonts/Poppins-boldItalic.fntdata"/><Relationship Id="rId24" Type="http://customschemas.google.com/relationships/presentationmetadata" Target="metadata"/><Relationship Id="rId12" Type="http://schemas.openxmlformats.org/officeDocument/2006/relationships/font" Target="fonts/Poppins-bold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bold.fntdata"/><Relationship Id="rId15" Type="http://schemas.openxmlformats.org/officeDocument/2006/relationships/font" Target="fonts/PoppinsMedium-bold.fntdata"/><Relationship Id="rId14" Type="http://schemas.openxmlformats.org/officeDocument/2006/relationships/font" Target="fonts/PoppinsMedium-regular.fntdata"/><Relationship Id="rId17" Type="http://schemas.openxmlformats.org/officeDocument/2006/relationships/font" Target="fonts/PoppinsMedium-boldItalic.fntdata"/><Relationship Id="rId16" Type="http://schemas.openxmlformats.org/officeDocument/2006/relationships/font" Target="fonts/PoppinsMedium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ublicSans-boldItalic.fntdata"/><Relationship Id="rId6" Type="http://schemas.openxmlformats.org/officeDocument/2006/relationships/slide" Target="slides/slide1.xml"/><Relationship Id="rId18" Type="http://schemas.openxmlformats.org/officeDocument/2006/relationships/font" Target="fonts/PublicSans-bold.fntdata"/><Relationship Id="rId7" Type="http://schemas.openxmlformats.org/officeDocument/2006/relationships/font" Target="fonts/AmaticSC-bold.fntdata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8.png"/><Relationship Id="rId13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9" Type="http://schemas.openxmlformats.org/officeDocument/2006/relationships/image" Target="../media/image4.png"/><Relationship Id="rId1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CED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1984" y="7699409"/>
            <a:ext cx="1311516" cy="10949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3781892" y="5230299"/>
            <a:ext cx="6591576" cy="5143294"/>
          </a:xfrm>
          <a:custGeom>
            <a:rect b="b" l="l" r="r" t="t"/>
            <a:pathLst>
              <a:path extrusionOk="0" h="4496181" w="5762244">
                <a:moveTo>
                  <a:pt x="1538478" y="0"/>
                </a:moveTo>
                <a:lnTo>
                  <a:pt x="0" y="4496181"/>
                </a:lnTo>
                <a:lnTo>
                  <a:pt x="4830445" y="4496181"/>
                </a:lnTo>
                <a:lnTo>
                  <a:pt x="5762244" y="1772920"/>
                </a:lnTo>
                <a:lnTo>
                  <a:pt x="576224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520" r="-8519" t="0"/>
            </a:stretch>
          </a:blipFill>
          <a:ln>
            <a:noFill/>
          </a:ln>
        </p:spPr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6526" y="8883613"/>
            <a:ext cx="9015074" cy="10750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5601231" y="-86526"/>
            <a:ext cx="4776737" cy="5147982"/>
          </a:xfrm>
          <a:custGeom>
            <a:rect b="b" l="l" r="r" t="t"/>
            <a:pathLst>
              <a:path extrusionOk="0" h="4496054" w="4171823">
                <a:moveTo>
                  <a:pt x="1538478" y="0"/>
                </a:moveTo>
                <a:lnTo>
                  <a:pt x="0" y="4496054"/>
                </a:lnTo>
                <a:lnTo>
                  <a:pt x="0" y="4496054"/>
                </a:lnTo>
                <a:lnTo>
                  <a:pt x="4171823" y="4496054"/>
                </a:lnTo>
                <a:lnTo>
                  <a:pt x="417182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9660" r="0" t="0"/>
            </a:stretch>
          </a:blipFill>
          <a:ln>
            <a:noFill/>
          </a:ln>
        </p:spPr>
      </p:sp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75910" y="9306837"/>
            <a:ext cx="236292" cy="23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53393" y="9361419"/>
            <a:ext cx="276061" cy="1897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605166" y="5325385"/>
            <a:ext cx="820899" cy="82457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605166" y="3967958"/>
            <a:ext cx="820899" cy="82457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605166" y="2854466"/>
            <a:ext cx="820899" cy="82457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2700000">
            <a:off x="2041625" y="7203578"/>
            <a:ext cx="63721" cy="6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0">
            <a:alphaModFix amt="65999"/>
          </a:blip>
          <a:srcRect b="0" l="0" r="0" t="0"/>
          <a:stretch/>
        </p:blipFill>
        <p:spPr>
          <a:xfrm>
            <a:off x="3545688" y="8246885"/>
            <a:ext cx="5382859" cy="640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588432" y="6975175"/>
            <a:ext cx="3086101" cy="3158423"/>
            <a:chOff x="0" y="-19050"/>
            <a:chExt cx="812800" cy="831850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553777" cy="114112"/>
            </a:xfrm>
            <a:custGeom>
              <a:rect b="b" l="l" r="r" t="t"/>
              <a:pathLst>
                <a:path extrusionOk="0" h="114112" w="553777">
                  <a:moveTo>
                    <a:pt x="0" y="0"/>
                  </a:moveTo>
                  <a:lnTo>
                    <a:pt x="553777" y="0"/>
                  </a:lnTo>
                  <a:lnTo>
                    <a:pt x="553777" y="114112"/>
                  </a:lnTo>
                  <a:lnTo>
                    <a:pt x="0" y="114112"/>
                  </a:ln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</p:sp>
        <p:sp>
          <p:nvSpPr>
            <p:cNvPr id="97" name="Google Shape;97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" name="Google Shape;9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3821" y="2907518"/>
            <a:ext cx="523588" cy="7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8628" y="4048951"/>
            <a:ext cx="540144" cy="60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8628" y="5437139"/>
            <a:ext cx="563503" cy="60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2003" y="9162672"/>
            <a:ext cx="2081832" cy="524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389896" y="9304081"/>
            <a:ext cx="2538652" cy="222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5" u="none" cap="none" strike="noStrike">
                <a:solidFill>
                  <a:srgbClr val="29CED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www.kidscollab.org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3511319" y="9335412"/>
            <a:ext cx="2682737" cy="222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5" u="none" cap="none" strike="noStrike">
                <a:solidFill>
                  <a:srgbClr val="29CED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admin@kidscollab.co.za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631998" y="92825"/>
            <a:ext cx="6364200" cy="1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4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I-</a:t>
            </a:r>
            <a:r>
              <a:rPr b="1" i="0" lang="en-US" sz="9141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PLAY PARKS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706926" y="1584650"/>
            <a:ext cx="63642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Zitholele injabulo yezikhathi zokudlala zamahhala, ezifinyelelekayo zezingane e-Play Parks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647850" y="5223475"/>
            <a:ext cx="31737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Kanjani?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1647850" y="5467600"/>
            <a:ext cx="33588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Bhalisa ku-inthanethi futhi ulethe ibhakhodi yakho uze uzodlala</a:t>
            </a:r>
            <a:r>
              <a:rPr b="1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1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MAHALA</a:t>
            </a:r>
            <a:endParaRPr b="1"/>
          </a:p>
        </p:txBody>
      </p:sp>
      <p:sp>
        <p:nvSpPr>
          <p:cNvPr id="108" name="Google Shape;108;p1"/>
          <p:cNvSpPr txBox="1"/>
          <p:nvPr/>
        </p:nvSpPr>
        <p:spPr>
          <a:xfrm>
            <a:off x="1647840" y="3995996"/>
            <a:ext cx="3358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Kuphi Futhi Nini?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612025" y="4351688"/>
            <a:ext cx="52953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[idethi yokuqala kanye nedethi yokuphela]</a:t>
            </a:r>
            <a:endParaRPr/>
          </a:p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Njalo [ngesonto] ngesikhathi [isikhathi]</a:t>
            </a:r>
            <a:endParaRPr/>
          </a:p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1612015" y="2846091"/>
            <a:ext cx="3358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Okwabani?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1647928" y="3219600"/>
            <a:ext cx="39534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Izingane ezineminyaka engu-2-9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731139" y="7141987"/>
            <a:ext cx="1817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BHALISA NGEZANSI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603325" y="7640350"/>
            <a:ext cx="55908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Ukuze uthole Ulwazi Olwengeziwe Nokubhalisa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603326" y="7946425"/>
            <a:ext cx="28653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www.kidscollab.org/playparks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X270</dc:creator>
</cp:coreProperties>
</file>