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News Gothic MT"/>
          <a:ea typeface="News Gothic MT"/>
          <a:cs typeface="News Gothic MT"/>
        </a:font>
        <a:srgbClr val="354B5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0DC"/>
          </a:solidFill>
        </a:fill>
      </a:tcStyle>
    </a:wholeTbl>
    <a:band2H>
      <a:tcTxStyle/>
      <a:tcStyle>
        <a:tcBdr/>
        <a:fill>
          <a:solidFill>
            <a:srgbClr val="E7E9EE"/>
          </a:solidFill>
        </a:fill>
      </a:tcStyle>
    </a:band2H>
    <a:firstCol>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News Gothic MT"/>
          <a:ea typeface="News Gothic MT"/>
          <a:cs typeface="News Gothic MT"/>
        </a:font>
        <a:srgbClr val="354B5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E5D9"/>
          </a:solidFill>
        </a:fill>
      </a:tcStyle>
    </a:wholeTbl>
    <a:band2H>
      <a:tcTxStyle/>
      <a:tcStyle>
        <a:tcBdr/>
        <a:fill>
          <a:solidFill>
            <a:srgbClr val="F4F2ED"/>
          </a:solidFill>
        </a:fill>
      </a:tcStyle>
    </a:band2H>
    <a:firstCol>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News Gothic MT"/>
          <a:ea typeface="News Gothic MT"/>
          <a:cs typeface="News Gothic MT"/>
        </a:font>
        <a:srgbClr val="354B5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0DB"/>
          </a:solidFill>
        </a:fill>
      </a:tcStyle>
    </a:wholeTbl>
    <a:band2H>
      <a:tcTxStyle/>
      <a:tcStyle>
        <a:tcBdr/>
        <a:fill>
          <a:solidFill>
            <a:srgbClr val="E7F0EE"/>
          </a:solidFill>
        </a:fill>
      </a:tcStyle>
    </a:band2H>
    <a:firstCol>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News Gothic MT"/>
          <a:ea typeface="News Gothic MT"/>
          <a:cs typeface="News Gothic MT"/>
        </a:font>
        <a:srgbClr val="354B5B"/>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8E9"/>
          </a:solidFill>
        </a:fill>
      </a:tcStyle>
    </a:wholeTbl>
    <a:band2H>
      <a:tcTxStyle/>
      <a:tcStyle>
        <a:tcBdr/>
        <a:fill>
          <a:solidFill>
            <a:srgbClr val="FFFFFF"/>
          </a:solidFill>
        </a:fill>
      </a:tcStyle>
    </a:band2H>
    <a:firstCol>
      <a:tcTxStyle b="on" i="off">
        <a:font>
          <a:latin typeface="News Gothic MT"/>
          <a:ea typeface="News Gothic MT"/>
          <a:cs typeface="News Gothic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News Gothic MT"/>
          <a:ea typeface="News Gothic MT"/>
          <a:cs typeface="News Gothic MT"/>
        </a:font>
        <a:srgbClr val="354B5B"/>
      </a:tcTxStyle>
      <a:tcStyle>
        <a:tcBdr>
          <a:left>
            <a:ln w="12700" cap="flat">
              <a:noFill/>
              <a:miter lim="400000"/>
            </a:ln>
          </a:left>
          <a:right>
            <a:ln w="12700" cap="flat">
              <a:noFill/>
              <a:miter lim="400000"/>
            </a:ln>
          </a:right>
          <a:top>
            <a:ln w="50800" cap="flat">
              <a:solidFill>
                <a:srgbClr val="354B5B"/>
              </a:solidFill>
              <a:prstDash val="solid"/>
              <a:round/>
            </a:ln>
          </a:top>
          <a:bottom>
            <a:ln w="25400" cap="flat">
              <a:solidFill>
                <a:srgbClr val="354B5B"/>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News Gothic MT"/>
          <a:ea typeface="News Gothic MT"/>
          <a:cs typeface="News Gothic MT"/>
        </a:font>
        <a:srgbClr val="FFFFFF"/>
      </a:tcTxStyle>
      <a:tcStyle>
        <a:tcBdr>
          <a:left>
            <a:ln w="12700" cap="flat">
              <a:noFill/>
              <a:miter lim="400000"/>
            </a:ln>
          </a:left>
          <a:right>
            <a:ln w="12700" cap="flat">
              <a:noFill/>
              <a:miter lim="400000"/>
            </a:ln>
          </a:right>
          <a:top>
            <a:ln w="25400" cap="flat">
              <a:solidFill>
                <a:srgbClr val="354B5B"/>
              </a:solidFill>
              <a:prstDash val="solid"/>
              <a:round/>
            </a:ln>
          </a:top>
          <a:bottom>
            <a:ln w="25400" cap="flat">
              <a:solidFill>
                <a:srgbClr val="354B5B"/>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News Gothic MT"/>
          <a:ea typeface="News Gothic MT"/>
          <a:cs typeface="News Gothic MT"/>
        </a:font>
        <a:srgbClr val="354B5B"/>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ED0"/>
          </a:solidFill>
        </a:fill>
      </a:tcStyle>
    </a:wholeTbl>
    <a:band2H>
      <a:tcTxStyle/>
      <a:tcStyle>
        <a:tcBdr/>
        <a:fill>
          <a:solidFill>
            <a:srgbClr val="E7E8E9"/>
          </a:solidFill>
        </a:fill>
      </a:tcStyle>
    </a:band2H>
    <a:firstCol>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54B5B"/>
          </a:solidFill>
        </a:fill>
      </a:tcStyle>
    </a:firstCol>
    <a:la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54B5B"/>
          </a:solidFill>
        </a:fill>
      </a:tcStyle>
    </a:lastRow>
    <a:firstRow>
      <a:tcTxStyle b="on" i="off">
        <a:font>
          <a:latin typeface="News Gothic MT"/>
          <a:ea typeface="News Gothic MT"/>
          <a:cs typeface="News Gothic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54B5B"/>
          </a:solidFill>
        </a:fill>
      </a:tcStyle>
    </a:firstRow>
  </a:tblStyle>
  <a:tblStyle styleId="{2708684C-4D16-4618-839F-0558EEFCDFE6}" styleName="">
    <a:tblBg/>
    <a:wholeTbl>
      <a:tcTxStyle b="off" i="off">
        <a:font>
          <a:latin typeface="News Gothic MT"/>
          <a:ea typeface="News Gothic MT"/>
          <a:cs typeface="News Gothic MT"/>
        </a:font>
        <a:srgbClr val="354B5B"/>
      </a:tcTxStyle>
      <a:tcStyle>
        <a:tcBdr>
          <a:left>
            <a:ln w="12700" cap="flat">
              <a:solidFill>
                <a:srgbClr val="354B5B"/>
              </a:solidFill>
              <a:prstDash val="solid"/>
              <a:round/>
            </a:ln>
          </a:left>
          <a:right>
            <a:ln w="12700" cap="flat">
              <a:solidFill>
                <a:srgbClr val="354B5B"/>
              </a:solidFill>
              <a:prstDash val="solid"/>
              <a:round/>
            </a:ln>
          </a:right>
          <a:top>
            <a:ln w="12700" cap="flat">
              <a:solidFill>
                <a:srgbClr val="354B5B"/>
              </a:solidFill>
              <a:prstDash val="solid"/>
              <a:round/>
            </a:ln>
          </a:top>
          <a:bottom>
            <a:ln w="12700" cap="flat">
              <a:solidFill>
                <a:srgbClr val="354B5B"/>
              </a:solidFill>
              <a:prstDash val="solid"/>
              <a:round/>
            </a:ln>
          </a:bottom>
          <a:insideH>
            <a:ln w="12700" cap="flat">
              <a:solidFill>
                <a:srgbClr val="354B5B"/>
              </a:solidFill>
              <a:prstDash val="solid"/>
              <a:round/>
            </a:ln>
          </a:insideH>
          <a:insideV>
            <a:ln w="12700" cap="flat">
              <a:solidFill>
                <a:srgbClr val="354B5B"/>
              </a:solidFill>
              <a:prstDash val="solid"/>
              <a:round/>
            </a:ln>
          </a:insideV>
        </a:tcBdr>
        <a:fill>
          <a:solidFill>
            <a:srgbClr val="354B5B">
              <a:alpha val="20000"/>
            </a:srgbClr>
          </a:solidFill>
        </a:fill>
      </a:tcStyle>
    </a:wholeTbl>
    <a:band2H>
      <a:tcTxStyle/>
      <a:tcStyle>
        <a:tcBdr/>
        <a:fill>
          <a:solidFill>
            <a:srgbClr val="FFFFFF"/>
          </a:solidFill>
        </a:fill>
      </a:tcStyle>
    </a:band2H>
    <a:firstCol>
      <a:tcTxStyle b="on" i="off">
        <a:font>
          <a:latin typeface="News Gothic MT"/>
          <a:ea typeface="News Gothic MT"/>
          <a:cs typeface="News Gothic MT"/>
        </a:font>
        <a:srgbClr val="354B5B"/>
      </a:tcTxStyle>
      <a:tcStyle>
        <a:tcBdr>
          <a:left>
            <a:ln w="12700" cap="flat">
              <a:solidFill>
                <a:srgbClr val="354B5B"/>
              </a:solidFill>
              <a:prstDash val="solid"/>
              <a:round/>
            </a:ln>
          </a:left>
          <a:right>
            <a:ln w="12700" cap="flat">
              <a:solidFill>
                <a:srgbClr val="354B5B"/>
              </a:solidFill>
              <a:prstDash val="solid"/>
              <a:round/>
            </a:ln>
          </a:right>
          <a:top>
            <a:ln w="12700" cap="flat">
              <a:solidFill>
                <a:srgbClr val="354B5B"/>
              </a:solidFill>
              <a:prstDash val="solid"/>
              <a:round/>
            </a:ln>
          </a:top>
          <a:bottom>
            <a:ln w="12700" cap="flat">
              <a:solidFill>
                <a:srgbClr val="354B5B"/>
              </a:solidFill>
              <a:prstDash val="solid"/>
              <a:round/>
            </a:ln>
          </a:bottom>
          <a:insideH>
            <a:ln w="12700" cap="flat">
              <a:solidFill>
                <a:srgbClr val="354B5B"/>
              </a:solidFill>
              <a:prstDash val="solid"/>
              <a:round/>
            </a:ln>
          </a:insideH>
          <a:insideV>
            <a:ln w="12700" cap="flat">
              <a:solidFill>
                <a:srgbClr val="354B5B"/>
              </a:solidFill>
              <a:prstDash val="solid"/>
              <a:round/>
            </a:ln>
          </a:insideV>
        </a:tcBdr>
        <a:fill>
          <a:solidFill>
            <a:srgbClr val="354B5B">
              <a:alpha val="20000"/>
            </a:srgbClr>
          </a:solidFill>
        </a:fill>
      </a:tcStyle>
    </a:firstCol>
    <a:lastRow>
      <a:tcTxStyle b="on" i="off">
        <a:font>
          <a:latin typeface="News Gothic MT"/>
          <a:ea typeface="News Gothic MT"/>
          <a:cs typeface="News Gothic MT"/>
        </a:font>
        <a:srgbClr val="354B5B"/>
      </a:tcTxStyle>
      <a:tcStyle>
        <a:tcBdr>
          <a:left>
            <a:ln w="12700" cap="flat">
              <a:solidFill>
                <a:srgbClr val="354B5B"/>
              </a:solidFill>
              <a:prstDash val="solid"/>
              <a:round/>
            </a:ln>
          </a:left>
          <a:right>
            <a:ln w="12700" cap="flat">
              <a:solidFill>
                <a:srgbClr val="354B5B"/>
              </a:solidFill>
              <a:prstDash val="solid"/>
              <a:round/>
            </a:ln>
          </a:right>
          <a:top>
            <a:ln w="50800" cap="flat">
              <a:solidFill>
                <a:srgbClr val="354B5B"/>
              </a:solidFill>
              <a:prstDash val="solid"/>
              <a:round/>
            </a:ln>
          </a:top>
          <a:bottom>
            <a:ln w="12700" cap="flat">
              <a:solidFill>
                <a:srgbClr val="354B5B"/>
              </a:solidFill>
              <a:prstDash val="solid"/>
              <a:round/>
            </a:ln>
          </a:bottom>
          <a:insideH>
            <a:ln w="12700" cap="flat">
              <a:solidFill>
                <a:srgbClr val="354B5B"/>
              </a:solidFill>
              <a:prstDash val="solid"/>
              <a:round/>
            </a:ln>
          </a:insideH>
          <a:insideV>
            <a:ln w="12700" cap="flat">
              <a:solidFill>
                <a:srgbClr val="354B5B"/>
              </a:solidFill>
              <a:prstDash val="solid"/>
              <a:round/>
            </a:ln>
          </a:insideV>
        </a:tcBdr>
        <a:fill>
          <a:noFill/>
        </a:fill>
      </a:tcStyle>
    </a:lastRow>
    <a:firstRow>
      <a:tcTxStyle b="on" i="off">
        <a:font>
          <a:latin typeface="News Gothic MT"/>
          <a:ea typeface="News Gothic MT"/>
          <a:cs typeface="News Gothic MT"/>
        </a:font>
        <a:srgbClr val="354B5B"/>
      </a:tcTxStyle>
      <a:tcStyle>
        <a:tcBdr>
          <a:left>
            <a:ln w="12700" cap="flat">
              <a:solidFill>
                <a:srgbClr val="354B5B"/>
              </a:solidFill>
              <a:prstDash val="solid"/>
              <a:round/>
            </a:ln>
          </a:left>
          <a:right>
            <a:ln w="12700" cap="flat">
              <a:solidFill>
                <a:srgbClr val="354B5B"/>
              </a:solidFill>
              <a:prstDash val="solid"/>
              <a:round/>
            </a:ln>
          </a:right>
          <a:top>
            <a:ln w="12700" cap="flat">
              <a:solidFill>
                <a:srgbClr val="354B5B"/>
              </a:solidFill>
              <a:prstDash val="solid"/>
              <a:round/>
            </a:ln>
          </a:top>
          <a:bottom>
            <a:ln w="25400" cap="flat">
              <a:solidFill>
                <a:srgbClr val="354B5B"/>
              </a:solidFill>
              <a:prstDash val="solid"/>
              <a:round/>
            </a:ln>
          </a:bottom>
          <a:insideH>
            <a:ln w="12700" cap="flat">
              <a:solidFill>
                <a:srgbClr val="354B5B"/>
              </a:solidFill>
              <a:prstDash val="solid"/>
              <a:round/>
            </a:ln>
          </a:insideH>
          <a:insideV>
            <a:ln w="12700" cap="flat">
              <a:solidFill>
                <a:srgbClr val="354B5B"/>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6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xfrm>
            <a:off x="1143000" y="685800"/>
            <a:ext cx="4572000" cy="3429000"/>
          </a:xfrm>
          <a:prstGeom prst="rect">
            <a:avLst/>
          </a:prstGeom>
        </p:spPr>
        <p:txBody>
          <a:bodyPr/>
          <a:lstStyle/>
          <a:p>
            <a:endParaRPr/>
          </a:p>
        </p:txBody>
      </p:sp>
      <p:sp>
        <p:nvSpPr>
          <p:cNvPr id="206" name="Shape 20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62703766"/>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noRot="1" noChangeAspect="1"/>
          </p:cNvSpPr>
          <p:nvPr>
            <p:ph type="sldImg"/>
          </p:nvPr>
        </p:nvSpPr>
        <p:spPr>
          <a:xfrm>
            <a:off x="2241550" y="685800"/>
            <a:ext cx="2374900" cy="3429000"/>
          </a:xfrm>
          <a:prstGeom prst="rect">
            <a:avLst/>
          </a:prstGeom>
        </p:spPr>
        <p:txBody>
          <a:bodyPr/>
          <a:lstStyle/>
          <a:p>
            <a:endParaRPr/>
          </a:p>
        </p:txBody>
      </p:sp>
      <p:sp>
        <p:nvSpPr>
          <p:cNvPr id="225" name="Shape 225"/>
          <p:cNvSpPr>
            <a:spLocks noGrp="1"/>
          </p:cNvSpPr>
          <p:nvPr>
            <p:ph type="body" sz="quarter" idx="1"/>
          </p:nvPr>
        </p:nvSpPr>
        <p:spPr>
          <a:prstGeom prst="rect">
            <a:avLst/>
          </a:prstGeom>
        </p:spPr>
        <p:txBody>
          <a:bodyPr/>
          <a:lstStyle/>
          <a:p>
            <a:pPr>
              <a:defRPr b="1"/>
            </a:pPr>
            <a:endParaRPr dirty="0"/>
          </a:p>
        </p:txBody>
      </p:sp>
    </p:spTree>
    <p:extLst>
      <p:ext uri="{BB962C8B-B14F-4D97-AF65-F5344CB8AC3E}">
        <p14:creationId xmlns:p14="http://schemas.microsoft.com/office/powerpoint/2010/main" val="306489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noRot="1" noChangeAspect="1"/>
          </p:cNvSpPr>
          <p:nvPr>
            <p:ph type="sldImg"/>
          </p:nvPr>
        </p:nvSpPr>
        <p:spPr>
          <a:xfrm>
            <a:off x="2241550" y="685800"/>
            <a:ext cx="2374900" cy="3429000"/>
          </a:xfrm>
          <a:prstGeom prst="rect">
            <a:avLst/>
          </a:prstGeom>
        </p:spPr>
        <p:txBody>
          <a:bodyPr/>
          <a:lstStyle/>
          <a:p>
            <a:endParaRPr/>
          </a:p>
        </p:txBody>
      </p:sp>
      <p:sp>
        <p:nvSpPr>
          <p:cNvPr id="244" name="Shape 244"/>
          <p:cNvSpPr>
            <a:spLocks noGrp="1"/>
          </p:cNvSpPr>
          <p:nvPr>
            <p:ph type="body" sz="quarter" idx="1"/>
          </p:nvPr>
        </p:nvSpPr>
        <p:spPr>
          <a:prstGeom prst="rect">
            <a:avLst/>
          </a:prstGeom>
        </p:spPr>
        <p:txBody>
          <a:bodyPr/>
          <a:lstStyle/>
          <a:p>
            <a:pPr>
              <a:defRPr b="1"/>
            </a:pPr>
            <a:endParaRPr dirty="0"/>
          </a:p>
        </p:txBody>
      </p:sp>
    </p:spTree>
    <p:extLst>
      <p:ext uri="{BB962C8B-B14F-4D97-AF65-F5344CB8AC3E}">
        <p14:creationId xmlns:p14="http://schemas.microsoft.com/office/powerpoint/2010/main" val="3665580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a:spLocks noGrp="1" noRot="1" noChangeAspect="1"/>
          </p:cNvSpPr>
          <p:nvPr>
            <p:ph type="sldImg"/>
          </p:nvPr>
        </p:nvSpPr>
        <p:spPr>
          <a:xfrm>
            <a:off x="2241550" y="685800"/>
            <a:ext cx="2374900" cy="3429000"/>
          </a:xfrm>
          <a:prstGeom prst="rect">
            <a:avLst/>
          </a:prstGeom>
        </p:spPr>
        <p:txBody>
          <a:bodyPr/>
          <a:lstStyle/>
          <a:p>
            <a:endParaRPr/>
          </a:p>
        </p:txBody>
      </p:sp>
      <p:sp>
        <p:nvSpPr>
          <p:cNvPr id="268" name="Shape 268"/>
          <p:cNvSpPr>
            <a:spLocks noGrp="1"/>
          </p:cNvSpPr>
          <p:nvPr>
            <p:ph type="body" sz="quarter" idx="1"/>
          </p:nvPr>
        </p:nvSpPr>
        <p:spPr>
          <a:prstGeom prst="rect">
            <a:avLst/>
          </a:prstGeom>
        </p:spPr>
        <p:txBody>
          <a:bodyPr/>
          <a:lstStyle/>
          <a:p>
            <a:pPr>
              <a:defRPr b="1"/>
            </a:pPr>
            <a:endParaRPr dirty="0"/>
          </a:p>
        </p:txBody>
      </p:sp>
    </p:spTree>
    <p:extLst>
      <p:ext uri="{BB962C8B-B14F-4D97-AF65-F5344CB8AC3E}">
        <p14:creationId xmlns:p14="http://schemas.microsoft.com/office/powerpoint/2010/main" val="20012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3" name="Title Text"/>
          <p:cNvSpPr txBox="1">
            <a:spLocks noGrp="1"/>
          </p:cNvSpPr>
          <p:nvPr>
            <p:ph type="title"/>
          </p:nvPr>
        </p:nvSpPr>
        <p:spPr>
          <a:xfrm>
            <a:off x="514350" y="3080795"/>
            <a:ext cx="5829300" cy="2123370"/>
          </a:xfrm>
          <a:prstGeom prst="rect">
            <a:avLst/>
          </a:prstGeom>
        </p:spPr>
        <p:txBody>
          <a:bodyPr/>
          <a:lstStyle/>
          <a:p>
            <a:r>
              <a:t>Title Text</a:t>
            </a:r>
          </a:p>
        </p:txBody>
      </p:sp>
      <p:sp>
        <p:nvSpPr>
          <p:cNvPr id="14" name="Body Level One…"/>
          <p:cNvSpPr txBox="1">
            <a:spLocks noGrp="1"/>
          </p:cNvSpPr>
          <p:nvPr>
            <p:ph type="body" sz="quarter" idx="1"/>
          </p:nvPr>
        </p:nvSpPr>
        <p:spPr>
          <a:xfrm>
            <a:off x="1028700" y="5313441"/>
            <a:ext cx="4800600" cy="1719793"/>
          </a:xfrm>
          <a:prstGeom prst="rect">
            <a:avLst/>
          </a:prstGeom>
        </p:spPr>
        <p:txBody>
          <a:bodyPr/>
          <a:lstStyle>
            <a:lvl1pPr marL="0" indent="0" algn="ctr">
              <a:buSzTx/>
              <a:buNone/>
              <a:defRPr>
                <a:solidFill>
                  <a:schemeClr val="accent6"/>
                </a:solidFill>
                <a:latin typeface="News Gothic MT"/>
                <a:ea typeface="News Gothic MT"/>
                <a:cs typeface="News Gothic MT"/>
                <a:sym typeface="News Gothic MT"/>
              </a:defRPr>
            </a:lvl1pPr>
            <a:lvl2pPr marL="0" indent="457200" algn="ctr">
              <a:buSzTx/>
              <a:buNone/>
              <a:defRPr>
                <a:solidFill>
                  <a:schemeClr val="accent6"/>
                </a:solidFill>
                <a:latin typeface="News Gothic MT"/>
                <a:ea typeface="News Gothic MT"/>
                <a:cs typeface="News Gothic MT"/>
                <a:sym typeface="News Gothic MT"/>
              </a:defRPr>
            </a:lvl2pPr>
            <a:lvl3pPr marL="0" indent="914400" algn="ctr">
              <a:buSzTx/>
              <a:buNone/>
              <a:defRPr>
                <a:solidFill>
                  <a:schemeClr val="accent6"/>
                </a:solidFill>
                <a:latin typeface="News Gothic MT"/>
                <a:ea typeface="News Gothic MT"/>
                <a:cs typeface="News Gothic MT"/>
                <a:sym typeface="News Gothic MT"/>
              </a:defRPr>
            </a:lvl3pPr>
            <a:lvl4pPr marL="0" indent="1371600" algn="ctr">
              <a:buSzTx/>
              <a:buNone/>
              <a:defRPr>
                <a:solidFill>
                  <a:schemeClr val="accent6"/>
                </a:solidFill>
                <a:latin typeface="News Gothic MT"/>
                <a:ea typeface="News Gothic MT"/>
                <a:cs typeface="News Gothic MT"/>
                <a:sym typeface="News Gothic MT"/>
              </a:defRPr>
            </a:lvl4pPr>
            <a:lvl5pPr marL="0" indent="1828800" algn="ctr">
              <a:buSzTx/>
              <a:buNone/>
              <a:defRPr>
                <a:solidFill>
                  <a:schemeClr val="accent6"/>
                </a:solidFill>
                <a:latin typeface="News Gothic MT"/>
                <a:ea typeface="News Gothic MT"/>
                <a:cs typeface="News Gothic MT"/>
                <a:sym typeface="News Gothic MT"/>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Image avec légende">
    <p:bg>
      <p:bgPr>
        <a:solidFill>
          <a:srgbClr val="C9DCF3">
            <a:alpha val="70000"/>
          </a:srgbClr>
        </a:solidFill>
        <a:effectLst/>
      </p:bgPr>
    </p:bg>
    <p:spTree>
      <p:nvGrpSpPr>
        <p:cNvPr id="1" name=""/>
        <p:cNvGrpSpPr/>
        <p:nvPr/>
      </p:nvGrpSpPr>
      <p:grpSpPr>
        <a:xfrm>
          <a:off x="0" y="0"/>
          <a:ext cx="0" cy="0"/>
          <a:chOff x="0" y="0"/>
          <a:chExt cx="0" cy="0"/>
        </a:xfrm>
      </p:grpSpPr>
      <p:sp>
        <p:nvSpPr>
          <p:cNvPr id="116" name="Title Text"/>
          <p:cNvSpPr txBox="1">
            <a:spLocks noGrp="1"/>
          </p:cNvSpPr>
          <p:nvPr>
            <p:ph type="title"/>
          </p:nvPr>
        </p:nvSpPr>
        <p:spPr>
          <a:xfrm>
            <a:off x="1344216" y="6934202"/>
            <a:ext cx="4114801" cy="818623"/>
          </a:xfrm>
          <a:prstGeom prst="rect">
            <a:avLst/>
          </a:prstGeom>
        </p:spPr>
        <p:txBody>
          <a:bodyPr anchor="b"/>
          <a:lstStyle>
            <a:lvl1pPr algn="l">
              <a:defRPr sz="2000" b="1"/>
            </a:lvl1pPr>
          </a:lstStyle>
          <a:p>
            <a:r>
              <a:t>Title Text</a:t>
            </a:r>
          </a:p>
        </p:txBody>
      </p:sp>
      <p:sp>
        <p:nvSpPr>
          <p:cNvPr id="117" name="Espace réservé pour une image  2"/>
          <p:cNvSpPr>
            <a:spLocks noGrp="1"/>
          </p:cNvSpPr>
          <p:nvPr>
            <p:ph type="pic" sz="half" idx="13"/>
          </p:nvPr>
        </p:nvSpPr>
        <p:spPr>
          <a:xfrm>
            <a:off x="1344216" y="885119"/>
            <a:ext cx="4114801" cy="5943601"/>
          </a:xfrm>
          <a:prstGeom prst="rect">
            <a:avLst/>
          </a:prstGeom>
        </p:spPr>
        <p:txBody>
          <a:bodyPr lIns="91439" rIns="91439">
            <a:noAutofit/>
          </a:bodyPr>
          <a:lstStyle/>
          <a:p>
            <a:endParaRPr/>
          </a:p>
        </p:txBody>
      </p:sp>
      <p:sp>
        <p:nvSpPr>
          <p:cNvPr id="118" name="Body Level One…"/>
          <p:cNvSpPr txBox="1">
            <a:spLocks noGrp="1"/>
          </p:cNvSpPr>
          <p:nvPr>
            <p:ph type="body" sz="quarter" idx="1"/>
          </p:nvPr>
        </p:nvSpPr>
        <p:spPr>
          <a:xfrm>
            <a:off x="1344216" y="7752823"/>
            <a:ext cx="4114801" cy="1162579"/>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1_Image avec légende">
    <p:bg>
      <p:bgPr>
        <a:solidFill>
          <a:srgbClr val="D0F2EC">
            <a:alpha val="70000"/>
          </a:srgbClr>
        </a:solidFill>
        <a:effectLst/>
      </p:bgPr>
    </p:bg>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1344216" y="6934202"/>
            <a:ext cx="4114801" cy="818623"/>
          </a:xfrm>
          <a:prstGeom prst="rect">
            <a:avLst/>
          </a:prstGeom>
        </p:spPr>
        <p:txBody>
          <a:bodyPr anchor="b"/>
          <a:lstStyle>
            <a:lvl1pPr algn="l">
              <a:defRPr sz="2000" b="1">
                <a:solidFill>
                  <a:schemeClr val="accent6"/>
                </a:solidFill>
              </a:defRPr>
            </a:lvl1pPr>
          </a:lstStyle>
          <a:p>
            <a:r>
              <a:t>Title Text</a:t>
            </a:r>
          </a:p>
        </p:txBody>
      </p:sp>
      <p:sp>
        <p:nvSpPr>
          <p:cNvPr id="127" name="Espace réservé pour une image  2"/>
          <p:cNvSpPr>
            <a:spLocks noGrp="1"/>
          </p:cNvSpPr>
          <p:nvPr>
            <p:ph type="pic" sz="half" idx="13"/>
          </p:nvPr>
        </p:nvSpPr>
        <p:spPr>
          <a:xfrm>
            <a:off x="1344216" y="885119"/>
            <a:ext cx="4114801" cy="5943601"/>
          </a:xfrm>
          <a:prstGeom prst="rect">
            <a:avLst/>
          </a:prstGeom>
        </p:spPr>
        <p:txBody>
          <a:bodyPr lIns="91439" rIns="91439">
            <a:noAutofit/>
          </a:bodyPr>
          <a:lstStyle/>
          <a:p>
            <a:endParaRPr/>
          </a:p>
        </p:txBody>
      </p:sp>
      <p:sp>
        <p:nvSpPr>
          <p:cNvPr id="128" name="Body Level One…"/>
          <p:cNvSpPr txBox="1">
            <a:spLocks noGrp="1"/>
          </p:cNvSpPr>
          <p:nvPr>
            <p:ph type="body" sz="quarter" idx="1"/>
          </p:nvPr>
        </p:nvSpPr>
        <p:spPr>
          <a:xfrm>
            <a:off x="1344216" y="7752823"/>
            <a:ext cx="4114801" cy="1162579"/>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pic>
        <p:nvPicPr>
          <p:cNvPr id="129" name="Image 11" descr="Image 11"/>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130" name="Image 12" descr="Image 12"/>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131" name="Image 9" descr="Image 9"/>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
        <p:nvSpPr>
          <p:cNvPr id="132"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re et texte vertical">
    <p:bg>
      <p:bgPr>
        <a:solidFill>
          <a:srgbClr val="FFFFFF"/>
        </a:solidFill>
        <a:effectLst/>
      </p:bgPr>
    </p:bg>
    <p:spTree>
      <p:nvGrpSpPr>
        <p:cNvPr id="1" name=""/>
        <p:cNvGrpSpPr/>
        <p:nvPr/>
      </p:nvGrpSpPr>
      <p:grpSpPr>
        <a:xfrm>
          <a:off x="0" y="0"/>
          <a:ext cx="0" cy="0"/>
          <a:chOff x="0" y="0"/>
          <a:chExt cx="0" cy="0"/>
        </a:xfrm>
      </p:grpSpPr>
      <p:sp>
        <p:nvSpPr>
          <p:cNvPr id="139" name="Title Text"/>
          <p:cNvSpPr txBox="1">
            <a:spLocks noGrp="1"/>
          </p:cNvSpPr>
          <p:nvPr>
            <p:ph type="title"/>
          </p:nvPr>
        </p:nvSpPr>
        <p:spPr>
          <a:xfrm>
            <a:off x="342900" y="396698"/>
            <a:ext cx="6172200" cy="1651001"/>
          </a:xfrm>
          <a:prstGeom prst="rect">
            <a:avLst/>
          </a:prstGeom>
        </p:spPr>
        <p:txBody>
          <a:bodyPr/>
          <a:lstStyle/>
          <a:p>
            <a:r>
              <a:t>Title Text</a:t>
            </a:r>
          </a:p>
        </p:txBody>
      </p:sp>
      <p:sp>
        <p:nvSpPr>
          <p:cNvPr id="140" name="Body Level One…"/>
          <p:cNvSpPr txBox="1">
            <a:spLocks noGrp="1"/>
          </p:cNvSpPr>
          <p:nvPr>
            <p:ph type="body" idx="1"/>
          </p:nvPr>
        </p:nvSpPr>
        <p:spPr>
          <a:xfrm>
            <a:off x="1268759" y="2311402"/>
            <a:ext cx="5238584" cy="6537503"/>
          </a:xfrm>
          <a:prstGeom prst="rect">
            <a:avLst/>
          </a:prstGeom>
        </p:spPr>
        <p:txBody>
          <a:bodyPr/>
          <a:lstStyle>
            <a:lvl1pPr>
              <a:buBlip>
                <a:blip r:embed="rId2"/>
              </a:buBlip>
            </a:lvl1pPr>
            <a:lvl4pPr marL="0" indent="1371600">
              <a:buSzTx/>
              <a:buNone/>
            </a:lvl4pPr>
          </a:lstStyle>
          <a:p>
            <a:r>
              <a:t>Body Level One</a:t>
            </a:r>
          </a:p>
          <a:p>
            <a:pPr lvl="1"/>
            <a:r>
              <a:t>Body Level Two</a:t>
            </a:r>
          </a:p>
          <a:p>
            <a:pPr lvl="2"/>
            <a:r>
              <a:t>Body Level Three</a:t>
            </a:r>
          </a:p>
          <a:p>
            <a:pPr lvl="3"/>
            <a:r>
              <a:t>Body Level Four</a:t>
            </a:r>
          </a:p>
          <a:p>
            <a:pPr lvl="4"/>
            <a:r>
              <a:t>Body Level Five</a:t>
            </a:r>
          </a:p>
        </p:txBody>
      </p:sp>
      <p:pic>
        <p:nvPicPr>
          <p:cNvPr id="141" name="Image 10" descr="Image 10"/>
          <p:cNvPicPr>
            <a:picLocks noChangeAspect="1"/>
          </p:cNvPicPr>
          <p:nvPr/>
        </p:nvPicPr>
        <p:blipFill>
          <a:blip r:embed="rId3">
            <a:extLst/>
          </a:blip>
          <a:stretch>
            <a:fillRect/>
          </a:stretch>
        </p:blipFill>
        <p:spPr>
          <a:xfrm>
            <a:off x="350658" y="9079293"/>
            <a:ext cx="972109" cy="554229"/>
          </a:xfrm>
          <a:prstGeom prst="rect">
            <a:avLst/>
          </a:prstGeom>
          <a:ln w="12700">
            <a:miter lim="400000"/>
          </a:ln>
        </p:spPr>
      </p:pic>
      <p:pic>
        <p:nvPicPr>
          <p:cNvPr id="142" name="Image 11" descr="Image 11"/>
          <p:cNvPicPr>
            <a:picLocks noChangeAspect="1"/>
          </p:cNvPicPr>
          <p:nvPr/>
        </p:nvPicPr>
        <p:blipFill>
          <a:blip r:embed="rId4">
            <a:extLst/>
          </a:blip>
          <a:stretch>
            <a:fillRect/>
          </a:stretch>
        </p:blipFill>
        <p:spPr>
          <a:xfrm>
            <a:off x="6021287" y="9009456"/>
            <a:ext cx="448925" cy="728080"/>
          </a:xfrm>
          <a:prstGeom prst="rect">
            <a:avLst/>
          </a:prstGeom>
          <a:ln w="12700">
            <a:miter lim="400000"/>
          </a:ln>
        </p:spPr>
      </p:pic>
      <p:pic>
        <p:nvPicPr>
          <p:cNvPr id="143" name="Image 8" descr="Image 8"/>
          <p:cNvPicPr>
            <a:picLocks noChangeAspect="1"/>
          </p:cNvPicPr>
          <p:nvPr/>
        </p:nvPicPr>
        <p:blipFill>
          <a:blip r:embed="rId5">
            <a:extLst/>
          </a:blip>
          <a:stretch>
            <a:fillRect/>
          </a:stretch>
        </p:blipFill>
        <p:spPr>
          <a:xfrm>
            <a:off x="6765922" y="-1790"/>
            <a:ext cx="95251" cy="9153878"/>
          </a:xfrm>
          <a:prstGeom prst="rect">
            <a:avLst/>
          </a:prstGeom>
          <a:ln w="12700">
            <a:miter lim="400000"/>
          </a:ln>
        </p:spPr>
      </p:pic>
      <p:sp>
        <p:nvSpPr>
          <p:cNvPr id="144"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re vertical et texte">
    <p:bg>
      <p:bgPr>
        <a:solidFill>
          <a:srgbClr val="FFFFFF"/>
        </a:solidFill>
        <a:effectLst/>
      </p:bgPr>
    </p:bg>
    <p:spTree>
      <p:nvGrpSpPr>
        <p:cNvPr id="1" name=""/>
        <p:cNvGrpSpPr/>
        <p:nvPr/>
      </p:nvGrpSpPr>
      <p:grpSpPr>
        <a:xfrm>
          <a:off x="0" y="0"/>
          <a:ext cx="0" cy="0"/>
          <a:chOff x="0" y="0"/>
          <a:chExt cx="0" cy="0"/>
        </a:xfrm>
      </p:grpSpPr>
      <p:pic>
        <p:nvPicPr>
          <p:cNvPr id="151" name="Image 8" descr="Image 8"/>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152" name="Image 9" descr="Image 9"/>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153" name="Image 7" descr="Image 7"/>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
        <p:nvSpPr>
          <p:cNvPr id="154"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Discussion Question">
    <p:bg>
      <p:bgPr>
        <a:solidFill>
          <a:srgbClr val="FFFFFF"/>
        </a:solidFill>
        <a:effectLst/>
      </p:bgPr>
    </p:bg>
    <p:spTree>
      <p:nvGrpSpPr>
        <p:cNvPr id="1" name=""/>
        <p:cNvGrpSpPr/>
        <p:nvPr/>
      </p:nvGrpSpPr>
      <p:grpSpPr>
        <a:xfrm>
          <a:off x="0" y="0"/>
          <a:ext cx="0" cy="0"/>
          <a:chOff x="0" y="0"/>
          <a:chExt cx="0" cy="0"/>
        </a:xfrm>
      </p:grpSpPr>
      <p:sp>
        <p:nvSpPr>
          <p:cNvPr id="161"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
        <p:nvSpPr>
          <p:cNvPr id="162" name="Rectangle 5"/>
          <p:cNvSpPr/>
          <p:nvPr/>
        </p:nvSpPr>
        <p:spPr>
          <a:xfrm>
            <a:off x="1" y="-39555"/>
            <a:ext cx="6858001" cy="9945555"/>
          </a:xfrm>
          <a:prstGeom prst="rect">
            <a:avLst/>
          </a:prstGeom>
          <a:solidFill>
            <a:srgbClr val="292934">
              <a:alpha val="58999"/>
            </a:srgbClr>
          </a:solidFill>
          <a:ln w="25400">
            <a:solidFill>
              <a:srgbClr val="273742"/>
            </a:solidFill>
          </a:ln>
        </p:spPr>
        <p:txBody>
          <a:bodyPr lIns="45719" rIns="45719" anchor="ctr"/>
          <a:lstStyle/>
          <a:p>
            <a:pPr algn="ctr" defTabSz="457200">
              <a:defRPr>
                <a:solidFill>
                  <a:srgbClr val="FFFFFF"/>
                </a:solidFill>
              </a:defRPr>
            </a:pPr>
            <a:endParaRPr/>
          </a:p>
        </p:txBody>
      </p:sp>
      <p:sp>
        <p:nvSpPr>
          <p:cNvPr id="163" name="Body Level One…"/>
          <p:cNvSpPr txBox="1">
            <a:spLocks noGrp="1"/>
          </p:cNvSpPr>
          <p:nvPr>
            <p:ph type="body" sz="quarter" idx="1"/>
          </p:nvPr>
        </p:nvSpPr>
        <p:spPr>
          <a:xfrm>
            <a:off x="1358504" y="2887602"/>
            <a:ext cx="4140996" cy="1857376"/>
          </a:xfrm>
          <a:prstGeom prst="rect">
            <a:avLst/>
          </a:prstGeom>
          <a:solidFill>
            <a:srgbClr val="EEECE1"/>
          </a:solidFill>
          <a:ln w="38100">
            <a:solidFill>
              <a:schemeClr val="accent6"/>
            </a:solidFill>
            <a:round/>
          </a:ln>
        </p:spPr>
        <p:txBody>
          <a:bodyPr/>
          <a:lstStyle>
            <a:lvl1pPr marL="0" indent="0" algn="ctr">
              <a:spcBef>
                <a:spcPts val="800"/>
              </a:spcBef>
              <a:buSzTx/>
              <a:buNone/>
              <a:defRPr sz="3600" b="1">
                <a:solidFill>
                  <a:schemeClr val="accent6"/>
                </a:solidFill>
                <a:latin typeface="Century Gothic"/>
                <a:ea typeface="Century Gothic"/>
                <a:cs typeface="Century Gothic"/>
                <a:sym typeface="Century Gothic"/>
              </a:defRPr>
            </a:lvl1pPr>
            <a:lvl2pPr marL="824592" indent="-367392" algn="ctr">
              <a:spcBef>
                <a:spcPts val="800"/>
              </a:spcBef>
              <a:defRPr sz="3600" b="1">
                <a:solidFill>
                  <a:schemeClr val="accent6"/>
                </a:solidFill>
                <a:latin typeface="Century Gothic"/>
                <a:ea typeface="Century Gothic"/>
                <a:cs typeface="Century Gothic"/>
                <a:sym typeface="Century Gothic"/>
              </a:defRPr>
            </a:lvl2pPr>
            <a:lvl3pPr marL="1257300" indent="-342900" algn="ctr">
              <a:spcBef>
                <a:spcPts val="800"/>
              </a:spcBef>
              <a:defRPr sz="3600" b="1">
                <a:solidFill>
                  <a:schemeClr val="accent6"/>
                </a:solidFill>
                <a:latin typeface="Century Gothic"/>
                <a:ea typeface="Century Gothic"/>
                <a:cs typeface="Century Gothic"/>
                <a:sym typeface="Century Gothic"/>
              </a:defRPr>
            </a:lvl3pPr>
            <a:lvl4pPr marL="1783079" indent="-411479" algn="ctr">
              <a:spcBef>
                <a:spcPts val="800"/>
              </a:spcBef>
              <a:defRPr sz="3600" b="1">
                <a:solidFill>
                  <a:schemeClr val="accent6"/>
                </a:solidFill>
                <a:latin typeface="Century Gothic"/>
                <a:ea typeface="Century Gothic"/>
                <a:cs typeface="Century Gothic"/>
                <a:sym typeface="Century Gothic"/>
              </a:defRPr>
            </a:lvl4pPr>
            <a:lvl5pPr marL="2240279" indent="-411479" algn="ctr">
              <a:spcBef>
                <a:spcPts val="800"/>
              </a:spcBef>
              <a:defRPr sz="3600" b="1">
                <a:solidFill>
                  <a:schemeClr val="accent6"/>
                </a:solidFill>
                <a:latin typeface="Century Gothic"/>
                <a:ea typeface="Century Gothic"/>
                <a:cs typeface="Century Gothic"/>
                <a:sym typeface="Century Gothic"/>
              </a:defRPr>
            </a:lvl5pPr>
          </a:lstStyle>
          <a:p>
            <a:r>
              <a:t>Body Level One</a:t>
            </a:r>
          </a:p>
          <a:p>
            <a:pPr lvl="1"/>
            <a:r>
              <a:t>Body Level Two</a:t>
            </a:r>
          </a:p>
          <a:p>
            <a:pPr lvl="2"/>
            <a:r>
              <a:t>Body Level Three</a:t>
            </a:r>
          </a:p>
          <a:p>
            <a:pPr lvl="3"/>
            <a:r>
              <a:t>Body Level Four</a:t>
            </a:r>
          </a:p>
          <a:p>
            <a:pPr lvl="4"/>
            <a:r>
              <a:t>Body Level Five</a:t>
            </a:r>
          </a:p>
        </p:txBody>
      </p:sp>
      <p:pic>
        <p:nvPicPr>
          <p:cNvPr id="164" name="Image 12" descr="Image 12"/>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165" name="Image 13" descr="Image 13"/>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166" name="Image 10" descr="Image 10"/>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ase without Title">
    <p:bg>
      <p:bgPr>
        <a:solidFill>
          <a:srgbClr val="FFFFFF"/>
        </a:solidFill>
        <a:effectLst/>
      </p:bgPr>
    </p:bg>
    <p:spTree>
      <p:nvGrpSpPr>
        <p:cNvPr id="1" name=""/>
        <p:cNvGrpSpPr/>
        <p:nvPr/>
      </p:nvGrpSpPr>
      <p:grpSpPr>
        <a:xfrm>
          <a:off x="0" y="0"/>
          <a:ext cx="0" cy="0"/>
          <a:chOff x="0" y="0"/>
          <a:chExt cx="0" cy="0"/>
        </a:xfrm>
      </p:grpSpPr>
      <p:sp>
        <p:nvSpPr>
          <p:cNvPr id="173"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
        <p:nvSpPr>
          <p:cNvPr id="174" name="Title Text"/>
          <p:cNvSpPr txBox="1">
            <a:spLocks noGrp="1"/>
          </p:cNvSpPr>
          <p:nvPr>
            <p:ph type="title"/>
          </p:nvPr>
        </p:nvSpPr>
        <p:spPr>
          <a:xfrm>
            <a:off x="134999" y="396701"/>
            <a:ext cx="3348008" cy="986997"/>
          </a:xfrm>
          <a:prstGeom prst="rect">
            <a:avLst/>
          </a:prstGeom>
        </p:spPr>
        <p:txBody>
          <a:bodyPr anchor="t"/>
          <a:lstStyle>
            <a:lvl1pPr algn="l"/>
          </a:lstStyle>
          <a:p>
            <a:r>
              <a:t>Title Text</a:t>
            </a:r>
          </a:p>
        </p:txBody>
      </p:sp>
      <p:pic>
        <p:nvPicPr>
          <p:cNvPr id="175" name="Image 11" descr="Image 11"/>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176" name="Image 12" descr="Image 12"/>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sp>
        <p:nvSpPr>
          <p:cNvPr id="177" name="Body Level One…"/>
          <p:cNvSpPr txBox="1">
            <a:spLocks noGrp="1"/>
          </p:cNvSpPr>
          <p:nvPr>
            <p:ph type="body" sz="half" idx="1"/>
          </p:nvPr>
        </p:nvSpPr>
        <p:spPr>
          <a:xfrm>
            <a:off x="134999" y="1520619"/>
            <a:ext cx="3348008" cy="7280811"/>
          </a:xfrm>
          <a:prstGeom prst="rect">
            <a:avLst/>
          </a:prstGeom>
        </p:spPr>
        <p:txBody>
          <a:bodyPr/>
          <a:lstStyle>
            <a:lvl1pPr marL="0" indent="0" algn="just">
              <a:buSzTx/>
              <a:buNone/>
            </a:lvl1pPr>
            <a:lvl2pPr algn="just"/>
            <a:lvl3pPr algn="just"/>
            <a:lvl4pPr algn="just"/>
            <a:lvl5pPr algn="just"/>
          </a:lstStyle>
          <a:p>
            <a:r>
              <a:t>Body Level One</a:t>
            </a:r>
          </a:p>
          <a:p>
            <a:pPr lvl="1"/>
            <a:r>
              <a:t>Body Level Two</a:t>
            </a:r>
          </a:p>
          <a:p>
            <a:pPr lvl="2"/>
            <a:r>
              <a:t>Body Level Three</a:t>
            </a:r>
          </a:p>
          <a:p>
            <a:pPr lvl="3"/>
            <a:r>
              <a:t>Body Level Four</a:t>
            </a:r>
          </a:p>
          <a:p>
            <a:pPr lvl="4"/>
            <a:r>
              <a:t>Body Level Five</a:t>
            </a:r>
          </a:p>
        </p:txBody>
      </p:sp>
      <p:sp>
        <p:nvSpPr>
          <p:cNvPr id="178" name="Picture Placeholder 7"/>
          <p:cNvSpPr>
            <a:spLocks noGrp="1"/>
          </p:cNvSpPr>
          <p:nvPr>
            <p:ph type="pic" idx="13"/>
          </p:nvPr>
        </p:nvSpPr>
        <p:spPr>
          <a:xfrm>
            <a:off x="3591019" y="-2"/>
            <a:ext cx="3266985" cy="9906002"/>
          </a:xfrm>
          <a:prstGeom prst="rect">
            <a:avLst/>
          </a:prstGeom>
        </p:spPr>
        <p:txBody>
          <a:bodyPr lIns="91439" rIns="91439">
            <a:noAutofit/>
          </a:bodyPr>
          <a:lstStyle/>
          <a:p>
            <a:endParaRPr/>
          </a:p>
        </p:txBody>
      </p:sp>
      <p:pic>
        <p:nvPicPr>
          <p:cNvPr id="179" name="Image 8" descr="Image 8"/>
          <p:cNvPicPr>
            <a:picLocks noChangeAspect="1"/>
          </p:cNvPicPr>
          <p:nvPr/>
        </p:nvPicPr>
        <p:blipFill>
          <a:blip r:embed="rId4">
            <a:extLst/>
          </a:blip>
          <a:stretch>
            <a:fillRect/>
          </a:stretch>
        </p:blipFill>
        <p:spPr>
          <a:xfrm>
            <a:off x="2" y="761037"/>
            <a:ext cx="95251" cy="9153878"/>
          </a:xfrm>
          <a:prstGeom prst="rect">
            <a:avLst/>
          </a:prstGeom>
          <a:ln w="12700">
            <a:miter lim="400000"/>
          </a:ln>
        </p:spPr>
      </p:pic>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Case Slide">
    <p:bg>
      <p:bgPr>
        <a:solidFill>
          <a:srgbClr val="FFFFFF"/>
        </a:solidFill>
        <a:effectLst/>
      </p:bgPr>
    </p:bg>
    <p:spTree>
      <p:nvGrpSpPr>
        <p:cNvPr id="1" name=""/>
        <p:cNvGrpSpPr/>
        <p:nvPr/>
      </p:nvGrpSpPr>
      <p:grpSpPr>
        <a:xfrm>
          <a:off x="0" y="0"/>
          <a:ext cx="0" cy="0"/>
          <a:chOff x="0" y="0"/>
          <a:chExt cx="0" cy="0"/>
        </a:xfrm>
      </p:grpSpPr>
      <p:sp>
        <p:nvSpPr>
          <p:cNvPr id="186" name="Body Level One…"/>
          <p:cNvSpPr txBox="1">
            <a:spLocks noGrp="1"/>
          </p:cNvSpPr>
          <p:nvPr>
            <p:ph type="body" sz="half" idx="1"/>
          </p:nvPr>
        </p:nvSpPr>
        <p:spPr>
          <a:xfrm>
            <a:off x="134999" y="480502"/>
            <a:ext cx="3348008" cy="7488834"/>
          </a:xfrm>
          <a:prstGeom prst="rect">
            <a:avLst/>
          </a:prstGeom>
        </p:spPr>
        <p:txBody>
          <a:bodyPr/>
          <a:lstStyle>
            <a:lvl1pPr marL="0" indent="0" algn="just">
              <a:buSzTx/>
              <a:buNone/>
            </a:lvl1pPr>
            <a:lvl2pPr algn="just"/>
            <a:lvl3pPr algn="just"/>
            <a:lvl4pPr algn="just"/>
            <a:lvl5pPr algn="just"/>
          </a:lstStyle>
          <a:p>
            <a:r>
              <a:t>Body Level One</a:t>
            </a:r>
          </a:p>
          <a:p>
            <a:pPr lvl="1"/>
            <a:r>
              <a:t>Body Level Two</a:t>
            </a:r>
          </a:p>
          <a:p>
            <a:pPr lvl="2"/>
            <a:r>
              <a:t>Body Level Three</a:t>
            </a:r>
          </a:p>
          <a:p>
            <a:pPr lvl="3"/>
            <a:r>
              <a:t>Body Level Four</a:t>
            </a:r>
          </a:p>
          <a:p>
            <a:pPr lvl="4"/>
            <a:r>
              <a:t>Body Level Five</a:t>
            </a:r>
          </a:p>
        </p:txBody>
      </p:sp>
      <p:sp>
        <p:nvSpPr>
          <p:cNvPr id="187" name="Picture Placeholder 7"/>
          <p:cNvSpPr>
            <a:spLocks noGrp="1"/>
          </p:cNvSpPr>
          <p:nvPr>
            <p:ph type="pic" idx="13"/>
          </p:nvPr>
        </p:nvSpPr>
        <p:spPr>
          <a:xfrm>
            <a:off x="3591019" y="-2"/>
            <a:ext cx="3266985" cy="9906002"/>
          </a:xfrm>
          <a:prstGeom prst="rect">
            <a:avLst/>
          </a:prstGeom>
        </p:spPr>
        <p:txBody>
          <a:bodyPr lIns="91439" rIns="91439">
            <a:noAutofit/>
          </a:bodyPr>
          <a:lstStyle/>
          <a:p>
            <a:endParaRPr/>
          </a:p>
        </p:txBody>
      </p:sp>
      <p:pic>
        <p:nvPicPr>
          <p:cNvPr id="188" name="Image 11" descr="Image 11"/>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189" name="Image 12" descr="Image 12"/>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190" name="Image 8" descr="Image 8"/>
          <p:cNvPicPr>
            <a:picLocks noChangeAspect="1"/>
          </p:cNvPicPr>
          <p:nvPr/>
        </p:nvPicPr>
        <p:blipFill>
          <a:blip r:embed="rId4">
            <a:extLst/>
          </a:blip>
          <a:stretch>
            <a:fillRect/>
          </a:stretch>
        </p:blipFill>
        <p:spPr>
          <a:xfrm>
            <a:off x="2" y="761037"/>
            <a:ext cx="95251" cy="9153878"/>
          </a:xfrm>
          <a:prstGeom prst="rect">
            <a:avLst/>
          </a:prstGeom>
          <a:ln w="12700">
            <a:miter lim="400000"/>
          </a:ln>
        </p:spPr>
      </p:pic>
      <p:sp>
        <p:nvSpPr>
          <p:cNvPr id="191"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3_Vide">
    <p:spTree>
      <p:nvGrpSpPr>
        <p:cNvPr id="1" name=""/>
        <p:cNvGrpSpPr/>
        <p:nvPr/>
      </p:nvGrpSpPr>
      <p:grpSpPr>
        <a:xfrm>
          <a:off x="0" y="0"/>
          <a:ext cx="0" cy="0"/>
          <a:chOff x="0" y="0"/>
          <a:chExt cx="0" cy="0"/>
        </a:xfrm>
      </p:grpSpPr>
      <p:pic>
        <p:nvPicPr>
          <p:cNvPr id="198" name="Image 2" descr="Image 2"/>
          <p:cNvPicPr>
            <a:picLocks noChangeAspect="1"/>
          </p:cNvPicPr>
          <p:nvPr/>
        </p:nvPicPr>
        <p:blipFill>
          <a:blip r:embed="rId2">
            <a:extLst/>
          </a:blip>
          <a:stretch>
            <a:fillRect/>
          </a:stretch>
        </p:blipFill>
        <p:spPr>
          <a:xfrm>
            <a:off x="0" y="0"/>
            <a:ext cx="6858000" cy="9906000"/>
          </a:xfrm>
          <a:prstGeom prst="rect">
            <a:avLst/>
          </a:prstGeom>
          <a:ln w="12700">
            <a:miter lim="400000"/>
          </a:ln>
        </p:spPr>
      </p:pic>
      <p:sp>
        <p:nvSpPr>
          <p:cNvPr id="1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22" name="Title Text"/>
          <p:cNvSpPr txBox="1">
            <a:spLocks noGrp="1"/>
          </p:cNvSpPr>
          <p:nvPr>
            <p:ph type="title"/>
          </p:nvPr>
        </p:nvSpPr>
        <p:spPr>
          <a:prstGeom prst="rect">
            <a:avLst/>
          </a:prstGeom>
        </p:spPr>
        <p:txBody>
          <a:bodyPr/>
          <a:lstStyle/>
          <a:p>
            <a:r>
              <a:t>Title Text</a:t>
            </a:r>
          </a:p>
        </p:txBody>
      </p:sp>
      <p:sp>
        <p:nvSpPr>
          <p:cNvPr id="23" name="Espace réservé pour une image  3"/>
          <p:cNvSpPr>
            <a:spLocks noGrp="1"/>
          </p:cNvSpPr>
          <p:nvPr>
            <p:ph type="pic" sz="half" idx="13"/>
          </p:nvPr>
        </p:nvSpPr>
        <p:spPr>
          <a:xfrm>
            <a:off x="1242933" y="4224918"/>
            <a:ext cx="4372139" cy="5096568"/>
          </a:xfrm>
          <a:prstGeom prst="rect">
            <a:avLst/>
          </a:prstGeom>
        </p:spPr>
        <p:txBody>
          <a:bodyPr lIns="91439" rIns="91439">
            <a:noAutofit/>
          </a:bodyPr>
          <a:lstStyle/>
          <a:p>
            <a:endParaRP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ontent slide">
    <p:bg>
      <p:bgPr>
        <a:solidFill>
          <a:srgbClr val="FFFFFF"/>
        </a:solidFill>
        <a:effectLst/>
      </p:bgPr>
    </p:bg>
    <p:spTree>
      <p:nvGrpSpPr>
        <p:cNvPr id="1" name=""/>
        <p:cNvGrpSpPr/>
        <p:nvPr/>
      </p:nvGrpSpPr>
      <p:grpSpPr>
        <a:xfrm>
          <a:off x="0" y="0"/>
          <a:ext cx="0" cy="0"/>
          <a:chOff x="0" y="0"/>
          <a:chExt cx="0" cy="0"/>
        </a:xfrm>
      </p:grpSpPr>
      <p:sp>
        <p:nvSpPr>
          <p:cNvPr id="31" name="Body Level One…"/>
          <p:cNvSpPr txBox="1">
            <a:spLocks noGrp="1"/>
          </p:cNvSpPr>
          <p:nvPr>
            <p:ph type="body" idx="1"/>
          </p:nvPr>
        </p:nvSpPr>
        <p:spPr>
          <a:xfrm>
            <a:off x="342900" y="2248703"/>
            <a:ext cx="6172200" cy="6537502"/>
          </a:xfrm>
          <a:prstGeom prst="rect">
            <a:avLst/>
          </a:prstGeom>
        </p:spPr>
        <p:txBody>
          <a:bodyPr/>
          <a:lstStyle>
            <a:lvl1pPr algn="just">
              <a:buBlip>
                <a:blip r:embed="rId2"/>
              </a:buBlip>
            </a:lvl1pPr>
            <a:lvl2pPr algn="just"/>
            <a:lvl3pPr algn="just"/>
            <a:lvl4pPr algn="just"/>
            <a:lvl5pPr algn="just"/>
          </a:lstStyle>
          <a:p>
            <a:r>
              <a:t>Body Level One</a:t>
            </a:r>
          </a:p>
          <a:p>
            <a:pPr lvl="1"/>
            <a:r>
              <a:t>Body Level Two</a:t>
            </a:r>
          </a:p>
          <a:p>
            <a:pPr lvl="2"/>
            <a:r>
              <a:t>Body Level Three</a:t>
            </a:r>
          </a:p>
          <a:p>
            <a:pPr lvl="3"/>
            <a:r>
              <a:t>Body Level Four</a:t>
            </a:r>
          </a:p>
          <a:p>
            <a:pPr lvl="4"/>
            <a:r>
              <a:t>Body Level Five</a:t>
            </a:r>
          </a:p>
        </p:txBody>
      </p:sp>
      <p:sp>
        <p:nvSpPr>
          <p:cNvPr id="32" name="Title Text"/>
          <p:cNvSpPr txBox="1">
            <a:spLocks noGrp="1"/>
          </p:cNvSpPr>
          <p:nvPr>
            <p:ph type="title"/>
          </p:nvPr>
        </p:nvSpPr>
        <p:spPr>
          <a:xfrm>
            <a:off x="342900" y="396698"/>
            <a:ext cx="6172200" cy="1651001"/>
          </a:xfrm>
          <a:prstGeom prst="rect">
            <a:avLst/>
          </a:prstGeom>
        </p:spPr>
        <p:txBody>
          <a:bodyPr/>
          <a:lstStyle>
            <a:lvl1pPr algn="l"/>
          </a:lstStyle>
          <a:p>
            <a:r>
              <a:t>Title Text</a:t>
            </a:r>
          </a:p>
        </p:txBody>
      </p:sp>
      <p:pic>
        <p:nvPicPr>
          <p:cNvPr id="33" name="Image 1" descr="Image 1"/>
          <p:cNvPicPr>
            <a:picLocks noChangeAspect="1"/>
          </p:cNvPicPr>
          <p:nvPr/>
        </p:nvPicPr>
        <p:blipFill>
          <a:blip r:embed="rId3">
            <a:extLst/>
          </a:blip>
          <a:stretch>
            <a:fillRect/>
          </a:stretch>
        </p:blipFill>
        <p:spPr>
          <a:xfrm>
            <a:off x="350658" y="9079293"/>
            <a:ext cx="972109" cy="554229"/>
          </a:xfrm>
          <a:prstGeom prst="rect">
            <a:avLst/>
          </a:prstGeom>
          <a:ln w="12700">
            <a:miter lim="400000"/>
          </a:ln>
        </p:spPr>
      </p:pic>
      <p:pic>
        <p:nvPicPr>
          <p:cNvPr id="34" name="Image 4" descr="Image 4"/>
          <p:cNvPicPr>
            <a:picLocks noChangeAspect="1"/>
          </p:cNvPicPr>
          <p:nvPr/>
        </p:nvPicPr>
        <p:blipFill>
          <a:blip r:embed="rId4">
            <a:extLst/>
          </a:blip>
          <a:stretch>
            <a:fillRect/>
          </a:stretch>
        </p:blipFill>
        <p:spPr>
          <a:xfrm>
            <a:off x="6021287" y="9009456"/>
            <a:ext cx="448925" cy="728080"/>
          </a:xfrm>
          <a:prstGeom prst="rect">
            <a:avLst/>
          </a:prstGeom>
          <a:ln w="12700">
            <a:miter lim="400000"/>
          </a:ln>
        </p:spPr>
      </p:pic>
      <p:pic>
        <p:nvPicPr>
          <p:cNvPr id="35" name="Image 11" descr="Image 11"/>
          <p:cNvPicPr>
            <a:picLocks noChangeAspect="1"/>
          </p:cNvPicPr>
          <p:nvPr/>
        </p:nvPicPr>
        <p:blipFill>
          <a:blip r:embed="rId5">
            <a:extLst/>
          </a:blip>
          <a:stretch>
            <a:fillRect/>
          </a:stretch>
        </p:blipFill>
        <p:spPr>
          <a:xfrm>
            <a:off x="6765922" y="-1790"/>
            <a:ext cx="95251" cy="9153878"/>
          </a:xfrm>
          <a:prstGeom prst="rect">
            <a:avLst/>
          </a:prstGeom>
          <a:ln w="12700">
            <a:miter lim="400000"/>
          </a:ln>
        </p:spPr>
      </p:pic>
      <p:sp>
        <p:nvSpPr>
          <p:cNvPr id="36"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Subtitle Slide">
    <p:bg>
      <p:bgPr>
        <a:solidFill>
          <a:srgbClr val="FFFFFF"/>
        </a:solidFill>
        <a:effectLst/>
      </p:bgPr>
    </p:bg>
    <p:spTree>
      <p:nvGrpSpPr>
        <p:cNvPr id="1" name=""/>
        <p:cNvGrpSpPr/>
        <p:nvPr/>
      </p:nvGrpSpPr>
      <p:grpSpPr>
        <a:xfrm>
          <a:off x="0" y="0"/>
          <a:ext cx="0" cy="0"/>
          <a:chOff x="0" y="0"/>
          <a:chExt cx="0" cy="0"/>
        </a:xfrm>
      </p:grpSpPr>
      <p:sp>
        <p:nvSpPr>
          <p:cNvPr id="43" name="Title Text"/>
          <p:cNvSpPr txBox="1">
            <a:spLocks noGrp="1"/>
          </p:cNvSpPr>
          <p:nvPr>
            <p:ph type="title"/>
          </p:nvPr>
        </p:nvSpPr>
        <p:spPr>
          <a:xfrm>
            <a:off x="514350" y="2349201"/>
            <a:ext cx="5829300" cy="2123370"/>
          </a:xfrm>
          <a:prstGeom prst="rect">
            <a:avLst/>
          </a:prstGeom>
        </p:spPr>
        <p:txBody>
          <a:bodyPr/>
          <a:lstStyle/>
          <a:p>
            <a:r>
              <a:t>Title Text</a:t>
            </a:r>
          </a:p>
        </p:txBody>
      </p:sp>
      <p:sp>
        <p:nvSpPr>
          <p:cNvPr id="44" name="Body Level One…"/>
          <p:cNvSpPr txBox="1">
            <a:spLocks noGrp="1"/>
          </p:cNvSpPr>
          <p:nvPr>
            <p:ph type="body" sz="quarter" idx="1"/>
          </p:nvPr>
        </p:nvSpPr>
        <p:spPr>
          <a:xfrm>
            <a:off x="1028700" y="4640965"/>
            <a:ext cx="4800600" cy="2531535"/>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xfrm>
            <a:off x="6537742" y="9339212"/>
            <a:ext cx="273657" cy="269241"/>
          </a:xfrm>
          <a:prstGeom prst="rect">
            <a:avLst/>
          </a:prstGeom>
        </p:spPr>
        <p:txBody>
          <a:bodyPr/>
          <a:lstStyle/>
          <a:p>
            <a:fld id="{86CB4B4D-7CA3-9044-876B-883B54F8677D}" type="slidenum">
              <a:t>‹#›</a:t>
            </a:fld>
            <a:endParaRPr/>
          </a:p>
        </p:txBody>
      </p:sp>
      <p:pic>
        <p:nvPicPr>
          <p:cNvPr id="46" name="Image 15" descr="Image 15"/>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47" name="Image 16" descr="Image 16"/>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48" name="Image 8" descr="Image 8"/>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Subtitle slide ver2">
    <p:bg>
      <p:bgPr>
        <a:solidFill>
          <a:srgbClr val="FFFFFF"/>
        </a:solidFill>
        <a:effectLst/>
      </p:bgPr>
    </p:bg>
    <p:spTree>
      <p:nvGrpSpPr>
        <p:cNvPr id="1" name=""/>
        <p:cNvGrpSpPr/>
        <p:nvPr/>
      </p:nvGrpSpPr>
      <p:grpSpPr>
        <a:xfrm>
          <a:off x="0" y="0"/>
          <a:ext cx="0" cy="0"/>
          <a:chOff x="0" y="0"/>
          <a:chExt cx="0" cy="0"/>
        </a:xfrm>
      </p:grpSpPr>
      <p:sp>
        <p:nvSpPr>
          <p:cNvPr id="55" name="Title Text"/>
          <p:cNvSpPr txBox="1">
            <a:spLocks noGrp="1"/>
          </p:cNvSpPr>
          <p:nvPr>
            <p:ph type="title"/>
          </p:nvPr>
        </p:nvSpPr>
        <p:spPr>
          <a:xfrm>
            <a:off x="541735" y="5767787"/>
            <a:ext cx="5829301" cy="1967443"/>
          </a:xfrm>
          <a:prstGeom prst="rect">
            <a:avLst/>
          </a:prstGeom>
        </p:spPr>
        <p:txBody>
          <a:bodyPr anchor="t"/>
          <a:lstStyle>
            <a:lvl1pPr algn="l">
              <a:defRPr sz="3600" cap="all"/>
            </a:lvl1pPr>
          </a:lstStyle>
          <a:p>
            <a:r>
              <a:t>Title Text</a:t>
            </a:r>
          </a:p>
        </p:txBody>
      </p:sp>
      <p:sp>
        <p:nvSpPr>
          <p:cNvPr id="56" name="Body Level One…"/>
          <p:cNvSpPr txBox="1">
            <a:spLocks noGrp="1"/>
          </p:cNvSpPr>
          <p:nvPr>
            <p:ph type="body" sz="quarter" idx="1"/>
          </p:nvPr>
        </p:nvSpPr>
        <p:spPr>
          <a:xfrm>
            <a:off x="541735" y="3392830"/>
            <a:ext cx="5829301" cy="2166937"/>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pic>
        <p:nvPicPr>
          <p:cNvPr id="57" name="Image 14" descr="Image 14"/>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58" name="Image 15" descr="Image 15"/>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59" name="Image 8" descr="Image 8"/>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
        <p:nvSpPr>
          <p:cNvPr id="60"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wo content">
    <p:bg>
      <p:bgPr>
        <a:solidFill>
          <a:srgbClr val="FFFFFF"/>
        </a:solidFill>
        <a:effectLst/>
      </p:bgPr>
    </p:bg>
    <p:spTree>
      <p:nvGrpSpPr>
        <p:cNvPr id="1" name=""/>
        <p:cNvGrpSpPr/>
        <p:nvPr/>
      </p:nvGrpSpPr>
      <p:grpSpPr>
        <a:xfrm>
          <a:off x="0" y="0"/>
          <a:ext cx="0" cy="0"/>
          <a:chOff x="0" y="0"/>
          <a:chExt cx="0" cy="0"/>
        </a:xfrm>
      </p:grpSpPr>
      <p:sp>
        <p:nvSpPr>
          <p:cNvPr id="67" name="Title Text"/>
          <p:cNvSpPr txBox="1">
            <a:spLocks noGrp="1"/>
          </p:cNvSpPr>
          <p:nvPr>
            <p:ph type="title"/>
          </p:nvPr>
        </p:nvSpPr>
        <p:spPr>
          <a:xfrm>
            <a:off x="342900" y="396698"/>
            <a:ext cx="6172200" cy="1651001"/>
          </a:xfrm>
          <a:prstGeom prst="rect">
            <a:avLst/>
          </a:prstGeom>
        </p:spPr>
        <p:txBody>
          <a:bodyPr/>
          <a:lstStyle/>
          <a:p>
            <a:r>
              <a:t>Title Text</a:t>
            </a:r>
          </a:p>
        </p:txBody>
      </p:sp>
      <p:sp>
        <p:nvSpPr>
          <p:cNvPr id="68" name="Body Level One…"/>
          <p:cNvSpPr txBox="1">
            <a:spLocks noGrp="1"/>
          </p:cNvSpPr>
          <p:nvPr>
            <p:ph type="body" sz="half" idx="1"/>
          </p:nvPr>
        </p:nvSpPr>
        <p:spPr>
          <a:xfrm>
            <a:off x="342900" y="2311402"/>
            <a:ext cx="3028950" cy="5553923"/>
          </a:xfrm>
          <a:prstGeom prst="rect">
            <a:avLst/>
          </a:prstGeom>
          <a:solidFill>
            <a:srgbClr val="D0F2EC"/>
          </a:solidFill>
        </p:spPr>
        <p:txBody>
          <a:bodyPr/>
          <a:lstStyle>
            <a:lvl1pPr>
              <a:spcBef>
                <a:spcPts val="600"/>
              </a:spcBef>
              <a:buBlip>
                <a:blip r:embed="rId2"/>
              </a:buBlip>
              <a:defRPr sz="2800">
                <a:solidFill>
                  <a:schemeClr val="accent6"/>
                </a:solidFill>
              </a:defRPr>
            </a:lvl1pPr>
            <a:lvl2pPr marL="790575" indent="-333375">
              <a:spcBef>
                <a:spcPts val="600"/>
              </a:spcBef>
              <a:defRPr sz="2800">
                <a:solidFill>
                  <a:schemeClr val="accent6"/>
                </a:solidFill>
              </a:defRPr>
            </a:lvl2pPr>
            <a:lvl3pPr marL="1234439" indent="-320039">
              <a:spcBef>
                <a:spcPts val="600"/>
              </a:spcBef>
              <a:defRPr sz="2800">
                <a:solidFill>
                  <a:schemeClr val="accent6"/>
                </a:solidFill>
              </a:defRPr>
            </a:lvl3pPr>
            <a:lvl4pPr marL="1727200" indent="-355600">
              <a:spcBef>
                <a:spcPts val="600"/>
              </a:spcBef>
              <a:defRPr sz="2800">
                <a:solidFill>
                  <a:schemeClr val="accent6"/>
                </a:solidFill>
              </a:defRPr>
            </a:lvl4pPr>
            <a:lvl5pPr marL="2184400" indent="-355600">
              <a:spcBef>
                <a:spcPts val="600"/>
              </a:spcBef>
              <a:defRPr sz="2800">
                <a:solidFill>
                  <a:schemeClr val="accent6"/>
                </a:solidFill>
              </a:defRPr>
            </a:lvl5pPr>
          </a:lstStyle>
          <a:p>
            <a:r>
              <a:t>Body Level One</a:t>
            </a:r>
          </a:p>
          <a:p>
            <a:pPr lvl="1"/>
            <a:r>
              <a:t>Body Level Two</a:t>
            </a:r>
          </a:p>
          <a:p>
            <a:pPr lvl="2"/>
            <a:r>
              <a:t>Body Level Three</a:t>
            </a:r>
          </a:p>
          <a:p>
            <a:pPr lvl="3"/>
            <a:r>
              <a:t>Body Level Four</a:t>
            </a:r>
          </a:p>
          <a:p>
            <a:pPr lvl="4"/>
            <a:r>
              <a:t>Body Level Five</a:t>
            </a:r>
          </a:p>
        </p:txBody>
      </p:sp>
      <p:pic>
        <p:nvPicPr>
          <p:cNvPr id="69" name="Image 15" descr="Image 15"/>
          <p:cNvPicPr>
            <a:picLocks noChangeAspect="1"/>
          </p:cNvPicPr>
          <p:nvPr/>
        </p:nvPicPr>
        <p:blipFill>
          <a:blip r:embed="rId3">
            <a:extLst/>
          </a:blip>
          <a:stretch>
            <a:fillRect/>
          </a:stretch>
        </p:blipFill>
        <p:spPr>
          <a:xfrm>
            <a:off x="350658" y="9079293"/>
            <a:ext cx="972109" cy="554229"/>
          </a:xfrm>
          <a:prstGeom prst="rect">
            <a:avLst/>
          </a:prstGeom>
          <a:ln w="12700">
            <a:miter lim="400000"/>
          </a:ln>
        </p:spPr>
      </p:pic>
      <p:pic>
        <p:nvPicPr>
          <p:cNvPr id="70" name="Image 16" descr="Image 16"/>
          <p:cNvPicPr>
            <a:picLocks noChangeAspect="1"/>
          </p:cNvPicPr>
          <p:nvPr/>
        </p:nvPicPr>
        <p:blipFill>
          <a:blip r:embed="rId4">
            <a:extLst/>
          </a:blip>
          <a:stretch>
            <a:fillRect/>
          </a:stretch>
        </p:blipFill>
        <p:spPr>
          <a:xfrm>
            <a:off x="6021287" y="9009456"/>
            <a:ext cx="448925" cy="728080"/>
          </a:xfrm>
          <a:prstGeom prst="rect">
            <a:avLst/>
          </a:prstGeom>
          <a:ln w="12700">
            <a:miter lim="400000"/>
          </a:ln>
        </p:spPr>
      </p:pic>
      <p:pic>
        <p:nvPicPr>
          <p:cNvPr id="71" name="Image 9" descr="Image 9"/>
          <p:cNvPicPr>
            <a:picLocks noChangeAspect="1"/>
          </p:cNvPicPr>
          <p:nvPr/>
        </p:nvPicPr>
        <p:blipFill>
          <a:blip r:embed="rId5">
            <a:extLst/>
          </a:blip>
          <a:stretch>
            <a:fillRect/>
          </a:stretch>
        </p:blipFill>
        <p:spPr>
          <a:xfrm>
            <a:off x="6765922" y="-1790"/>
            <a:ext cx="95251" cy="9153878"/>
          </a:xfrm>
          <a:prstGeom prst="rect">
            <a:avLst/>
          </a:prstGeom>
          <a:ln w="12700">
            <a:miter lim="400000"/>
          </a:ln>
        </p:spPr>
      </p:pic>
      <p:sp>
        <p:nvSpPr>
          <p:cNvPr id="72"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mparison">
    <p:bg>
      <p:bgPr>
        <a:solidFill>
          <a:srgbClr val="FFFFFF"/>
        </a:solidFill>
        <a:effectLst/>
      </p:bgPr>
    </p:bg>
    <p:spTree>
      <p:nvGrpSpPr>
        <p:cNvPr id="1" name=""/>
        <p:cNvGrpSpPr/>
        <p:nvPr/>
      </p:nvGrpSpPr>
      <p:grpSpPr>
        <a:xfrm>
          <a:off x="0" y="0"/>
          <a:ext cx="0" cy="0"/>
          <a:chOff x="0" y="0"/>
          <a:chExt cx="0" cy="0"/>
        </a:xfrm>
      </p:grpSpPr>
      <p:sp>
        <p:nvSpPr>
          <p:cNvPr id="79" name="Title Text"/>
          <p:cNvSpPr txBox="1">
            <a:spLocks noGrp="1"/>
          </p:cNvSpPr>
          <p:nvPr>
            <p:ph type="title"/>
          </p:nvPr>
        </p:nvSpPr>
        <p:spPr>
          <a:xfrm>
            <a:off x="342900" y="396698"/>
            <a:ext cx="6172200" cy="1651001"/>
          </a:xfrm>
          <a:prstGeom prst="rect">
            <a:avLst/>
          </a:prstGeom>
        </p:spPr>
        <p:txBody>
          <a:bodyPr/>
          <a:lstStyle/>
          <a:p>
            <a:r>
              <a:t>Title Text</a:t>
            </a:r>
          </a:p>
        </p:txBody>
      </p:sp>
      <p:sp>
        <p:nvSpPr>
          <p:cNvPr id="80" name="Body Level One…"/>
          <p:cNvSpPr txBox="1">
            <a:spLocks noGrp="1"/>
          </p:cNvSpPr>
          <p:nvPr>
            <p:ph type="body" sz="quarter" idx="1"/>
          </p:nvPr>
        </p:nvSpPr>
        <p:spPr>
          <a:xfrm>
            <a:off x="342902" y="2217385"/>
            <a:ext cx="3030142" cy="924101"/>
          </a:xfrm>
          <a:prstGeom prst="rect">
            <a:avLst/>
          </a:prstGeom>
          <a:solidFill>
            <a:schemeClr val="accent6"/>
          </a:solidFill>
        </p:spPr>
        <p:txBody>
          <a:bodyPr anchor="b"/>
          <a:lstStyle>
            <a:lvl1pPr marL="0" indent="0">
              <a:spcBef>
                <a:spcPts val="400"/>
              </a:spcBef>
              <a:buSzTx/>
              <a:buNone/>
              <a:defRPr sz="2000">
                <a:solidFill>
                  <a:srgbClr val="FFFFFF"/>
                </a:solidFill>
              </a:defRPr>
            </a:lvl1pPr>
            <a:lvl2pPr marL="0" indent="457200">
              <a:spcBef>
                <a:spcPts val="400"/>
              </a:spcBef>
              <a:buSzTx/>
              <a:buNone/>
              <a:defRPr sz="2000">
                <a:solidFill>
                  <a:srgbClr val="FFFFFF"/>
                </a:solidFill>
              </a:defRPr>
            </a:lvl2pPr>
            <a:lvl3pPr marL="0" indent="914400">
              <a:spcBef>
                <a:spcPts val="400"/>
              </a:spcBef>
              <a:buSzTx/>
              <a:buNone/>
              <a:defRPr sz="2000">
                <a:solidFill>
                  <a:srgbClr val="FFFFFF"/>
                </a:solidFill>
              </a:defRPr>
            </a:lvl3pPr>
            <a:lvl4pPr marL="0" indent="1371600">
              <a:spcBef>
                <a:spcPts val="400"/>
              </a:spcBef>
              <a:buSzTx/>
              <a:buNone/>
              <a:defRPr sz="2000">
                <a:solidFill>
                  <a:srgbClr val="FFFFFF"/>
                </a:solidFill>
              </a:defRPr>
            </a:lvl4pPr>
            <a:lvl5pPr marL="0" indent="1828800">
              <a:spcBef>
                <a:spcPts val="400"/>
              </a:spcBef>
              <a:buSzTx/>
              <a:buNone/>
              <a:defRPr sz="20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81" name="Espace réservé du texte 4"/>
          <p:cNvSpPr>
            <a:spLocks noGrp="1"/>
          </p:cNvSpPr>
          <p:nvPr>
            <p:ph type="body" sz="quarter" idx="13"/>
          </p:nvPr>
        </p:nvSpPr>
        <p:spPr>
          <a:xfrm>
            <a:off x="3483771" y="2217385"/>
            <a:ext cx="3031332" cy="924100"/>
          </a:xfrm>
          <a:prstGeom prst="rect">
            <a:avLst/>
          </a:prstGeom>
          <a:solidFill>
            <a:schemeClr val="accent1"/>
          </a:solidFill>
        </p:spPr>
        <p:txBody>
          <a:bodyPr anchor="b"/>
          <a:lstStyle/>
          <a:p>
            <a:pPr marL="0" indent="0">
              <a:spcBef>
                <a:spcPts val="400"/>
              </a:spcBef>
              <a:buSzTx/>
              <a:buNone/>
              <a:defRPr sz="2000">
                <a:solidFill>
                  <a:srgbClr val="FFFFFF"/>
                </a:solidFill>
              </a:defRPr>
            </a:pPr>
            <a:endParaRPr/>
          </a:p>
        </p:txBody>
      </p:sp>
      <p:pic>
        <p:nvPicPr>
          <p:cNvPr id="82" name="Image 13" descr="Image 13"/>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83" name="Image 14" descr="Image 14"/>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84" name="Image 11" descr="Image 11"/>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
        <p:nvSpPr>
          <p:cNvPr id="85"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only">
    <p:bg>
      <p:bgPr>
        <a:solidFill>
          <a:srgbClr val="FFFFFF"/>
        </a:solidFill>
        <a:effectLst/>
      </p:bgPr>
    </p:bg>
    <p:spTree>
      <p:nvGrpSpPr>
        <p:cNvPr id="1" name=""/>
        <p:cNvGrpSpPr/>
        <p:nvPr/>
      </p:nvGrpSpPr>
      <p:grpSpPr>
        <a:xfrm>
          <a:off x="0" y="0"/>
          <a:ext cx="0" cy="0"/>
          <a:chOff x="0" y="0"/>
          <a:chExt cx="0" cy="0"/>
        </a:xfrm>
      </p:grpSpPr>
      <p:sp>
        <p:nvSpPr>
          <p:cNvPr id="92" name="Title Text"/>
          <p:cNvSpPr txBox="1">
            <a:spLocks noGrp="1"/>
          </p:cNvSpPr>
          <p:nvPr>
            <p:ph type="title"/>
          </p:nvPr>
        </p:nvSpPr>
        <p:spPr>
          <a:xfrm>
            <a:off x="342900" y="396698"/>
            <a:ext cx="6172200" cy="1651001"/>
          </a:xfrm>
          <a:prstGeom prst="rect">
            <a:avLst/>
          </a:prstGeom>
        </p:spPr>
        <p:txBody>
          <a:bodyPr/>
          <a:lstStyle/>
          <a:p>
            <a:r>
              <a:t>Title Text</a:t>
            </a:r>
          </a:p>
        </p:txBody>
      </p:sp>
      <p:pic>
        <p:nvPicPr>
          <p:cNvPr id="93" name="Image 9" descr="Image 9"/>
          <p:cNvPicPr>
            <a:picLocks noChangeAspect="1"/>
          </p:cNvPicPr>
          <p:nvPr/>
        </p:nvPicPr>
        <p:blipFill>
          <a:blip r:embed="rId2">
            <a:extLst/>
          </a:blip>
          <a:stretch>
            <a:fillRect/>
          </a:stretch>
        </p:blipFill>
        <p:spPr>
          <a:xfrm>
            <a:off x="350658" y="9079293"/>
            <a:ext cx="972109" cy="554229"/>
          </a:xfrm>
          <a:prstGeom prst="rect">
            <a:avLst/>
          </a:prstGeom>
          <a:ln w="12700">
            <a:miter lim="400000"/>
          </a:ln>
        </p:spPr>
      </p:pic>
      <p:pic>
        <p:nvPicPr>
          <p:cNvPr id="94" name="Image 10" descr="Image 10"/>
          <p:cNvPicPr>
            <a:picLocks noChangeAspect="1"/>
          </p:cNvPicPr>
          <p:nvPr/>
        </p:nvPicPr>
        <p:blipFill>
          <a:blip r:embed="rId3">
            <a:extLst/>
          </a:blip>
          <a:stretch>
            <a:fillRect/>
          </a:stretch>
        </p:blipFill>
        <p:spPr>
          <a:xfrm>
            <a:off x="6021287" y="9009456"/>
            <a:ext cx="448925" cy="728080"/>
          </a:xfrm>
          <a:prstGeom prst="rect">
            <a:avLst/>
          </a:prstGeom>
          <a:ln w="12700">
            <a:miter lim="400000"/>
          </a:ln>
        </p:spPr>
      </p:pic>
      <p:pic>
        <p:nvPicPr>
          <p:cNvPr id="95" name="Image 7" descr="Image 7"/>
          <p:cNvPicPr>
            <a:picLocks noChangeAspect="1"/>
          </p:cNvPicPr>
          <p:nvPr/>
        </p:nvPicPr>
        <p:blipFill>
          <a:blip r:embed="rId4">
            <a:extLst/>
          </a:blip>
          <a:stretch>
            <a:fillRect/>
          </a:stretch>
        </p:blipFill>
        <p:spPr>
          <a:xfrm>
            <a:off x="6765922" y="-1790"/>
            <a:ext cx="95251" cy="9153878"/>
          </a:xfrm>
          <a:prstGeom prst="rect">
            <a:avLst/>
          </a:prstGeom>
          <a:ln w="12700">
            <a:miter lim="400000"/>
          </a:ln>
        </p:spPr>
      </p:pic>
      <p:sp>
        <p:nvSpPr>
          <p:cNvPr id="96"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with legend">
    <p:bg>
      <p:bgPr>
        <a:solidFill>
          <a:srgbClr val="FFFFFF"/>
        </a:solidFill>
        <a:effectLst/>
      </p:bgPr>
    </p:bg>
    <p:spTree>
      <p:nvGrpSpPr>
        <p:cNvPr id="1" name=""/>
        <p:cNvGrpSpPr/>
        <p:nvPr/>
      </p:nvGrpSpPr>
      <p:grpSpPr>
        <a:xfrm>
          <a:off x="0" y="0"/>
          <a:ext cx="0" cy="0"/>
          <a:chOff x="0" y="0"/>
          <a:chExt cx="0" cy="0"/>
        </a:xfrm>
      </p:grpSpPr>
      <p:sp>
        <p:nvSpPr>
          <p:cNvPr id="103" name="Title Text"/>
          <p:cNvSpPr txBox="1">
            <a:spLocks noGrp="1"/>
          </p:cNvSpPr>
          <p:nvPr>
            <p:ph type="title"/>
          </p:nvPr>
        </p:nvSpPr>
        <p:spPr>
          <a:xfrm>
            <a:off x="342902" y="394405"/>
            <a:ext cx="2256235" cy="1678518"/>
          </a:xfrm>
          <a:prstGeom prst="rect">
            <a:avLst/>
          </a:prstGeom>
          <a:solidFill>
            <a:schemeClr val="accent6"/>
          </a:solidFill>
        </p:spPr>
        <p:txBody>
          <a:bodyPr anchor="b"/>
          <a:lstStyle>
            <a:lvl1pPr algn="l">
              <a:defRPr sz="2000">
                <a:solidFill>
                  <a:srgbClr val="FFFFFF"/>
                </a:solidFill>
              </a:defRPr>
            </a:lvl1pPr>
          </a:lstStyle>
          <a:p>
            <a:r>
              <a:t>Title Text</a:t>
            </a:r>
          </a:p>
        </p:txBody>
      </p:sp>
      <p:sp>
        <p:nvSpPr>
          <p:cNvPr id="104" name="Body Level One…"/>
          <p:cNvSpPr txBox="1">
            <a:spLocks noGrp="1"/>
          </p:cNvSpPr>
          <p:nvPr>
            <p:ph type="body" idx="1"/>
          </p:nvPr>
        </p:nvSpPr>
        <p:spPr>
          <a:xfrm>
            <a:off x="2681289" y="394408"/>
            <a:ext cx="3833813" cy="7574931"/>
          </a:xfrm>
          <a:prstGeom prst="rect">
            <a:avLst/>
          </a:prstGeom>
          <a:solidFill>
            <a:srgbClr val="C9DCF3"/>
          </a:solidFill>
        </p:spPr>
        <p:txBody>
          <a:bodyPr/>
          <a:lstStyle>
            <a:lvl1pPr>
              <a:buBlip>
                <a:blip r:embed="rId2"/>
              </a:buBlip>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r>
              <a:t>Body Level One</a:t>
            </a:r>
          </a:p>
          <a:p>
            <a:pPr lvl="1"/>
            <a:r>
              <a:t>Body Level Two</a:t>
            </a:r>
          </a:p>
          <a:p>
            <a:pPr lvl="2"/>
            <a:r>
              <a:t>Body Level Three</a:t>
            </a:r>
          </a:p>
          <a:p>
            <a:pPr lvl="3"/>
            <a:r>
              <a:t>Body Level Four</a:t>
            </a:r>
          </a:p>
          <a:p>
            <a:pPr lvl="4"/>
            <a:r>
              <a:t>Body Level Five</a:t>
            </a:r>
          </a:p>
        </p:txBody>
      </p:sp>
      <p:sp>
        <p:nvSpPr>
          <p:cNvPr id="105" name="Espace réservé du texte 3"/>
          <p:cNvSpPr>
            <a:spLocks noGrp="1"/>
          </p:cNvSpPr>
          <p:nvPr>
            <p:ph type="body" sz="quarter" idx="13"/>
          </p:nvPr>
        </p:nvSpPr>
        <p:spPr>
          <a:xfrm>
            <a:off x="342902" y="2072925"/>
            <a:ext cx="2256235" cy="5896414"/>
          </a:xfrm>
          <a:prstGeom prst="rect">
            <a:avLst/>
          </a:prstGeom>
          <a:solidFill>
            <a:srgbClr val="D0F2EC"/>
          </a:solidFill>
        </p:spPr>
        <p:txBody>
          <a:bodyPr/>
          <a:lstStyle/>
          <a:p>
            <a:pPr marL="0" indent="0">
              <a:spcBef>
                <a:spcPts val="300"/>
              </a:spcBef>
              <a:buSzTx/>
              <a:buNone/>
              <a:defRPr sz="1400">
                <a:solidFill>
                  <a:schemeClr val="accent6"/>
                </a:solidFill>
              </a:defRPr>
            </a:pPr>
            <a:endParaRPr/>
          </a:p>
        </p:txBody>
      </p:sp>
      <p:pic>
        <p:nvPicPr>
          <p:cNvPr id="106" name="Image 11" descr="Image 11"/>
          <p:cNvPicPr>
            <a:picLocks noChangeAspect="1"/>
          </p:cNvPicPr>
          <p:nvPr/>
        </p:nvPicPr>
        <p:blipFill>
          <a:blip r:embed="rId3">
            <a:extLst/>
          </a:blip>
          <a:stretch>
            <a:fillRect/>
          </a:stretch>
        </p:blipFill>
        <p:spPr>
          <a:xfrm>
            <a:off x="350658" y="9079293"/>
            <a:ext cx="972109" cy="554229"/>
          </a:xfrm>
          <a:prstGeom prst="rect">
            <a:avLst/>
          </a:prstGeom>
          <a:ln w="12700">
            <a:miter lim="400000"/>
          </a:ln>
        </p:spPr>
      </p:pic>
      <p:pic>
        <p:nvPicPr>
          <p:cNvPr id="107" name="Image 12" descr="Image 12"/>
          <p:cNvPicPr>
            <a:picLocks noChangeAspect="1"/>
          </p:cNvPicPr>
          <p:nvPr/>
        </p:nvPicPr>
        <p:blipFill>
          <a:blip r:embed="rId4">
            <a:extLst/>
          </a:blip>
          <a:stretch>
            <a:fillRect/>
          </a:stretch>
        </p:blipFill>
        <p:spPr>
          <a:xfrm>
            <a:off x="6021287" y="9009456"/>
            <a:ext cx="448925" cy="728080"/>
          </a:xfrm>
          <a:prstGeom prst="rect">
            <a:avLst/>
          </a:prstGeom>
          <a:ln w="12700">
            <a:miter lim="400000"/>
          </a:ln>
        </p:spPr>
      </p:pic>
      <p:pic>
        <p:nvPicPr>
          <p:cNvPr id="108" name="Image 9" descr="Image 9"/>
          <p:cNvPicPr>
            <a:picLocks noChangeAspect="1"/>
          </p:cNvPicPr>
          <p:nvPr/>
        </p:nvPicPr>
        <p:blipFill>
          <a:blip r:embed="rId5">
            <a:extLst/>
          </a:blip>
          <a:stretch>
            <a:fillRect/>
          </a:stretch>
        </p:blipFill>
        <p:spPr>
          <a:xfrm>
            <a:off x="6765922" y="-1790"/>
            <a:ext cx="95251" cy="9153878"/>
          </a:xfrm>
          <a:prstGeom prst="rect">
            <a:avLst/>
          </a:prstGeom>
          <a:ln w="12700">
            <a:miter lim="400000"/>
          </a:ln>
        </p:spPr>
      </p:pic>
      <p:sp>
        <p:nvSpPr>
          <p:cNvPr id="109" name="Slide Number"/>
          <p:cNvSpPr txBox="1">
            <a:spLocks noGrp="1"/>
          </p:cNvSpPr>
          <p:nvPr>
            <p:ph type="sldNum" sz="quarter" idx="2"/>
          </p:nvPr>
        </p:nvSpPr>
        <p:spPr>
          <a:xfrm>
            <a:off x="6593508" y="9339212"/>
            <a:ext cx="273657" cy="26924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pic>
        <p:nvPicPr>
          <p:cNvPr id="2" name="Image 4" descr="Image 4"/>
          <p:cNvPicPr>
            <a:picLocks noChangeAspect="1"/>
          </p:cNvPicPr>
          <p:nvPr/>
        </p:nvPicPr>
        <p:blipFill>
          <a:blip r:embed="rId19">
            <a:extLst/>
          </a:blip>
          <a:stretch>
            <a:fillRect/>
          </a:stretch>
        </p:blipFill>
        <p:spPr>
          <a:xfrm>
            <a:off x="0" y="0"/>
            <a:ext cx="6858000" cy="9906000"/>
          </a:xfrm>
          <a:prstGeom prst="rect">
            <a:avLst/>
          </a:prstGeom>
          <a:ln w="12700">
            <a:miter lim="400000"/>
          </a:ln>
        </p:spPr>
      </p:pic>
      <p:sp>
        <p:nvSpPr>
          <p:cNvPr id="3" name="Title Text"/>
          <p:cNvSpPr txBox="1">
            <a:spLocks noGrp="1"/>
          </p:cNvSpPr>
          <p:nvPr>
            <p:ph type="title"/>
          </p:nvPr>
        </p:nvSpPr>
        <p:spPr>
          <a:xfrm>
            <a:off x="514350" y="2768756"/>
            <a:ext cx="5829300" cy="1248140"/>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Title Text</a:t>
            </a:r>
          </a:p>
        </p:txBody>
      </p:sp>
      <p:pic>
        <p:nvPicPr>
          <p:cNvPr id="4" name="Image 2" descr="Image 2"/>
          <p:cNvPicPr>
            <a:picLocks noChangeAspect="1"/>
          </p:cNvPicPr>
          <p:nvPr/>
        </p:nvPicPr>
        <p:blipFill>
          <a:blip r:embed="rId20">
            <a:extLst/>
          </a:blip>
          <a:stretch>
            <a:fillRect/>
          </a:stretch>
        </p:blipFill>
        <p:spPr>
          <a:xfrm>
            <a:off x="6765922" y="-1790"/>
            <a:ext cx="95251" cy="9153878"/>
          </a:xfrm>
          <a:prstGeom prst="rect">
            <a:avLst/>
          </a:prstGeom>
          <a:ln w="12700">
            <a:miter lim="400000"/>
          </a:ln>
        </p:spPr>
      </p:pic>
      <p:sp>
        <p:nvSpPr>
          <p:cNvPr id="5" name="Body Level One…"/>
          <p:cNvSpPr txBox="1">
            <a:spLocks noGrp="1"/>
          </p:cNvSpPr>
          <p:nvPr>
            <p:ph type="body" idx="1"/>
          </p:nvPr>
        </p:nvSpPr>
        <p:spPr>
          <a:xfrm>
            <a:off x="342900" y="2311400"/>
            <a:ext cx="6172200" cy="6537502"/>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lvl1pPr>
              <a:buBlip>
                <a:blip r:embed="rId21"/>
              </a:buBlip>
            </a:lvl1p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3314700" y="8914694"/>
            <a:ext cx="1600200" cy="533401"/>
          </a:xfrm>
          <a:prstGeom prst="rect">
            <a:avLst/>
          </a:prstGeom>
          <a:ln w="12700">
            <a:miter lim="400000"/>
          </a:ln>
        </p:spPr>
        <p:txBody>
          <a:bodyPr wrap="none" lIns="45719" rIns="45719" anchor="ctr">
            <a:spAutoFit/>
          </a:bodyPr>
          <a:lstStyle>
            <a:lvl1pPr algn="r" defTabSz="457200">
              <a:defRPr sz="1200">
                <a:solidFill>
                  <a:schemeClr val="accent3"/>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1pPr>
      <a:lvl2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2pPr>
      <a:lvl3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3pPr>
      <a:lvl4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4pPr>
      <a:lvl5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5pPr>
      <a:lvl6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6pPr>
      <a:lvl7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7pPr>
      <a:lvl8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8pPr>
      <a:lvl9pPr marL="0" marR="0" indent="0" algn="ctr" defTabSz="457200" rtl="0" latinLnBrk="0">
        <a:lnSpc>
          <a:spcPct val="100000"/>
        </a:lnSpc>
        <a:spcBef>
          <a:spcPts val="0"/>
        </a:spcBef>
        <a:spcAft>
          <a:spcPts val="0"/>
        </a:spcAft>
        <a:buClrTx/>
        <a:buSzTx/>
        <a:buFontTx/>
        <a:buNone/>
        <a:tabLst/>
        <a:defRPr sz="4000" b="0" i="0" u="none" strike="noStrike" cap="none" spc="0" baseline="0">
          <a:ln>
            <a:noFill/>
          </a:ln>
          <a:solidFill>
            <a:schemeClr val="accent1"/>
          </a:solidFill>
          <a:uFillTx/>
          <a:latin typeface="News Gothic MT"/>
          <a:ea typeface="News Gothic MT"/>
          <a:cs typeface="News Gothic MT"/>
          <a:sym typeface="News Gothic MT"/>
        </a:defRPr>
      </a:lvl9pPr>
    </p:titleStyle>
    <p:bodyStyle>
      <a:lvl1pPr marL="342900" marR="0" indent="-342900" algn="l" defTabSz="457200" rtl="0" latinLnBrk="0">
        <a:lnSpc>
          <a:spcPct val="100000"/>
        </a:lnSpc>
        <a:spcBef>
          <a:spcPts val="700"/>
        </a:spcBef>
        <a:spcAft>
          <a:spcPts val="0"/>
        </a:spcAft>
        <a:buClrTx/>
        <a:buSzPct val="100000"/>
        <a:buFontTx/>
        <a:buBlip>
          <a:blip r:embed="rId21"/>
        </a:buBlip>
        <a:tabLst/>
        <a:defRPr sz="3200" b="0" i="0" u="none" strike="noStrike" cap="none" spc="0" baseline="0">
          <a:ln>
            <a:noFill/>
          </a:ln>
          <a:solidFill>
            <a:srgbClr val="354B5B"/>
          </a:solidFill>
          <a:uFillTx/>
          <a:latin typeface="Calibri Light"/>
          <a:ea typeface="Calibri Light"/>
          <a:cs typeface="Calibri Light"/>
          <a:sym typeface="Calibri Light"/>
        </a:defRPr>
      </a:lvl1pPr>
      <a:lvl2pPr marL="783771" marR="0" indent="-326571" algn="l" defTabSz="457200" rtl="0" latinLnBrk="0">
        <a:lnSpc>
          <a:spcPct val="100000"/>
        </a:lnSpc>
        <a:spcBef>
          <a:spcPts val="700"/>
        </a:spcBef>
        <a:spcAft>
          <a:spcPts val="0"/>
        </a:spcAft>
        <a:buClrTx/>
        <a:buSzPct val="8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2pPr>
      <a:lvl3pPr marL="1219200" marR="0" indent="-304800"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3pPr>
      <a:lvl4pPr marL="1737360" marR="0" indent="-365760"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4pPr>
      <a:lvl5pPr marL="2194560" marR="0" indent="-365760"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5pPr>
      <a:lvl6pPr marL="2651760" marR="0" indent="-365760"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6pPr>
      <a:lvl7pPr marL="3108960" marR="0" indent="-365760"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7pPr>
      <a:lvl8pPr marL="3566159" marR="0" indent="-365759"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8pPr>
      <a:lvl9pPr marL="4023359" marR="0" indent="-365759" algn="l" defTabSz="457200" rtl="0" latinLnBrk="0">
        <a:lnSpc>
          <a:spcPct val="100000"/>
        </a:lnSpc>
        <a:spcBef>
          <a:spcPts val="700"/>
        </a:spcBef>
        <a:spcAft>
          <a:spcPts val="0"/>
        </a:spcAft>
        <a:buClrTx/>
        <a:buSzPct val="100000"/>
        <a:buFontTx/>
        <a:buChar char="•"/>
        <a:tabLst/>
        <a:defRPr sz="3200" b="0" i="0" u="none" strike="noStrike" cap="none" spc="0" baseline="0">
          <a:ln>
            <a:noFill/>
          </a:ln>
          <a:solidFill>
            <a:srgbClr val="354B5B"/>
          </a:solidFill>
          <a:uFillTx/>
          <a:latin typeface="Calibri Light"/>
          <a:ea typeface="Calibri Light"/>
          <a:cs typeface="Calibri Light"/>
          <a:sym typeface="Calibri Light"/>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News Gothic M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8.png"/><Relationship Id="rId7" Type="http://schemas.openxmlformats.org/officeDocument/2006/relationships/hyperlink" Target="mailto:info.cifm@gmail.com"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image" Target="../media/image10.jpeg"/><Relationship Id="rId10" Type="http://schemas.openxmlformats.org/officeDocument/2006/relationships/image" Target="../media/image13.jpg"/><Relationship Id="rId4" Type="http://schemas.openxmlformats.org/officeDocument/2006/relationships/image" Target="../media/image9.png"/><Relationship Id="rId9"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mailto:info.cifm@gmail.com"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EECE1"/>
        </a:solidFill>
        <a:effectLst/>
      </p:bgPr>
    </p:bg>
    <p:spTree>
      <p:nvGrpSpPr>
        <p:cNvPr id="1" name=""/>
        <p:cNvGrpSpPr/>
        <p:nvPr/>
      </p:nvGrpSpPr>
      <p:grpSpPr>
        <a:xfrm>
          <a:off x="0" y="0"/>
          <a:ext cx="0" cy="0"/>
          <a:chOff x="0" y="0"/>
          <a:chExt cx="0" cy="0"/>
        </a:xfrm>
      </p:grpSpPr>
      <p:sp>
        <p:nvSpPr>
          <p:cNvPr id="209" name="TextBox 4"/>
          <p:cNvSpPr txBox="1"/>
          <p:nvPr/>
        </p:nvSpPr>
        <p:spPr>
          <a:xfrm>
            <a:off x="246726" y="1247509"/>
            <a:ext cx="6342992" cy="55399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2400" i="1"/>
            </a:lvl1pPr>
          </a:lstStyle>
          <a:p>
            <a:r>
              <a:rPr lang="fr-CH" sz="3000" b="1" dirty="0" err="1" smtClean="0"/>
              <a:t>Certificate</a:t>
            </a:r>
            <a:r>
              <a:rPr lang="fr-CH" sz="3000" b="1" dirty="0" smtClean="0"/>
              <a:t> in Inclusive Insurance</a:t>
            </a:r>
            <a:endParaRPr sz="3000" b="1" dirty="0"/>
          </a:p>
        </p:txBody>
      </p:sp>
      <p:pic>
        <p:nvPicPr>
          <p:cNvPr id="210" name="Picture 3" descr="Picture 3"/>
          <p:cNvPicPr>
            <a:picLocks noChangeAspect="1"/>
          </p:cNvPicPr>
          <p:nvPr/>
        </p:nvPicPr>
        <p:blipFill>
          <a:blip r:embed="rId3">
            <a:extLst/>
          </a:blip>
          <a:srcRect b="41983"/>
          <a:stretch>
            <a:fillRect/>
          </a:stretch>
        </p:blipFill>
        <p:spPr>
          <a:xfrm>
            <a:off x="3190330" y="215278"/>
            <a:ext cx="734540" cy="695102"/>
          </a:xfrm>
          <a:prstGeom prst="rect">
            <a:avLst/>
          </a:prstGeom>
          <a:ln w="12700">
            <a:miter lim="400000"/>
          </a:ln>
        </p:spPr>
      </p:pic>
      <p:pic>
        <p:nvPicPr>
          <p:cNvPr id="211" name="Picture 2" descr="Picture 2"/>
          <p:cNvPicPr>
            <a:picLocks noChangeAspect="1"/>
          </p:cNvPicPr>
          <p:nvPr/>
        </p:nvPicPr>
        <p:blipFill>
          <a:blip r:embed="rId4">
            <a:extLst/>
          </a:blip>
          <a:stretch>
            <a:fillRect/>
          </a:stretch>
        </p:blipFill>
        <p:spPr>
          <a:xfrm>
            <a:off x="246726" y="177713"/>
            <a:ext cx="1675302" cy="491089"/>
          </a:xfrm>
          <a:prstGeom prst="rect">
            <a:avLst/>
          </a:prstGeom>
          <a:ln w="12700">
            <a:miter lim="400000"/>
          </a:ln>
        </p:spPr>
      </p:pic>
      <p:pic>
        <p:nvPicPr>
          <p:cNvPr id="214" name="Picture 29" descr="Picture 29"/>
          <p:cNvPicPr>
            <a:picLocks noChangeAspect="1"/>
          </p:cNvPicPr>
          <p:nvPr/>
        </p:nvPicPr>
        <p:blipFill>
          <a:blip r:embed="rId5">
            <a:extLst/>
          </a:blip>
          <a:stretch>
            <a:fillRect/>
          </a:stretch>
        </p:blipFill>
        <p:spPr>
          <a:xfrm>
            <a:off x="4776989" y="157038"/>
            <a:ext cx="1605239" cy="987839"/>
          </a:xfrm>
          <a:prstGeom prst="rect">
            <a:avLst/>
          </a:prstGeom>
          <a:ln w="12700">
            <a:miter lim="400000"/>
          </a:ln>
        </p:spPr>
      </p:pic>
      <p:pic>
        <p:nvPicPr>
          <p:cNvPr id="218" name="Image 1" descr="Image 1"/>
          <p:cNvPicPr>
            <a:picLocks noChangeAspect="1"/>
          </p:cNvPicPr>
          <p:nvPr/>
        </p:nvPicPr>
        <p:blipFill>
          <a:blip r:embed="rId6">
            <a:extLst/>
          </a:blip>
          <a:stretch>
            <a:fillRect/>
          </a:stretch>
        </p:blipFill>
        <p:spPr>
          <a:xfrm rot="16200000">
            <a:off x="3481093" y="-1321161"/>
            <a:ext cx="132064" cy="6600798"/>
          </a:xfrm>
          <a:prstGeom prst="rect">
            <a:avLst/>
          </a:prstGeom>
          <a:ln w="12700">
            <a:miter lim="400000"/>
          </a:ln>
        </p:spPr>
      </p:pic>
      <p:sp>
        <p:nvSpPr>
          <p:cNvPr id="219" name="TextBox 11"/>
          <p:cNvSpPr txBox="1"/>
          <p:nvPr/>
        </p:nvSpPr>
        <p:spPr>
          <a:xfrm>
            <a:off x="1713076" y="8934987"/>
            <a:ext cx="3658194" cy="70788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lgn="ctr">
              <a:defRPr sz="1400" b="1"/>
            </a:pPr>
            <a:r>
              <a:rPr lang="fr-CH" sz="2000" dirty="0" smtClean="0"/>
              <a:t>For more information: </a:t>
            </a:r>
          </a:p>
          <a:p>
            <a:pPr algn="ctr">
              <a:defRPr sz="1400" b="1"/>
            </a:pPr>
            <a:r>
              <a:rPr lang="fr-CH" sz="2000" dirty="0" smtClean="0"/>
              <a:t>contact </a:t>
            </a:r>
            <a:r>
              <a:rPr lang="fr-CH" sz="2000" dirty="0" smtClean="0">
                <a:hlinkClick r:id="rId7"/>
              </a:rPr>
              <a:t>info.cifm@gmail.com</a:t>
            </a:r>
            <a:endParaRPr sz="2000" dirty="0"/>
          </a:p>
        </p:txBody>
      </p:sp>
      <p:pic>
        <p:nvPicPr>
          <p:cNvPr id="220" name="Image 1" descr="Image 1"/>
          <p:cNvPicPr>
            <a:picLocks noChangeAspect="1"/>
          </p:cNvPicPr>
          <p:nvPr/>
        </p:nvPicPr>
        <p:blipFill>
          <a:blip r:embed="rId6">
            <a:extLst/>
          </a:blip>
          <a:stretch>
            <a:fillRect/>
          </a:stretch>
        </p:blipFill>
        <p:spPr>
          <a:xfrm rot="5400000">
            <a:off x="3250233" y="5384758"/>
            <a:ext cx="118251" cy="6618718"/>
          </a:xfrm>
          <a:prstGeom prst="rect">
            <a:avLst/>
          </a:prstGeom>
          <a:ln w="12700">
            <a:miter lim="400000"/>
          </a:ln>
        </p:spPr>
      </p:pic>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20726551">
            <a:off x="388167" y="2520859"/>
            <a:ext cx="2541390" cy="1906042"/>
          </a:xfrm>
          <a:prstGeom prst="rect">
            <a:avLst/>
          </a:prstGeom>
          <a:effectLst>
            <a:outerShdw blurRad="50800" dist="38100" dir="13500000" algn="br" rotWithShape="0">
              <a:prstClr val="black">
                <a:alpha val="40000"/>
              </a:prstClr>
            </a:outerShdw>
          </a:effectLst>
        </p:spPr>
      </p:pic>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21131742">
            <a:off x="4045390" y="4609704"/>
            <a:ext cx="2651760" cy="1756791"/>
          </a:xfrm>
          <a:prstGeom prst="rect">
            <a:avLst/>
          </a:prstGeom>
          <a:effectLst>
            <a:outerShdw blurRad="50800" dist="38100" dir="13500000" algn="br" rotWithShape="0">
              <a:prstClr val="black">
                <a:alpha val="40000"/>
              </a:prstClr>
            </a:outerShdw>
          </a:effectLst>
        </p:spPr>
      </p:pic>
      <p:pic>
        <p:nvPicPr>
          <p:cNvPr id="8" name="Picture 7"/>
          <p:cNvPicPr>
            <a:picLocks noChangeAspect="1"/>
          </p:cNvPicPr>
          <p:nvPr/>
        </p:nvPicPr>
        <p:blipFill rotWithShape="1">
          <a:blip r:embed="rId10" cstate="print">
            <a:extLst>
              <a:ext uri="{28A0092B-C50C-407E-A947-70E740481C1C}">
                <a14:useLocalDpi xmlns:a14="http://schemas.microsoft.com/office/drawing/2010/main" val="0"/>
              </a:ext>
            </a:extLst>
          </a:blip>
          <a:srcRect l="5710"/>
          <a:stretch/>
        </p:blipFill>
        <p:spPr>
          <a:xfrm rot="589175">
            <a:off x="3487168" y="2375883"/>
            <a:ext cx="3032118" cy="2130434"/>
          </a:xfrm>
          <a:prstGeom prst="rect">
            <a:avLst/>
          </a:prstGeom>
          <a:effectLst>
            <a:outerShdw blurRad="50800" dist="38100" dir="13500000" algn="br" rotWithShape="0">
              <a:prstClr val="black">
                <a:alpha val="40000"/>
              </a:prstClr>
            </a:outerShdw>
          </a:effectLst>
        </p:spPr>
      </p:pic>
      <p:sp>
        <p:nvSpPr>
          <p:cNvPr id="19" name="TextBox 21"/>
          <p:cNvSpPr txBox="1"/>
          <p:nvPr/>
        </p:nvSpPr>
        <p:spPr>
          <a:xfrm>
            <a:off x="155890" y="4850349"/>
            <a:ext cx="3583098" cy="230832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spcBef>
                <a:spcPts val="600"/>
              </a:spcBef>
              <a:defRPr sz="1200">
                <a:solidFill>
                  <a:srgbClr val="184070"/>
                </a:solidFill>
              </a:defRPr>
            </a:lvl1pPr>
          </a:lstStyle>
          <a:p>
            <a:r>
              <a:rPr lang="en-GB" sz="1800" dirty="0" smtClean="0">
                <a:latin typeface="Arial" panose="020B0604020202020204" pitchFamily="34" charset="0"/>
                <a:cs typeface="Arial" panose="020B0604020202020204" pitchFamily="34" charset="0"/>
              </a:rPr>
              <a:t>A certification programme based on ten years of international experience and innovations in </a:t>
            </a:r>
            <a:r>
              <a:rPr lang="en-GB" sz="1800" b="1" dirty="0" smtClean="0">
                <a:latin typeface="Arial" panose="020B0604020202020204" pitchFamily="34" charset="0"/>
                <a:cs typeface="Arial" panose="020B0604020202020204" pitchFamily="34" charset="0"/>
              </a:rPr>
              <a:t>inclusive insurance</a:t>
            </a:r>
            <a:r>
              <a:rPr lang="en-GB" sz="1800" dirty="0" smtClean="0">
                <a:latin typeface="Arial" panose="020B0604020202020204" pitchFamily="34" charset="0"/>
                <a:cs typeface="Arial" panose="020B0604020202020204" pitchFamily="34" charset="0"/>
              </a:rPr>
              <a:t>, offered by the </a:t>
            </a:r>
            <a:r>
              <a:rPr lang="en-GB" sz="1800" i="1" dirty="0" smtClean="0">
                <a:latin typeface="Arial" panose="020B0604020202020204" pitchFamily="34" charset="0"/>
                <a:cs typeface="Arial" panose="020B0604020202020204" pitchFamily="34" charset="0"/>
              </a:rPr>
              <a:t>ILO’s Impact Insurance Facility </a:t>
            </a:r>
            <a:r>
              <a:rPr lang="en-GB" sz="1800" dirty="0" smtClean="0">
                <a:latin typeface="Arial" panose="020B0604020202020204" pitchFamily="34" charset="0"/>
                <a:cs typeface="Arial" panose="020B0604020202020204" pitchFamily="34" charset="0"/>
              </a:rPr>
              <a:t>and the </a:t>
            </a:r>
            <a:r>
              <a:rPr lang="en-GB" sz="1800" i="1" dirty="0">
                <a:latin typeface="Arial" panose="020B0604020202020204" pitchFamily="34" charset="0"/>
                <a:cs typeface="Arial" panose="020B0604020202020204" pitchFamily="34" charset="0"/>
              </a:rPr>
              <a:t>College of Insurance and Financial </a:t>
            </a:r>
            <a:r>
              <a:rPr lang="en-GB" sz="1800" i="1" dirty="0" smtClean="0">
                <a:latin typeface="Arial" panose="020B0604020202020204" pitchFamily="34" charset="0"/>
                <a:cs typeface="Arial" panose="020B0604020202020204" pitchFamily="34" charset="0"/>
              </a:rPr>
              <a:t>Management</a:t>
            </a:r>
            <a:r>
              <a:rPr lang="en-GB" sz="1800" dirty="0" smtClean="0">
                <a:latin typeface="Arial" panose="020B0604020202020204" pitchFamily="34" charset="0"/>
                <a:cs typeface="Arial" panose="020B0604020202020204" pitchFamily="34" charset="0"/>
              </a:rPr>
              <a:t>.</a:t>
            </a:r>
            <a:endParaRPr lang="en-GB" sz="1800" dirty="0">
              <a:latin typeface="Arial" panose="020B0604020202020204" pitchFamily="34" charset="0"/>
              <a:cs typeface="Arial" panose="020B0604020202020204" pitchFamily="34" charset="0"/>
            </a:endParaRPr>
          </a:p>
        </p:txBody>
      </p:sp>
      <p:sp>
        <p:nvSpPr>
          <p:cNvPr id="20" name="TextBox 21"/>
          <p:cNvSpPr txBox="1"/>
          <p:nvPr/>
        </p:nvSpPr>
        <p:spPr>
          <a:xfrm>
            <a:off x="611031" y="7499799"/>
            <a:ext cx="5614381" cy="646331"/>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spcBef>
                <a:spcPts val="600"/>
              </a:spcBef>
              <a:defRPr sz="1200">
                <a:solidFill>
                  <a:srgbClr val="184070"/>
                </a:solidFill>
              </a:defRPr>
            </a:lvl1pPr>
          </a:lstStyle>
          <a:p>
            <a:pPr algn="ctr"/>
            <a:r>
              <a:rPr lang="en-GB" sz="1800" b="1" dirty="0">
                <a:latin typeface="Arial" panose="020B0604020202020204" pitchFamily="34" charset="0"/>
                <a:cs typeface="Arial" panose="020B0604020202020204" pitchFamily="34" charset="0"/>
              </a:rPr>
              <a:t>Get certified and start developing a successful business model to serve new markets</a:t>
            </a:r>
            <a:r>
              <a:rPr lang="en-GB" sz="1800" b="1" dirty="0" smtClean="0">
                <a:latin typeface="Arial" panose="020B0604020202020204" pitchFamily="34" charset="0"/>
                <a:cs typeface="Arial" panose="020B0604020202020204" pitchFamily="34" charset="0"/>
              </a:rPr>
              <a:t>!</a:t>
            </a:r>
            <a:endParaRPr lang="en-GB" sz="1800" b="1" dirty="0">
              <a:latin typeface="Arial" panose="020B0604020202020204" pitchFamily="34" charset="0"/>
              <a:cs typeface="Arial" panose="020B0604020202020204" pitchFamily="34"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EECE1"/>
        </a:solidFill>
        <a:effectLst/>
      </p:bgPr>
    </p:bg>
    <p:spTree>
      <p:nvGrpSpPr>
        <p:cNvPr id="1" name=""/>
        <p:cNvGrpSpPr/>
        <p:nvPr/>
      </p:nvGrpSpPr>
      <p:grpSpPr>
        <a:xfrm>
          <a:off x="0" y="0"/>
          <a:ext cx="0" cy="0"/>
          <a:chOff x="0" y="0"/>
          <a:chExt cx="0" cy="0"/>
        </a:xfrm>
      </p:grpSpPr>
      <p:grpSp>
        <p:nvGrpSpPr>
          <p:cNvPr id="229" name="Rectangle 19"/>
          <p:cNvGrpSpPr/>
          <p:nvPr/>
        </p:nvGrpSpPr>
        <p:grpSpPr>
          <a:xfrm>
            <a:off x="3540954" y="6929309"/>
            <a:ext cx="3336924" cy="580578"/>
            <a:chOff x="0" y="0"/>
            <a:chExt cx="3336923" cy="580577"/>
          </a:xfrm>
        </p:grpSpPr>
        <p:sp>
          <p:nvSpPr>
            <p:cNvPr id="227" name="Rectangle"/>
            <p:cNvSpPr/>
            <p:nvPr/>
          </p:nvSpPr>
          <p:spPr>
            <a:xfrm>
              <a:off x="-1" y="-1"/>
              <a:ext cx="3336925" cy="580579"/>
            </a:xfrm>
            <a:prstGeom prst="rect">
              <a:avLst/>
            </a:prstGeom>
            <a:solidFill>
              <a:srgbClr val="47CDB7"/>
            </a:solidFill>
            <a:ln w="9525" cap="flat">
              <a:solidFill>
                <a:srgbClr val="71D9C7"/>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defRPr>
              </a:pPr>
              <a:endParaRPr/>
            </a:p>
          </p:txBody>
        </p:sp>
        <p:sp>
          <p:nvSpPr>
            <p:cNvPr id="228" name="Target Audience"/>
            <p:cNvSpPr txBox="1"/>
            <p:nvPr/>
          </p:nvSpPr>
          <p:spPr>
            <a:xfrm>
              <a:off x="-1" y="104868"/>
              <a:ext cx="3336925" cy="370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rPr lang="fr-CH" dirty="0" smtClean="0"/>
                <a:t>Certification </a:t>
              </a:r>
              <a:r>
                <a:rPr lang="fr-CH" dirty="0" err="1" smtClean="0"/>
                <a:t>process</a:t>
              </a:r>
              <a:endParaRPr dirty="0"/>
            </a:p>
          </p:txBody>
        </p:sp>
      </p:grpSp>
      <p:grpSp>
        <p:nvGrpSpPr>
          <p:cNvPr id="232" name="Rectangle 20"/>
          <p:cNvGrpSpPr/>
          <p:nvPr/>
        </p:nvGrpSpPr>
        <p:grpSpPr>
          <a:xfrm>
            <a:off x="0" y="141122"/>
            <a:ext cx="3429000" cy="580579"/>
            <a:chOff x="0" y="0"/>
            <a:chExt cx="3429000" cy="580577"/>
          </a:xfrm>
        </p:grpSpPr>
        <p:sp>
          <p:nvSpPr>
            <p:cNvPr id="230" name="Rectangle"/>
            <p:cNvSpPr/>
            <p:nvPr/>
          </p:nvSpPr>
          <p:spPr>
            <a:xfrm>
              <a:off x="0" y="-1"/>
              <a:ext cx="3429000" cy="580579"/>
            </a:xfrm>
            <a:prstGeom prst="rect">
              <a:avLst/>
            </a:prstGeom>
            <a:solidFill>
              <a:srgbClr val="085688"/>
            </a:solidFill>
            <a:ln w="9525" cap="flat">
              <a:solidFill>
                <a:srgbClr val="085688"/>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defRPr>
              </a:pPr>
              <a:endParaRPr/>
            </a:p>
          </p:txBody>
        </p:sp>
        <p:sp>
          <p:nvSpPr>
            <p:cNvPr id="231" name="Course Overview"/>
            <p:cNvSpPr txBox="1"/>
            <p:nvPr/>
          </p:nvSpPr>
          <p:spPr>
            <a:xfrm>
              <a:off x="0" y="104868"/>
              <a:ext cx="3429000" cy="370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rPr lang="fr-CH" dirty="0" smtClean="0"/>
                <a:t>Content</a:t>
              </a:r>
              <a:endParaRPr dirty="0"/>
            </a:p>
          </p:txBody>
        </p:sp>
      </p:grpSp>
      <p:sp>
        <p:nvSpPr>
          <p:cNvPr id="233" name="TextBox 21"/>
          <p:cNvSpPr txBox="1"/>
          <p:nvPr/>
        </p:nvSpPr>
        <p:spPr>
          <a:xfrm>
            <a:off x="166860" y="818276"/>
            <a:ext cx="6487339" cy="614014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spcBef>
                <a:spcPts val="600"/>
              </a:spcBef>
              <a:defRPr sz="1200">
                <a:solidFill>
                  <a:srgbClr val="184070"/>
                </a:solidFill>
              </a:defRPr>
            </a:lvl1pPr>
          </a:lstStyle>
          <a:p>
            <a:r>
              <a:rPr lang="en-GB" sz="1400" dirty="0">
                <a:latin typeface="Arial" panose="020B0604020202020204" pitchFamily="34" charset="0"/>
                <a:cs typeface="Arial" panose="020B0604020202020204" pitchFamily="34" charset="0"/>
              </a:rPr>
              <a:t>The </a:t>
            </a:r>
            <a:r>
              <a:rPr lang="en-GB" sz="1400" b="1" dirty="0" smtClean="0">
                <a:latin typeface="Arial" panose="020B0604020202020204" pitchFamily="34" charset="0"/>
                <a:cs typeface="Arial" panose="020B0604020202020204" pitchFamily="34" charset="0"/>
              </a:rPr>
              <a:t>Certificate in Inclusive Insurance </a:t>
            </a:r>
            <a:r>
              <a:rPr lang="en-GB" sz="1400" dirty="0">
                <a:latin typeface="Arial" panose="020B0604020202020204" pitchFamily="34" charset="0"/>
                <a:cs typeface="Arial" panose="020B0604020202020204" pitchFamily="34" charset="0"/>
              </a:rPr>
              <a:t>is composed </a:t>
            </a:r>
            <a:r>
              <a:rPr lang="en-GB" sz="1400" dirty="0" smtClean="0">
                <a:latin typeface="Arial" panose="020B0604020202020204" pitchFamily="34" charset="0"/>
                <a:cs typeface="Arial" panose="020B0604020202020204" pitchFamily="34" charset="0"/>
              </a:rPr>
              <a:t>of </a:t>
            </a:r>
            <a:r>
              <a:rPr lang="en-GB" sz="1400" b="1" dirty="0" smtClean="0">
                <a:latin typeface="Arial" panose="020B0604020202020204" pitchFamily="34" charset="0"/>
                <a:cs typeface="Arial" panose="020B0604020202020204" pitchFamily="34" charset="0"/>
              </a:rPr>
              <a:t>six </a:t>
            </a:r>
            <a:r>
              <a:rPr lang="en-GB" sz="1400" b="1" dirty="0">
                <a:latin typeface="Arial" panose="020B0604020202020204" pitchFamily="34" charset="0"/>
                <a:cs typeface="Arial" panose="020B0604020202020204" pitchFamily="34" charset="0"/>
              </a:rPr>
              <a:t>modules</a:t>
            </a:r>
            <a:r>
              <a:rPr lang="en-GB" sz="1400" dirty="0">
                <a:latin typeface="Arial" panose="020B0604020202020204" pitchFamily="34" charset="0"/>
                <a:cs typeface="Arial" panose="020B0604020202020204" pitchFamily="34" charset="0"/>
              </a:rPr>
              <a:t>, four of which are mandatory and two which are elective (to be chosen by the candidate). Modules follow a logical order based on the value chain for an inclusive insurance product to build candidates’ knowledge and skills in a coherent way. </a:t>
            </a:r>
          </a:p>
          <a:p>
            <a:endParaRPr lang="en-GB" sz="14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Mandatory modules </a:t>
            </a:r>
            <a:r>
              <a:rPr lang="en-GB" sz="1400" dirty="0">
                <a:latin typeface="Arial" panose="020B0604020202020204" pitchFamily="34" charset="0"/>
                <a:cs typeface="Arial" panose="020B0604020202020204" pitchFamily="34" charset="0"/>
              </a:rPr>
              <a:t>include:</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Introduction </a:t>
            </a:r>
            <a:r>
              <a:rPr lang="en-GB" sz="1400" dirty="0">
                <a:latin typeface="Arial" panose="020B0604020202020204" pitchFamily="34" charset="0"/>
                <a:cs typeface="Arial" panose="020B0604020202020204" pitchFamily="34" charset="0"/>
              </a:rPr>
              <a:t>to inclusive insurance </a:t>
            </a:r>
            <a:endParaRPr lang="en-GB" sz="1400" dirty="0" smtClean="0">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    and </a:t>
            </a:r>
            <a:r>
              <a:rPr lang="en-GB" sz="1400" dirty="0">
                <a:latin typeface="Arial" panose="020B0604020202020204" pitchFamily="34" charset="0"/>
                <a:cs typeface="Arial" panose="020B0604020202020204" pitchFamily="34" charset="0"/>
              </a:rPr>
              <a:t>its business case </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Market </a:t>
            </a:r>
            <a:r>
              <a:rPr lang="en-GB" sz="1400" dirty="0">
                <a:latin typeface="Arial" panose="020B0604020202020204" pitchFamily="34" charset="0"/>
                <a:cs typeface="Arial" panose="020B0604020202020204" pitchFamily="34" charset="0"/>
              </a:rPr>
              <a:t>research: Translating </a:t>
            </a:r>
            <a:endParaRPr lang="en-GB" sz="1400" dirty="0" smtClean="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  consumers </a:t>
            </a:r>
            <a:r>
              <a:rPr lang="en-GB" sz="1400" dirty="0">
                <a:latin typeface="Arial" panose="020B0604020202020204" pitchFamily="34" charset="0"/>
                <a:cs typeface="Arial" panose="020B0604020202020204" pitchFamily="34" charset="0"/>
              </a:rPr>
              <a:t>insights into improved </a:t>
            </a:r>
            <a:endParaRPr lang="en-GB" sz="1400" dirty="0" smtClean="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  results</a:t>
            </a:r>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Managing </a:t>
            </a:r>
            <a:r>
              <a:rPr lang="en-GB" sz="1400" dirty="0">
                <a:latin typeface="Arial" panose="020B0604020202020204" pitchFamily="34" charset="0"/>
                <a:cs typeface="Arial" panose="020B0604020202020204" pitchFamily="34" charset="0"/>
              </a:rPr>
              <a:t>inclusive insurance </a:t>
            </a:r>
            <a:endParaRPr lang="en-GB" sz="1400" dirty="0" smtClean="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   distribution</a:t>
            </a:r>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Providing </a:t>
            </a:r>
            <a:r>
              <a:rPr lang="en-GB" sz="1400" dirty="0">
                <a:latin typeface="Arial" panose="020B0604020202020204" pitchFamily="34" charset="0"/>
                <a:cs typeface="Arial" panose="020B0604020202020204" pitchFamily="34" charset="0"/>
              </a:rPr>
              <a:t>insurance responsibly</a:t>
            </a:r>
          </a:p>
          <a:p>
            <a:endParaRPr lang="en-GB" sz="1400" dirty="0">
              <a:latin typeface="Arial" panose="020B0604020202020204" pitchFamily="34" charset="0"/>
              <a:cs typeface="Arial" panose="020B0604020202020204" pitchFamily="34" charset="0"/>
            </a:endParaRPr>
          </a:p>
          <a:p>
            <a:r>
              <a:rPr lang="en-GB" sz="1400" b="1" dirty="0">
                <a:latin typeface="Arial" panose="020B0604020202020204" pitchFamily="34" charset="0"/>
                <a:cs typeface="Arial" panose="020B0604020202020204" pitchFamily="34" charset="0"/>
              </a:rPr>
              <a:t>Elective modules </a:t>
            </a:r>
            <a:r>
              <a:rPr lang="en-GB" sz="1400" dirty="0" smtClean="0">
                <a:latin typeface="Arial" panose="020B0604020202020204" pitchFamily="34" charset="0"/>
                <a:cs typeface="Arial" panose="020B0604020202020204" pitchFamily="34" charset="0"/>
              </a:rPr>
              <a:t>(to be confirmed) include</a:t>
            </a:r>
            <a:r>
              <a:rPr lang="en-GB" sz="1400" dirty="0" smtClean="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Complimentary </a:t>
            </a:r>
            <a:r>
              <a:rPr lang="en-GB" sz="1400" dirty="0">
                <a:latin typeface="Arial" panose="020B0604020202020204" pitchFamily="34" charset="0"/>
                <a:cs typeface="Arial" panose="020B0604020202020204" pitchFamily="34" charset="0"/>
              </a:rPr>
              <a:t>health insurance and services</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Introduction </a:t>
            </a:r>
            <a:r>
              <a:rPr lang="en-GB" sz="1400" dirty="0">
                <a:latin typeface="Arial" panose="020B0604020202020204" pitchFamily="34" charset="0"/>
                <a:cs typeface="Arial" panose="020B0604020202020204" pitchFamily="34" charset="0"/>
              </a:rPr>
              <a:t>to agriculture insurance</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Claims </a:t>
            </a:r>
            <a:r>
              <a:rPr lang="en-GB" sz="1400" dirty="0">
                <a:latin typeface="Arial" panose="020B0604020202020204" pitchFamily="34" charset="0"/>
                <a:cs typeface="Arial" panose="020B0604020202020204" pitchFamily="34" charset="0"/>
              </a:rPr>
              <a:t>management for inclusive insurance</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Performance </a:t>
            </a:r>
            <a:r>
              <a:rPr lang="en-GB" sz="1400" dirty="0">
                <a:latin typeface="Arial" panose="020B0604020202020204" pitchFamily="34" charset="0"/>
                <a:cs typeface="Arial" panose="020B0604020202020204" pitchFamily="34" charset="0"/>
              </a:rPr>
              <a:t>monitoring: Tracking social and financial key performance indicators </a:t>
            </a:r>
          </a:p>
          <a:p>
            <a:pPr marL="171450" indent="-1714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Making </a:t>
            </a:r>
            <a:r>
              <a:rPr lang="en-GB" sz="1400" dirty="0">
                <a:latin typeface="Arial" panose="020B0604020202020204" pitchFamily="34" charset="0"/>
                <a:cs typeface="Arial" panose="020B0604020202020204" pitchFamily="34" charset="0"/>
              </a:rPr>
              <a:t>change happen within insurers </a:t>
            </a:r>
          </a:p>
        </p:txBody>
      </p:sp>
      <p:sp>
        <p:nvSpPr>
          <p:cNvPr id="234" name="TextBox 22"/>
          <p:cNvSpPr txBox="1"/>
          <p:nvPr/>
        </p:nvSpPr>
        <p:spPr>
          <a:xfrm>
            <a:off x="186738" y="7554593"/>
            <a:ext cx="6487339" cy="523220"/>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spcBef>
                <a:spcPts val="900"/>
              </a:spcBef>
              <a:defRPr sz="1200">
                <a:solidFill>
                  <a:srgbClr val="184070"/>
                </a:solidFill>
              </a:defRPr>
            </a:lvl1pPr>
          </a:lstStyle>
          <a:p>
            <a:r>
              <a:rPr lang="en-GB" sz="1400" dirty="0">
                <a:latin typeface="Arial" panose="020B0604020202020204" pitchFamily="34" charset="0"/>
                <a:cs typeface="Arial" panose="020B0604020202020204" pitchFamily="34" charset="0"/>
              </a:rPr>
              <a:t>To be awarded the </a:t>
            </a:r>
            <a:r>
              <a:rPr lang="en-GB" sz="1400" dirty="0" smtClean="0">
                <a:latin typeface="Arial" panose="020B0604020202020204" pitchFamily="34" charset="0"/>
                <a:cs typeface="Arial" panose="020B0604020202020204" pitchFamily="34" charset="0"/>
              </a:rPr>
              <a:t>certificate, </a:t>
            </a:r>
            <a:r>
              <a:rPr lang="en-GB" sz="1400" dirty="0">
                <a:latin typeface="Arial" panose="020B0604020202020204" pitchFamily="34" charset="0"/>
                <a:cs typeface="Arial" panose="020B0604020202020204" pitchFamily="34" charset="0"/>
              </a:rPr>
              <a:t>candidates have to complete six modules (four mandatory plus two electives) and pass a final certification assignment. </a:t>
            </a:r>
          </a:p>
        </p:txBody>
      </p:sp>
      <p:grpSp>
        <p:nvGrpSpPr>
          <p:cNvPr id="237" name="Rectangle 23"/>
          <p:cNvGrpSpPr/>
          <p:nvPr/>
        </p:nvGrpSpPr>
        <p:grpSpPr>
          <a:xfrm>
            <a:off x="13651" y="8206189"/>
            <a:ext cx="3429000" cy="580578"/>
            <a:chOff x="0" y="0"/>
            <a:chExt cx="3429000" cy="580577"/>
          </a:xfrm>
        </p:grpSpPr>
        <p:sp>
          <p:nvSpPr>
            <p:cNvPr id="235" name="Rectangle"/>
            <p:cNvSpPr/>
            <p:nvPr/>
          </p:nvSpPr>
          <p:spPr>
            <a:xfrm>
              <a:off x="0" y="-1"/>
              <a:ext cx="3429000" cy="580579"/>
            </a:xfrm>
            <a:prstGeom prst="rect">
              <a:avLst/>
            </a:prstGeom>
            <a:solidFill>
              <a:srgbClr val="085688"/>
            </a:solidFill>
            <a:ln w="9525" cap="flat">
              <a:solidFill>
                <a:srgbClr val="085688"/>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defRPr>
              </a:pPr>
              <a:endParaRPr/>
            </a:p>
          </p:txBody>
        </p:sp>
        <p:sp>
          <p:nvSpPr>
            <p:cNvPr id="236" name="Training Agenda"/>
            <p:cNvSpPr txBox="1"/>
            <p:nvPr/>
          </p:nvSpPr>
          <p:spPr>
            <a:xfrm>
              <a:off x="0" y="104868"/>
              <a:ext cx="3429000" cy="370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defRPr>
              </a:lvl1pPr>
            </a:lstStyle>
            <a:p>
              <a:r>
                <a:rPr lang="fr-CH" dirty="0" smtClean="0"/>
                <a:t>Duration</a:t>
              </a:r>
              <a:endParaRPr dirty="0"/>
            </a:p>
          </p:txBody>
        </p:sp>
      </p:grpSp>
      <p:sp>
        <p:nvSpPr>
          <p:cNvPr id="242" name="TextBox 13"/>
          <p:cNvSpPr txBox="1"/>
          <p:nvPr/>
        </p:nvSpPr>
        <p:spPr>
          <a:xfrm>
            <a:off x="186738" y="8951893"/>
            <a:ext cx="6666532" cy="95410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spcBef>
                <a:spcPts val="600"/>
              </a:spcBef>
              <a:defRPr sz="1200">
                <a:solidFill>
                  <a:srgbClr val="184070"/>
                </a:solidFill>
              </a:defRPr>
            </a:lvl1pPr>
          </a:lstStyle>
          <a:p>
            <a:r>
              <a:rPr lang="en-GB" sz="1400" dirty="0">
                <a:latin typeface="Arial" panose="020B0604020202020204" pitchFamily="34" charset="0"/>
                <a:cs typeface="Arial" panose="020B0604020202020204" pitchFamily="34" charset="0"/>
              </a:rPr>
              <a:t>All the six modules should be completed over a period of </a:t>
            </a:r>
            <a:r>
              <a:rPr lang="en-GB" sz="1400" b="1" dirty="0" smtClean="0">
                <a:latin typeface="Arial" panose="020B0604020202020204" pitchFamily="34" charset="0"/>
                <a:cs typeface="Arial" panose="020B0604020202020204" pitchFamily="34" charset="0"/>
              </a:rPr>
              <a:t>two-and-a-half </a:t>
            </a:r>
            <a:r>
              <a:rPr lang="en-GB" sz="1400" b="1" dirty="0">
                <a:latin typeface="Arial" panose="020B0604020202020204" pitchFamily="34" charset="0"/>
                <a:cs typeface="Arial" panose="020B0604020202020204" pitchFamily="34" charset="0"/>
              </a:rPr>
              <a:t>years</a:t>
            </a:r>
            <a:r>
              <a:rPr lang="en-GB" sz="1400" dirty="0">
                <a:latin typeface="Arial" panose="020B0604020202020204" pitchFamily="34" charset="0"/>
                <a:cs typeface="Arial" panose="020B0604020202020204" pitchFamily="34" charset="0"/>
              </a:rPr>
              <a:t>. Modules will be delivered quarterly at the CIFM, with each module lasting two to four full days (some modules are shorter than others). Dates will be informed to candidates in advance. </a:t>
            </a:r>
            <a:endParaRPr lang="fr-CH" sz="1400" dirty="0" smtClean="0">
              <a:latin typeface="Arial" panose="020B0604020202020204" pitchFamily="34" charset="0"/>
              <a:cs typeface="Arial" panose="020B0604020202020204" pitchFamily="34" charset="0"/>
            </a:endParaRP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3364" y="2163707"/>
            <a:ext cx="3472675" cy="2602207"/>
          </a:xfrm>
          <a:prstGeom prst="rect">
            <a:avLst/>
          </a:prstGeom>
          <a:ln>
            <a:noFill/>
          </a:ln>
          <a:effectLst>
            <a:softEdge rad="112500"/>
          </a:effec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CE1"/>
        </a:solidFill>
        <a:effectLst/>
      </p:bgPr>
    </p:bg>
    <p:spTree>
      <p:nvGrpSpPr>
        <p:cNvPr id="1" name=""/>
        <p:cNvGrpSpPr/>
        <p:nvPr/>
      </p:nvGrpSpPr>
      <p:grpSpPr>
        <a:xfrm>
          <a:off x="0" y="0"/>
          <a:ext cx="0" cy="0"/>
          <a:chOff x="0" y="0"/>
          <a:chExt cx="0" cy="0"/>
        </a:xfrm>
      </p:grpSpPr>
      <p:sp>
        <p:nvSpPr>
          <p:cNvPr id="246" name="TextBox 8"/>
          <p:cNvSpPr txBox="1"/>
          <p:nvPr/>
        </p:nvSpPr>
        <p:spPr>
          <a:xfrm>
            <a:off x="318432" y="1351243"/>
            <a:ext cx="6361423" cy="170816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1200">
                <a:solidFill>
                  <a:schemeClr val="accent2">
                    <a:lumOff val="-7529"/>
                  </a:schemeClr>
                </a:solidFill>
                <a:latin typeface="Arial"/>
                <a:ea typeface="Arial"/>
                <a:cs typeface="Arial"/>
                <a:sym typeface="Arial"/>
              </a:defRPr>
            </a:pPr>
            <a:r>
              <a:rPr lang="en-GB" sz="1500" dirty="0">
                <a:solidFill>
                  <a:srgbClr val="184070"/>
                </a:solidFill>
              </a:rPr>
              <a:t>The </a:t>
            </a:r>
            <a:r>
              <a:rPr lang="en-GB" sz="1500" b="1" dirty="0" smtClean="0">
                <a:solidFill>
                  <a:srgbClr val="184070"/>
                </a:solidFill>
              </a:rPr>
              <a:t>Certificate of Inclusive Insurance </a:t>
            </a:r>
            <a:r>
              <a:rPr lang="en-GB" sz="1500" dirty="0">
                <a:solidFill>
                  <a:srgbClr val="184070"/>
                </a:solidFill>
              </a:rPr>
              <a:t>is tailored to insurance practitioners exploring, designing or wanting to improve products for emerging consumers within their organizations. It is also interesting for members of financial institutions and other distribution channels that are currently offering or interested in offering inclusive insurance products. Last, public sector and regulatory authorities willing to support inclusive and responsible insurance are also invited to take part in the programme.</a:t>
            </a:r>
            <a:endParaRPr sz="1500" dirty="0">
              <a:solidFill>
                <a:srgbClr val="184070"/>
              </a:solidFill>
            </a:endParaRPr>
          </a:p>
        </p:txBody>
      </p:sp>
      <p:grpSp>
        <p:nvGrpSpPr>
          <p:cNvPr id="249" name="Rectangle 9"/>
          <p:cNvGrpSpPr/>
          <p:nvPr/>
        </p:nvGrpSpPr>
        <p:grpSpPr>
          <a:xfrm>
            <a:off x="3554616" y="3850794"/>
            <a:ext cx="3284986" cy="580580"/>
            <a:chOff x="0" y="-1"/>
            <a:chExt cx="3284984" cy="580579"/>
          </a:xfrm>
        </p:grpSpPr>
        <p:sp>
          <p:nvSpPr>
            <p:cNvPr id="247" name="Rectangle"/>
            <p:cNvSpPr/>
            <p:nvPr/>
          </p:nvSpPr>
          <p:spPr>
            <a:xfrm>
              <a:off x="0" y="-1"/>
              <a:ext cx="3284984" cy="580579"/>
            </a:xfrm>
            <a:prstGeom prst="rect">
              <a:avLst/>
            </a:prstGeom>
            <a:solidFill>
              <a:srgbClr val="47CDB7"/>
            </a:solidFill>
            <a:ln w="9525" cap="flat">
              <a:solidFill>
                <a:srgbClr val="71D9C7"/>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latin typeface="Arial"/>
                  <a:ea typeface="Arial"/>
                  <a:cs typeface="Arial"/>
                  <a:sym typeface="Arial"/>
                </a:defRPr>
              </a:pPr>
              <a:endParaRPr/>
            </a:p>
          </p:txBody>
        </p:sp>
        <p:sp>
          <p:nvSpPr>
            <p:cNvPr id="248" name="Accommodation"/>
            <p:cNvSpPr txBox="1"/>
            <p:nvPr/>
          </p:nvSpPr>
          <p:spPr>
            <a:xfrm>
              <a:off x="0" y="105624"/>
              <a:ext cx="3284984" cy="369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latin typeface="Arial"/>
                  <a:ea typeface="Arial"/>
                  <a:cs typeface="Arial"/>
                  <a:sym typeface="Arial"/>
                </a:defRPr>
              </a:lvl1pPr>
            </a:lstStyle>
            <a:p>
              <a:r>
                <a:rPr lang="fr-CH" dirty="0" err="1" smtClean="0"/>
                <a:t>What</a:t>
              </a:r>
              <a:r>
                <a:rPr lang="fr-CH" dirty="0" smtClean="0"/>
                <a:t> do </a:t>
              </a:r>
              <a:r>
                <a:rPr lang="fr-CH" dirty="0" err="1" smtClean="0"/>
                <a:t>we</a:t>
              </a:r>
              <a:r>
                <a:rPr lang="fr-CH" dirty="0" smtClean="0"/>
                <a:t> </a:t>
              </a:r>
              <a:r>
                <a:rPr lang="fr-CH" dirty="0" err="1" smtClean="0"/>
                <a:t>offer</a:t>
              </a:r>
              <a:r>
                <a:rPr lang="fr-CH" dirty="0" smtClean="0"/>
                <a:t>?</a:t>
              </a:r>
              <a:endParaRPr dirty="0"/>
            </a:p>
          </p:txBody>
        </p:sp>
      </p:grpSp>
      <p:sp>
        <p:nvSpPr>
          <p:cNvPr id="250" name="TextBox 10"/>
          <p:cNvSpPr txBox="1"/>
          <p:nvPr/>
        </p:nvSpPr>
        <p:spPr>
          <a:xfrm>
            <a:off x="216110" y="4498882"/>
            <a:ext cx="6361423" cy="286232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71450" indent="-171450">
              <a:buFont typeface="Arial" panose="020B0604020202020204" pitchFamily="34" charset="0"/>
              <a:buChar char="•"/>
              <a:defRPr sz="1200">
                <a:solidFill>
                  <a:schemeClr val="accent6">
                    <a:satOff val="-17428"/>
                    <a:lumOff val="14705"/>
                  </a:schemeClr>
                </a:solidFill>
                <a:latin typeface="Arial"/>
                <a:ea typeface="Arial"/>
                <a:cs typeface="Arial"/>
                <a:sym typeface="Arial"/>
              </a:defRPr>
            </a:pPr>
            <a:r>
              <a:rPr lang="en-GB" sz="1500" b="1" dirty="0" smtClean="0">
                <a:solidFill>
                  <a:srgbClr val="1F497D"/>
                </a:solidFill>
                <a:latin typeface="Arial"/>
                <a:ea typeface="Arial"/>
                <a:cs typeface="Arial"/>
              </a:rPr>
              <a:t>Highly </a:t>
            </a:r>
            <a:r>
              <a:rPr lang="en-GB" sz="1500" b="1" dirty="0">
                <a:solidFill>
                  <a:srgbClr val="1F497D"/>
                </a:solidFill>
                <a:latin typeface="Arial"/>
                <a:ea typeface="Arial"/>
                <a:cs typeface="Arial"/>
              </a:rPr>
              <a:t>interactive classes </a:t>
            </a:r>
            <a:r>
              <a:rPr lang="en-GB" sz="1500" dirty="0">
                <a:solidFill>
                  <a:srgbClr val="1F497D"/>
                </a:solidFill>
                <a:latin typeface="Arial"/>
                <a:ea typeface="Arial"/>
                <a:cs typeface="Arial"/>
              </a:rPr>
              <a:t>based on adult-learning methodologies, including group discussions, lively debates and learning exercises, role plays and games;</a:t>
            </a:r>
          </a:p>
          <a:p>
            <a:pPr marL="171450" indent="-171450">
              <a:buFont typeface="Arial" panose="020B0604020202020204" pitchFamily="34" charset="0"/>
              <a:buChar char="•"/>
              <a:defRPr sz="1200">
                <a:solidFill>
                  <a:schemeClr val="accent6">
                    <a:satOff val="-17428"/>
                    <a:lumOff val="14705"/>
                  </a:schemeClr>
                </a:solidFill>
                <a:latin typeface="Arial"/>
                <a:ea typeface="Arial"/>
                <a:cs typeface="Arial"/>
                <a:sym typeface="Arial"/>
              </a:defRPr>
            </a:pPr>
            <a:r>
              <a:rPr lang="en-GB" sz="1500" dirty="0" smtClean="0">
                <a:solidFill>
                  <a:srgbClr val="1F497D"/>
                </a:solidFill>
                <a:latin typeface="Arial"/>
                <a:ea typeface="Arial"/>
                <a:cs typeface="Arial"/>
              </a:rPr>
              <a:t>Case-studies </a:t>
            </a:r>
            <a:r>
              <a:rPr lang="en-GB" sz="1500" dirty="0">
                <a:solidFill>
                  <a:srgbClr val="1F497D"/>
                </a:solidFill>
                <a:latin typeface="Arial"/>
                <a:ea typeface="Arial"/>
                <a:cs typeface="Arial"/>
              </a:rPr>
              <a:t>and examples from the </a:t>
            </a:r>
            <a:r>
              <a:rPr lang="en-GB" sz="1500" b="1" dirty="0">
                <a:solidFill>
                  <a:srgbClr val="1F497D"/>
                </a:solidFill>
                <a:latin typeface="Arial"/>
                <a:ea typeface="Arial"/>
                <a:cs typeface="Arial"/>
              </a:rPr>
              <a:t>world’s leading inclusive insurance providers</a:t>
            </a:r>
            <a:r>
              <a:rPr lang="en-GB" sz="1500" dirty="0">
                <a:solidFill>
                  <a:srgbClr val="1F497D"/>
                </a:solidFill>
                <a:latin typeface="Arial"/>
                <a:ea typeface="Arial"/>
                <a:cs typeface="Arial"/>
              </a:rPr>
              <a:t>;</a:t>
            </a:r>
          </a:p>
          <a:p>
            <a:pPr marL="171450" indent="-171450">
              <a:buFont typeface="Arial" panose="020B0604020202020204" pitchFamily="34" charset="0"/>
              <a:buChar char="•"/>
              <a:defRPr sz="1200">
                <a:solidFill>
                  <a:schemeClr val="accent6">
                    <a:satOff val="-17428"/>
                    <a:lumOff val="14705"/>
                  </a:schemeClr>
                </a:solidFill>
                <a:latin typeface="Arial"/>
                <a:ea typeface="Arial"/>
                <a:cs typeface="Arial"/>
                <a:sym typeface="Arial"/>
              </a:defRPr>
            </a:pPr>
            <a:r>
              <a:rPr lang="en-GB" sz="1500" dirty="0" smtClean="0">
                <a:solidFill>
                  <a:srgbClr val="1F497D"/>
                </a:solidFill>
                <a:latin typeface="Arial"/>
                <a:ea typeface="Arial"/>
                <a:cs typeface="Arial"/>
              </a:rPr>
              <a:t>Opportunities </a:t>
            </a:r>
            <a:r>
              <a:rPr lang="en-GB" sz="1500" dirty="0">
                <a:solidFill>
                  <a:srgbClr val="1F497D"/>
                </a:solidFill>
                <a:latin typeface="Arial"/>
                <a:ea typeface="Arial"/>
                <a:cs typeface="Arial"/>
              </a:rPr>
              <a:t>to </a:t>
            </a:r>
            <a:r>
              <a:rPr lang="en-GB" sz="1500" b="1" dirty="0">
                <a:solidFill>
                  <a:srgbClr val="1F497D"/>
                </a:solidFill>
                <a:latin typeface="Arial"/>
                <a:ea typeface="Arial"/>
                <a:cs typeface="Arial"/>
              </a:rPr>
              <a:t>present</a:t>
            </a:r>
            <a:r>
              <a:rPr lang="en-GB" sz="1500" dirty="0">
                <a:solidFill>
                  <a:srgbClr val="1F497D"/>
                </a:solidFill>
                <a:latin typeface="Arial"/>
                <a:ea typeface="Arial"/>
                <a:cs typeface="Arial"/>
              </a:rPr>
              <a:t> the work that you are doing and </a:t>
            </a:r>
            <a:r>
              <a:rPr lang="en-GB" sz="1500" b="1" dirty="0">
                <a:solidFill>
                  <a:srgbClr val="1F497D"/>
                </a:solidFill>
                <a:latin typeface="Arial"/>
                <a:ea typeface="Arial"/>
                <a:cs typeface="Arial"/>
              </a:rPr>
              <a:t>discuss</a:t>
            </a:r>
            <a:r>
              <a:rPr lang="en-GB" sz="1500" dirty="0">
                <a:solidFill>
                  <a:srgbClr val="1F497D"/>
                </a:solidFill>
                <a:latin typeface="Arial"/>
                <a:ea typeface="Arial"/>
                <a:cs typeface="Arial"/>
              </a:rPr>
              <a:t> it with experts;</a:t>
            </a:r>
          </a:p>
          <a:p>
            <a:pPr marL="171450" indent="-171450">
              <a:buFont typeface="Arial" panose="020B0604020202020204" pitchFamily="34" charset="0"/>
              <a:buChar char="•"/>
              <a:defRPr sz="1200">
                <a:solidFill>
                  <a:schemeClr val="accent6">
                    <a:satOff val="-17428"/>
                    <a:lumOff val="14705"/>
                  </a:schemeClr>
                </a:solidFill>
                <a:latin typeface="Arial"/>
                <a:ea typeface="Arial"/>
                <a:cs typeface="Arial"/>
                <a:sym typeface="Arial"/>
              </a:defRPr>
            </a:pPr>
            <a:r>
              <a:rPr lang="en-GB" sz="1500" b="1" dirty="0" smtClean="0">
                <a:solidFill>
                  <a:srgbClr val="1F497D"/>
                </a:solidFill>
                <a:latin typeface="Arial"/>
                <a:ea typeface="Arial"/>
                <a:cs typeface="Arial"/>
              </a:rPr>
              <a:t>Support</a:t>
            </a:r>
            <a:r>
              <a:rPr lang="en-GB" sz="1500" dirty="0" smtClean="0">
                <a:solidFill>
                  <a:srgbClr val="1F497D"/>
                </a:solidFill>
                <a:latin typeface="Arial"/>
                <a:ea typeface="Arial"/>
                <a:cs typeface="Arial"/>
              </a:rPr>
              <a:t> </a:t>
            </a:r>
            <a:r>
              <a:rPr lang="en-GB" sz="1500" dirty="0">
                <a:solidFill>
                  <a:srgbClr val="1F497D"/>
                </a:solidFill>
                <a:latin typeface="Arial"/>
                <a:ea typeface="Arial"/>
                <a:cs typeface="Arial"/>
              </a:rPr>
              <a:t>from CIFM and ILO trainers;</a:t>
            </a:r>
          </a:p>
          <a:p>
            <a:pPr marL="171450" indent="-171450">
              <a:buFont typeface="Arial" panose="020B0604020202020204" pitchFamily="34" charset="0"/>
              <a:buChar char="•"/>
              <a:defRPr sz="1200">
                <a:solidFill>
                  <a:schemeClr val="accent6">
                    <a:satOff val="-17428"/>
                    <a:lumOff val="14705"/>
                  </a:schemeClr>
                </a:solidFill>
                <a:latin typeface="Arial"/>
                <a:ea typeface="Arial"/>
                <a:cs typeface="Arial"/>
                <a:sym typeface="Arial"/>
              </a:defRPr>
            </a:pPr>
            <a:r>
              <a:rPr lang="en-GB" sz="1500" dirty="0" smtClean="0">
                <a:solidFill>
                  <a:srgbClr val="1F497D"/>
                </a:solidFill>
                <a:latin typeface="Arial"/>
                <a:ea typeface="Arial"/>
                <a:cs typeface="Arial"/>
              </a:rPr>
              <a:t>A </a:t>
            </a:r>
            <a:r>
              <a:rPr lang="en-GB" sz="1500" b="1" dirty="0">
                <a:solidFill>
                  <a:srgbClr val="1F497D"/>
                </a:solidFill>
                <a:latin typeface="Arial"/>
                <a:ea typeface="Arial"/>
                <a:cs typeface="Arial"/>
              </a:rPr>
              <a:t>Certificate in Inclusive Insurance </a:t>
            </a:r>
            <a:r>
              <a:rPr lang="en-GB" sz="1500" dirty="0">
                <a:solidFill>
                  <a:srgbClr val="1F497D"/>
                </a:solidFill>
                <a:latin typeface="Arial"/>
                <a:ea typeface="Arial"/>
                <a:cs typeface="Arial"/>
              </a:rPr>
              <a:t>recognized by the ILO’s Impact Insurance Facility and the College of Insurance and Financial Management after completing all the modules and passing the final assignment. </a:t>
            </a:r>
          </a:p>
        </p:txBody>
      </p:sp>
      <p:sp>
        <p:nvSpPr>
          <p:cNvPr id="263" name="TextBox 18"/>
          <p:cNvSpPr txBox="1"/>
          <p:nvPr/>
        </p:nvSpPr>
        <p:spPr>
          <a:xfrm>
            <a:off x="216110" y="8931959"/>
            <a:ext cx="6741370" cy="32316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defRPr sz="1200">
                <a:solidFill>
                  <a:schemeClr val="accent2">
                    <a:lumOff val="-7529"/>
                  </a:schemeClr>
                </a:solidFill>
                <a:latin typeface="Arial"/>
                <a:ea typeface="Arial"/>
                <a:cs typeface="Arial"/>
                <a:sym typeface="Arial"/>
              </a:defRPr>
            </a:pPr>
            <a:r>
              <a:rPr lang="en-GB" sz="1500" b="1" dirty="0">
                <a:solidFill>
                  <a:srgbClr val="184070"/>
                </a:solidFill>
                <a:latin typeface="Arial"/>
                <a:ea typeface="Arial"/>
                <a:cs typeface="Arial"/>
              </a:rPr>
              <a:t>Contact us at </a:t>
            </a:r>
            <a:r>
              <a:rPr lang="en-GB" sz="1500" b="1" dirty="0">
                <a:solidFill>
                  <a:srgbClr val="184070"/>
                </a:solidFill>
                <a:latin typeface="Arial"/>
                <a:ea typeface="Arial"/>
                <a:cs typeface="Arial"/>
                <a:hlinkClick r:id="rId3"/>
              </a:rPr>
              <a:t>info.cifm@gmail.com </a:t>
            </a:r>
            <a:r>
              <a:rPr lang="en-GB" sz="1500" b="1" dirty="0">
                <a:solidFill>
                  <a:srgbClr val="184070"/>
                </a:solidFill>
                <a:latin typeface="Arial"/>
                <a:ea typeface="Arial"/>
                <a:cs typeface="Arial"/>
              </a:rPr>
              <a:t>to receive more information!</a:t>
            </a:r>
            <a:endParaRPr sz="1500" b="1" dirty="0">
              <a:solidFill>
                <a:srgbClr val="184070"/>
              </a:solidFill>
              <a:latin typeface="Arial"/>
              <a:ea typeface="Arial"/>
              <a:cs typeface="Arial"/>
            </a:endParaRPr>
          </a:p>
        </p:txBody>
      </p:sp>
      <p:grpSp>
        <p:nvGrpSpPr>
          <p:cNvPr id="266" name="Rectangle 26"/>
          <p:cNvGrpSpPr/>
          <p:nvPr/>
        </p:nvGrpSpPr>
        <p:grpSpPr>
          <a:xfrm>
            <a:off x="0" y="641224"/>
            <a:ext cx="3429000" cy="580580"/>
            <a:chOff x="0" y="-1"/>
            <a:chExt cx="3429000" cy="580579"/>
          </a:xfrm>
        </p:grpSpPr>
        <p:sp>
          <p:nvSpPr>
            <p:cNvPr id="264" name="Rectangle"/>
            <p:cNvSpPr/>
            <p:nvPr/>
          </p:nvSpPr>
          <p:spPr>
            <a:xfrm>
              <a:off x="0" y="-1"/>
              <a:ext cx="3429000" cy="580579"/>
            </a:xfrm>
            <a:prstGeom prst="rect">
              <a:avLst/>
            </a:prstGeom>
            <a:solidFill>
              <a:srgbClr val="085688"/>
            </a:solidFill>
            <a:ln w="9525" cap="flat">
              <a:solidFill>
                <a:srgbClr val="085688"/>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latin typeface="Arial"/>
                  <a:ea typeface="Arial"/>
                  <a:cs typeface="Arial"/>
                  <a:sym typeface="Arial"/>
                </a:defRPr>
              </a:pPr>
              <a:endParaRPr/>
            </a:p>
          </p:txBody>
        </p:sp>
        <p:sp>
          <p:nvSpPr>
            <p:cNvPr id="265" name="Registration"/>
            <p:cNvSpPr txBox="1"/>
            <p:nvPr/>
          </p:nvSpPr>
          <p:spPr>
            <a:xfrm>
              <a:off x="0" y="105624"/>
              <a:ext cx="3429000" cy="369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latin typeface="Arial"/>
                  <a:ea typeface="Arial"/>
                  <a:cs typeface="Arial"/>
                  <a:sym typeface="Arial"/>
                </a:defRPr>
              </a:lvl1pPr>
            </a:lstStyle>
            <a:p>
              <a:r>
                <a:rPr lang="fr-CH" dirty="0" smtClean="0"/>
                <a:t>Target audience</a:t>
              </a:r>
              <a:endParaRPr dirty="0"/>
            </a:p>
          </p:txBody>
        </p:sp>
      </p:grpSp>
      <p:grpSp>
        <p:nvGrpSpPr>
          <p:cNvPr id="18" name="Rectangle 26"/>
          <p:cNvGrpSpPr/>
          <p:nvPr/>
        </p:nvGrpSpPr>
        <p:grpSpPr>
          <a:xfrm>
            <a:off x="1" y="7933747"/>
            <a:ext cx="3429000" cy="580580"/>
            <a:chOff x="0" y="-1"/>
            <a:chExt cx="3429000" cy="580579"/>
          </a:xfrm>
        </p:grpSpPr>
        <p:sp>
          <p:nvSpPr>
            <p:cNvPr id="19" name="Rectangle"/>
            <p:cNvSpPr/>
            <p:nvPr/>
          </p:nvSpPr>
          <p:spPr>
            <a:xfrm>
              <a:off x="0" y="-1"/>
              <a:ext cx="3429000" cy="580579"/>
            </a:xfrm>
            <a:prstGeom prst="rect">
              <a:avLst/>
            </a:prstGeom>
            <a:solidFill>
              <a:srgbClr val="085688"/>
            </a:solidFill>
            <a:ln w="9525" cap="flat">
              <a:solidFill>
                <a:srgbClr val="085688"/>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a:solidFill>
                    <a:srgbClr val="FFFFFF"/>
                  </a:solidFill>
                  <a:latin typeface="Arial"/>
                  <a:ea typeface="Arial"/>
                  <a:cs typeface="Arial"/>
                  <a:sym typeface="Arial"/>
                </a:defRPr>
              </a:pPr>
              <a:endParaRPr/>
            </a:p>
          </p:txBody>
        </p:sp>
        <p:sp>
          <p:nvSpPr>
            <p:cNvPr id="20" name="Registration"/>
            <p:cNvSpPr txBox="1"/>
            <p:nvPr/>
          </p:nvSpPr>
          <p:spPr>
            <a:xfrm>
              <a:off x="0" y="105624"/>
              <a:ext cx="3429000" cy="36932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ctr">
              <a:spAutoFit/>
            </a:bodyPr>
            <a:lstStyle>
              <a:lvl1pPr algn="ctr">
                <a:defRPr>
                  <a:solidFill>
                    <a:srgbClr val="FFFFFF"/>
                  </a:solidFill>
                  <a:latin typeface="Arial"/>
                  <a:ea typeface="Arial"/>
                  <a:cs typeface="Arial"/>
                  <a:sym typeface="Arial"/>
                </a:defRPr>
              </a:lvl1pPr>
            </a:lstStyle>
            <a:p>
              <a:r>
                <a:rPr lang="fr-CH" dirty="0" smtClean="0"/>
                <a:t>Are </a:t>
              </a:r>
              <a:r>
                <a:rPr lang="fr-CH" dirty="0" err="1" smtClean="0"/>
                <a:t>you</a:t>
              </a:r>
              <a:r>
                <a:rPr lang="fr-CH" dirty="0" smtClean="0"/>
                <a:t> </a:t>
              </a:r>
              <a:r>
                <a:rPr lang="fr-CH" dirty="0" err="1" smtClean="0"/>
                <a:t>interested</a:t>
              </a:r>
              <a:r>
                <a:rPr lang="fr-CH" dirty="0" smtClean="0"/>
                <a:t>?</a:t>
              </a:r>
              <a:endParaRPr dirty="0"/>
            </a:p>
          </p:txBody>
        </p:sp>
      </p:grpSp>
    </p:spTree>
  </p:cSld>
  <p:clrMapOvr>
    <a:masterClrMapping/>
  </p:clrMapOvr>
  <p:transition spd="med"/>
</p:sld>
</file>

<file path=ppt/theme/theme1.xml><?xml version="1.0" encoding="utf-8"?>
<a:theme xmlns:a="http://schemas.openxmlformats.org/drawingml/2006/main" name="Claims management brochure">
  <a:themeElements>
    <a:clrScheme name="Claims management brochure">
      <a:dk1>
        <a:srgbClr val="354B5B"/>
      </a:dk1>
      <a:lt1>
        <a:srgbClr val="205595">
          <a:alpha val="0"/>
        </a:srgbClr>
      </a:lt1>
      <a:dk2>
        <a:srgbClr val="A7A7A7"/>
      </a:dk2>
      <a:lt2>
        <a:srgbClr val="535353"/>
      </a:lt2>
      <a:accent1>
        <a:srgbClr val="205595"/>
      </a:accent1>
      <a:accent2>
        <a:srgbClr val="0B72B5"/>
      </a:accent2>
      <a:accent3>
        <a:srgbClr val="BDB487"/>
      </a:accent3>
      <a:accent4>
        <a:srgbClr val="74672F"/>
      </a:accent4>
      <a:accent5>
        <a:srgbClr val="4BACC6"/>
      </a:accent5>
      <a:accent6>
        <a:srgbClr val="2CA691"/>
      </a:accent6>
      <a:hlink>
        <a:srgbClr val="0000FF"/>
      </a:hlink>
      <a:folHlink>
        <a:srgbClr val="FF00FF"/>
      </a:folHlink>
    </a:clrScheme>
    <a:fontScheme name="Claims management brochure">
      <a:majorFont>
        <a:latin typeface="Calibri"/>
        <a:ea typeface="Calibri"/>
        <a:cs typeface="Calibri"/>
      </a:majorFont>
      <a:minorFont>
        <a:latin typeface="Helvetica"/>
        <a:ea typeface="Helvetica"/>
        <a:cs typeface="Helvetica"/>
      </a:minorFont>
    </a:fontScheme>
    <a:fmtScheme name="Claims management brochur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laims management brochure">
  <a:themeElements>
    <a:clrScheme name="Claims management brochure">
      <a:dk1>
        <a:srgbClr val="000000"/>
      </a:dk1>
      <a:lt1>
        <a:srgbClr val="FFFFFF"/>
      </a:lt1>
      <a:dk2>
        <a:srgbClr val="A7A7A7"/>
      </a:dk2>
      <a:lt2>
        <a:srgbClr val="535353"/>
      </a:lt2>
      <a:accent1>
        <a:srgbClr val="205595"/>
      </a:accent1>
      <a:accent2>
        <a:srgbClr val="0B72B5"/>
      </a:accent2>
      <a:accent3>
        <a:srgbClr val="BDB487"/>
      </a:accent3>
      <a:accent4>
        <a:srgbClr val="74672F"/>
      </a:accent4>
      <a:accent5>
        <a:srgbClr val="4BACC6"/>
      </a:accent5>
      <a:accent6>
        <a:srgbClr val="2CA691"/>
      </a:accent6>
      <a:hlink>
        <a:srgbClr val="0000FF"/>
      </a:hlink>
      <a:folHlink>
        <a:srgbClr val="FF00FF"/>
      </a:folHlink>
    </a:clrScheme>
    <a:fontScheme name="Claims management brochure">
      <a:majorFont>
        <a:latin typeface="Calibri"/>
        <a:ea typeface="Calibri"/>
        <a:cs typeface="Calibri"/>
      </a:majorFont>
      <a:minorFont>
        <a:latin typeface="Helvetica"/>
        <a:ea typeface="Helvetica"/>
        <a:cs typeface="Helvetica"/>
      </a:minorFont>
    </a:fontScheme>
    <a:fmtScheme name="Claims management brochur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54B5B"/>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85</TotalTime>
  <Words>442</Words>
  <Application>Microsoft Office PowerPoint</Application>
  <PresentationFormat>A4 Paper (210x297 mm)</PresentationFormat>
  <Paragraphs>38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News Gothic MT</vt:lpstr>
      <vt:lpstr>Claims management brochure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Tijdink, Joost</dc:creator>
  <cp:lastModifiedBy>Tijdink, Joost</cp:lastModifiedBy>
  <cp:revision>37</cp:revision>
  <dcterms:modified xsi:type="dcterms:W3CDTF">2018-08-24T14:26:15Z</dcterms:modified>
</cp:coreProperties>
</file>