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746504" y="3452736"/>
            <a:ext cx="4252595" cy="0"/>
          </a:xfrm>
          <a:custGeom>
            <a:avLst/>
            <a:gdLst/>
            <a:ahLst/>
            <a:cxnLst/>
            <a:rect l="l" t="t" r="r" b="b"/>
            <a:pathLst>
              <a:path w="4252595" h="0">
                <a:moveTo>
                  <a:pt x="0" y="0"/>
                </a:moveTo>
                <a:lnTo>
                  <a:pt x="1216152" y="0"/>
                </a:lnTo>
              </a:path>
              <a:path w="4252595" h="0">
                <a:moveTo>
                  <a:pt x="1214628" y="0"/>
                </a:moveTo>
                <a:lnTo>
                  <a:pt x="1595628" y="0"/>
                </a:lnTo>
              </a:path>
              <a:path w="4252595" h="0">
                <a:moveTo>
                  <a:pt x="1594104" y="0"/>
                </a:moveTo>
                <a:lnTo>
                  <a:pt x="4251975" y="0"/>
                </a:lnTo>
              </a:path>
            </a:pathLst>
          </a:custGeom>
          <a:ln w="98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735323" y="3756012"/>
            <a:ext cx="3266440" cy="0"/>
          </a:xfrm>
          <a:custGeom>
            <a:avLst/>
            <a:gdLst/>
            <a:ahLst/>
            <a:cxnLst/>
            <a:rect l="l" t="t" r="r" b="b"/>
            <a:pathLst>
              <a:path w="3266440" h="0">
                <a:moveTo>
                  <a:pt x="0" y="0"/>
                </a:moveTo>
                <a:lnTo>
                  <a:pt x="533400" y="0"/>
                </a:lnTo>
              </a:path>
              <a:path w="3266440" h="0">
                <a:moveTo>
                  <a:pt x="531876" y="0"/>
                </a:moveTo>
                <a:lnTo>
                  <a:pt x="3265932" y="0"/>
                </a:lnTo>
              </a:path>
            </a:pathLst>
          </a:custGeom>
          <a:ln w="98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1901604"/>
            <a:ext cx="6675120" cy="248094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algn="ctr" marL="2622550">
              <a:lnSpc>
                <a:spcPct val="100000"/>
              </a:lnSpc>
              <a:spcBef>
                <a:spcPts val="795"/>
              </a:spcBef>
            </a:pPr>
            <a:r>
              <a:rPr dirty="0" sz="1200" spc="-5" b="1">
                <a:latin typeface="Calibri"/>
                <a:cs typeface="Calibri"/>
              </a:rPr>
              <a:t>Continuing Professional Education</a:t>
            </a:r>
            <a:endParaRPr sz="1200">
              <a:latin typeface="Calibri"/>
              <a:cs typeface="Calibri"/>
            </a:endParaRPr>
          </a:p>
          <a:p>
            <a:pPr algn="ctr" marL="2617470">
              <a:lnSpc>
                <a:spcPct val="100000"/>
              </a:lnSpc>
              <a:spcBef>
                <a:spcPts val="920"/>
              </a:spcBef>
            </a:pPr>
            <a:r>
              <a:rPr dirty="0" sz="1600" spc="-5" b="1">
                <a:latin typeface="Calibri"/>
                <a:cs typeface="Calibri"/>
              </a:rPr>
              <a:t>CERTIFICATE</a:t>
            </a:r>
            <a:r>
              <a:rPr dirty="0" sz="1600" spc="-1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OF COMPLETION</a:t>
            </a:r>
            <a:endParaRPr sz="1600">
              <a:latin typeface="Calibri"/>
              <a:cs typeface="Calibri"/>
            </a:endParaRPr>
          </a:p>
          <a:p>
            <a:pPr algn="ctr" marL="2621915">
              <a:lnSpc>
                <a:spcPct val="100000"/>
              </a:lnSpc>
              <a:spcBef>
                <a:spcPts val="1010"/>
              </a:spcBef>
            </a:pPr>
            <a:r>
              <a:rPr dirty="0" sz="1200" spc="-5" b="1">
                <a:latin typeface="Calibri"/>
                <a:cs typeface="Calibri"/>
              </a:rPr>
              <a:t>-Attendee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Copy-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  <a:spcBef>
                <a:spcPts val="960"/>
              </a:spcBef>
            </a:pPr>
            <a:r>
              <a:rPr dirty="0" baseline="-18518" sz="1800">
                <a:latin typeface="Calibri"/>
                <a:cs typeface="Calibri"/>
              </a:rPr>
              <a:t>Participants</a:t>
            </a:r>
            <a:r>
              <a:rPr dirty="0" baseline="-18518" sz="1800" spc="-30">
                <a:latin typeface="Calibri"/>
                <a:cs typeface="Calibri"/>
              </a:rPr>
              <a:t> </a:t>
            </a:r>
            <a:r>
              <a:rPr dirty="0" baseline="-18518" sz="1800" spc="-7">
                <a:latin typeface="Calibri"/>
                <a:cs typeface="Calibri"/>
              </a:rPr>
              <a:t>Name:</a:t>
            </a:r>
            <a:r>
              <a:rPr dirty="0" baseline="-18518" sz="1800">
                <a:latin typeface="Calibri"/>
                <a:cs typeface="Calibri"/>
              </a:rPr>
              <a:t> </a:t>
            </a:r>
            <a:r>
              <a:rPr dirty="0" baseline="-18518" sz="1800" spc="-52">
                <a:latin typeface="Calibri"/>
                <a:cs typeface="Calibri"/>
              </a:rPr>
              <a:t>_</a:t>
            </a:r>
            <a:r>
              <a:rPr dirty="0" sz="1700" spc="-35">
                <a:latin typeface="Helvetica"/>
                <a:cs typeface="Helvetica"/>
              </a:rPr>
              <a:t>CHRISTINE</a:t>
            </a:r>
            <a:r>
              <a:rPr dirty="0" sz="1700" spc="-20">
                <a:latin typeface="Helvetica"/>
                <a:cs typeface="Helvetica"/>
              </a:rPr>
              <a:t> </a:t>
            </a:r>
            <a:r>
              <a:rPr dirty="0" sz="1700">
                <a:latin typeface="Helvetica"/>
                <a:cs typeface="Helvetica"/>
              </a:rPr>
              <a:t>I.</a:t>
            </a:r>
            <a:r>
              <a:rPr dirty="0" sz="1700" spc="-20">
                <a:latin typeface="Helvetica"/>
                <a:cs typeface="Helvetica"/>
              </a:rPr>
              <a:t> </a:t>
            </a:r>
            <a:r>
              <a:rPr dirty="0" sz="1700" spc="5">
                <a:latin typeface="Helvetica"/>
                <a:cs typeface="Helvetica"/>
              </a:rPr>
              <a:t>DONOVAN</a:t>
            </a:r>
            <a:endParaRPr sz="1700">
              <a:latin typeface="Helvetica"/>
              <a:cs typeface="Helvetica"/>
            </a:endParaRPr>
          </a:p>
          <a:p>
            <a:pPr marL="75565">
              <a:lnSpc>
                <a:spcPct val="100000"/>
              </a:lnSpc>
              <a:spcBef>
                <a:spcPts val="735"/>
              </a:spcBef>
            </a:pPr>
            <a:r>
              <a:rPr dirty="0" sz="1200">
                <a:latin typeface="Calibri"/>
                <a:cs typeface="Calibri"/>
              </a:rPr>
              <a:t>Participants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Registration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ID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Number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(for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RDNs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only):</a:t>
            </a:r>
            <a:r>
              <a:rPr dirty="0" sz="1200" spc="200">
                <a:latin typeface="Calibri"/>
                <a:cs typeface="Calibri"/>
              </a:rPr>
              <a:t> </a:t>
            </a:r>
            <a:r>
              <a:rPr dirty="0" baseline="13071" sz="2550" spc="7">
                <a:latin typeface="Helvetica"/>
                <a:cs typeface="Helvetica"/>
              </a:rPr>
              <a:t>952582</a:t>
            </a:r>
            <a:endParaRPr baseline="13071" sz="2550">
              <a:latin typeface="Helvetica"/>
              <a:cs typeface="Helvetica"/>
            </a:endParaRPr>
          </a:p>
          <a:p>
            <a:pPr marL="76200" marR="17780">
              <a:lnSpc>
                <a:spcPts val="2390"/>
              </a:lnSpc>
              <a:tabLst>
                <a:tab pos="3942079" algn="l"/>
              </a:tabLst>
            </a:pPr>
            <a:r>
              <a:rPr dirty="0" sz="1200">
                <a:latin typeface="Calibri"/>
                <a:cs typeface="Calibri"/>
              </a:rPr>
              <a:t>Activity </a:t>
            </a:r>
            <a:r>
              <a:rPr dirty="0" sz="1200" spc="-5">
                <a:latin typeface="Calibri"/>
                <a:cs typeface="Calibri"/>
              </a:rPr>
              <a:t>Title: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Integrative</a:t>
            </a:r>
            <a:r>
              <a:rPr dirty="0" u="sng" sz="1200" spc="-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</a:t>
            </a:r>
            <a:r>
              <a:rPr dirty="0" u="sng" sz="12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Functional Nutrition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Academy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-Light"/>
                <a:cs typeface="Calibri-Light"/>
              </a:rPr>
              <a:t>™</a:t>
            </a:r>
            <a:r>
              <a:rPr dirty="0" u="sng" sz="1200" spc="10">
                <a:uFill>
                  <a:solidFill>
                    <a:srgbClr val="000000"/>
                  </a:solidFill>
                </a:uFill>
                <a:latin typeface="Calibri-Light"/>
                <a:cs typeface="Calibri-Light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Track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4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-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Therapeutic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Elimination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Diets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(TED)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Activity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Number/Type: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Self</a:t>
            </a:r>
            <a:r>
              <a:rPr dirty="0" u="sng" sz="1200" spc="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Study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Activity</a:t>
            </a:r>
            <a:r>
              <a:rPr dirty="0" u="sng" sz="12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r>
              <a:rPr dirty="0" u="sng" sz="1200" spc="1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Web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Based</a:t>
            </a:r>
            <a:r>
              <a:rPr dirty="0" u="sng" sz="1200" spc="2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740</a:t>
            </a:r>
            <a:r>
              <a:rPr dirty="0" sz="1200" spc="-5">
                <a:latin typeface="Calibri"/>
                <a:cs typeface="Calibri"/>
              </a:rPr>
              <a:t>	CPE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Level: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Level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Two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42288" y="4964544"/>
            <a:ext cx="1824355" cy="0"/>
          </a:xfrm>
          <a:custGeom>
            <a:avLst/>
            <a:gdLst/>
            <a:ahLst/>
            <a:cxnLst/>
            <a:rect l="l" t="t" r="r" b="b"/>
            <a:pathLst>
              <a:path w="1824354" h="0">
                <a:moveTo>
                  <a:pt x="0" y="0"/>
                </a:moveTo>
                <a:lnTo>
                  <a:pt x="457200" y="0"/>
                </a:lnTo>
              </a:path>
              <a:path w="1824354" h="0">
                <a:moveTo>
                  <a:pt x="455676" y="0"/>
                </a:moveTo>
                <a:lnTo>
                  <a:pt x="1824228" y="0"/>
                </a:lnTo>
              </a:path>
            </a:pathLst>
          </a:custGeom>
          <a:ln w="98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19100" y="4712296"/>
            <a:ext cx="2153920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1200">
                <a:latin typeface="Calibri"/>
                <a:cs typeface="Calibri"/>
              </a:rPr>
              <a:t>Date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Completed:</a:t>
            </a:r>
            <a:r>
              <a:rPr dirty="0" sz="1200" spc="180">
                <a:latin typeface="Calibri"/>
                <a:cs typeface="Calibri"/>
              </a:rPr>
              <a:t> </a:t>
            </a:r>
            <a:r>
              <a:rPr dirty="0" baseline="13071" sz="2550" spc="7">
                <a:latin typeface="Helvetica"/>
                <a:cs typeface="Helvetica"/>
              </a:rPr>
              <a:t>4/26/2020</a:t>
            </a:r>
            <a:endParaRPr baseline="13071" sz="2550">
              <a:latin typeface="Helvetica"/>
              <a:cs typeface="Helvetic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24503" y="4777232"/>
            <a:ext cx="34461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Number </a:t>
            </a:r>
            <a:r>
              <a:rPr dirty="0" sz="1200" spc="-5">
                <a:latin typeface="Calibri"/>
                <a:cs typeface="Calibri"/>
              </a:rPr>
              <a:t>of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CPEUs Awarded: 42.0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CPEUs (7 </a:t>
            </a:r>
            <a:r>
              <a:rPr dirty="0" sz="1200">
                <a:latin typeface="Calibri"/>
                <a:cs typeface="Calibri"/>
              </a:rPr>
              <a:t>per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module)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03520" y="4959096"/>
            <a:ext cx="1652270" cy="10795"/>
          </a:xfrm>
          <a:custGeom>
            <a:avLst/>
            <a:gdLst/>
            <a:ahLst/>
            <a:cxnLst/>
            <a:rect l="l" t="t" r="r" b="b"/>
            <a:pathLst>
              <a:path w="1652270" h="10795">
                <a:moveTo>
                  <a:pt x="1652016" y="0"/>
                </a:moveTo>
                <a:lnTo>
                  <a:pt x="0" y="0"/>
                </a:lnTo>
                <a:lnTo>
                  <a:pt x="0" y="10667"/>
                </a:lnTo>
                <a:lnTo>
                  <a:pt x="1652016" y="10667"/>
                </a:lnTo>
                <a:lnTo>
                  <a:pt x="16520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5382259"/>
            <a:ext cx="48152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Performance Indicators: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Refer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Track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4 &gt;</a:t>
            </a:r>
            <a:r>
              <a:rPr dirty="0" u="sng" sz="12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Syllabus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&amp;</a:t>
            </a:r>
            <a:r>
              <a:rPr dirty="0" u="sng" sz="1200" spc="1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Table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Contents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page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5987288"/>
            <a:ext cx="12471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Provider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Signature: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712976" y="5915394"/>
            <a:ext cx="3796665" cy="264160"/>
            <a:chOff x="1712976" y="5915394"/>
            <a:chExt cx="3796665" cy="264160"/>
          </a:xfrm>
        </p:grpSpPr>
        <p:sp>
          <p:nvSpPr>
            <p:cNvPr id="10" name="object 10"/>
            <p:cNvSpPr/>
            <p:nvPr/>
          </p:nvSpPr>
          <p:spPr>
            <a:xfrm>
              <a:off x="1712976" y="6172628"/>
              <a:ext cx="3796665" cy="0"/>
            </a:xfrm>
            <a:custGeom>
              <a:avLst/>
              <a:gdLst/>
              <a:ahLst/>
              <a:cxnLst/>
              <a:rect l="l" t="t" r="r" b="b"/>
              <a:pathLst>
                <a:path w="3796665" h="0">
                  <a:moveTo>
                    <a:pt x="0" y="0"/>
                  </a:moveTo>
                  <a:lnTo>
                    <a:pt x="2354580" y="0"/>
                  </a:lnTo>
                </a:path>
                <a:path w="3796665" h="0">
                  <a:moveTo>
                    <a:pt x="2353056" y="0"/>
                  </a:moveTo>
                  <a:lnTo>
                    <a:pt x="2810256" y="0"/>
                  </a:lnTo>
                </a:path>
                <a:path w="3796665" h="0">
                  <a:moveTo>
                    <a:pt x="2808732" y="0"/>
                  </a:moveTo>
                  <a:lnTo>
                    <a:pt x="3189732" y="0"/>
                  </a:lnTo>
                </a:path>
                <a:path w="3796665" h="0">
                  <a:moveTo>
                    <a:pt x="3188223" y="0"/>
                  </a:moveTo>
                  <a:lnTo>
                    <a:pt x="3796299" y="0"/>
                  </a:lnTo>
                </a:path>
              </a:pathLst>
            </a:custGeom>
            <a:ln w="138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82787" y="5915394"/>
              <a:ext cx="243886" cy="242148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7030" y="551434"/>
            <a:ext cx="5338377" cy="12595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772400" y="457200"/>
            <a:ext cx="1286509" cy="1437639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712772" y="5870408"/>
            <a:ext cx="1019175" cy="2679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600" spc="-80">
                <a:latin typeface="Arial"/>
                <a:cs typeface="Arial"/>
              </a:rPr>
              <a:t>Sheila</a:t>
            </a:r>
            <a:r>
              <a:rPr dirty="0" sz="1600" spc="-110">
                <a:latin typeface="Arial"/>
                <a:cs typeface="Arial"/>
              </a:rPr>
              <a:t> </a:t>
            </a:r>
            <a:r>
              <a:rPr dirty="0" sz="1600" spc="-80">
                <a:latin typeface="Arial"/>
                <a:cs typeface="Arial"/>
              </a:rPr>
              <a:t>Dean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28584" y="5884835"/>
            <a:ext cx="140335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Arial"/>
                <a:cs typeface="Arial"/>
              </a:rPr>
              <a:t>Digitally</a:t>
            </a:r>
            <a:r>
              <a:rPr dirty="0" sz="800" spc="-55">
                <a:latin typeface="Arial"/>
                <a:cs typeface="Arial"/>
              </a:rPr>
              <a:t> </a:t>
            </a:r>
            <a:r>
              <a:rPr dirty="0" sz="800" spc="-20">
                <a:latin typeface="Arial"/>
                <a:cs typeface="Arial"/>
              </a:rPr>
              <a:t>signed</a:t>
            </a:r>
            <a:r>
              <a:rPr dirty="0" sz="800" spc="-5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by</a:t>
            </a:r>
            <a:r>
              <a:rPr dirty="0" sz="800" spc="-55">
                <a:latin typeface="Arial"/>
                <a:cs typeface="Arial"/>
              </a:rPr>
              <a:t> </a:t>
            </a:r>
            <a:r>
              <a:rPr dirty="0" sz="800" spc="-40">
                <a:latin typeface="Arial"/>
                <a:cs typeface="Arial"/>
              </a:rPr>
              <a:t>Sheila</a:t>
            </a:r>
            <a:r>
              <a:rPr dirty="0" sz="800" spc="-55">
                <a:latin typeface="Arial"/>
                <a:cs typeface="Arial"/>
              </a:rPr>
              <a:t> </a:t>
            </a:r>
            <a:r>
              <a:rPr dirty="0" sz="800" spc="-35">
                <a:latin typeface="Arial"/>
                <a:cs typeface="Arial"/>
              </a:rPr>
              <a:t>Dean  </a:t>
            </a:r>
            <a:r>
              <a:rPr dirty="0" sz="800" spc="-35">
                <a:latin typeface="Arial"/>
                <a:cs typeface="Arial"/>
              </a:rPr>
              <a:t>Date:</a:t>
            </a:r>
            <a:r>
              <a:rPr dirty="0" sz="800" spc="-55">
                <a:latin typeface="Arial"/>
                <a:cs typeface="Arial"/>
              </a:rPr>
              <a:t> </a:t>
            </a:r>
            <a:r>
              <a:rPr dirty="0" sz="800" spc="-40">
                <a:latin typeface="Arial"/>
                <a:cs typeface="Arial"/>
              </a:rPr>
              <a:t>2020.01.10</a:t>
            </a:r>
            <a:r>
              <a:rPr dirty="0" sz="800" spc="-55">
                <a:latin typeface="Arial"/>
                <a:cs typeface="Arial"/>
              </a:rPr>
              <a:t> </a:t>
            </a:r>
            <a:r>
              <a:rPr dirty="0" sz="800" spc="-45">
                <a:latin typeface="Arial"/>
                <a:cs typeface="Arial"/>
              </a:rPr>
              <a:t>11:28:10</a:t>
            </a:r>
            <a:r>
              <a:rPr dirty="0" sz="800" spc="-55">
                <a:latin typeface="Arial"/>
                <a:cs typeface="Arial"/>
              </a:rPr>
              <a:t> </a:t>
            </a:r>
            <a:r>
              <a:rPr dirty="0" sz="800" spc="-25">
                <a:latin typeface="Arial"/>
                <a:cs typeface="Arial"/>
              </a:rPr>
              <a:t>-05'00'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Sheila Joon</dc:creator>
  <dcterms:created xsi:type="dcterms:W3CDTF">2021-09-28T21:12:11Z</dcterms:created>
  <dcterms:modified xsi:type="dcterms:W3CDTF">2021-09-28T21:12:11Z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2020-01-10T00:00:00Z</vt:filetime>
  </property>
  <property fmtid="{D5CDD505-2E9C-101B-9397-08002B2CF9AE}" pid="3" name="Creator">
    <vt:lpwstr>Acrobat PDFMaker 15 for Word</vt:lpwstr>
  </property>
  <property fmtid="{D5CDD505-2E9C-101B-9397-08002B2CF9AE}" pid="4" name="LastSaved">
    <vt:filetime>2021-09-28T00:00:00Z</vt:filetime>
  </property>
</Properties>
</file>