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9" r:id="rId3"/>
  </p:sldMasterIdLst>
  <p:notesMasterIdLst>
    <p:notesMasterId r:id="rId14"/>
  </p:notesMasterIdLst>
  <p:sldIdLst>
    <p:sldId id="265" r:id="rId4"/>
    <p:sldId id="341" r:id="rId5"/>
    <p:sldId id="2145704976" r:id="rId6"/>
    <p:sldId id="344" r:id="rId7"/>
    <p:sldId id="337" r:id="rId8"/>
    <p:sldId id="2145704978" r:id="rId9"/>
    <p:sldId id="262" r:id="rId10"/>
    <p:sldId id="338" r:id="rId11"/>
    <p:sldId id="267" r:id="rId12"/>
    <p:sldId id="21457049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ADDF6-6638-4E09-892C-FE804DFB7FE0}" v="5" dt="2023-07-20T14:53:57.510"/>
    <p1510:client id="{CDFA8F1D-F950-48B1-9709-5E502BBF0C7A}" v="374" dt="2023-07-20T14:29:24.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59" autoAdjust="0"/>
  </p:normalViewPr>
  <p:slideViewPr>
    <p:cSldViewPr snapToGrid="0">
      <p:cViewPr varScale="1">
        <p:scale>
          <a:sx n="91" d="100"/>
          <a:sy n="91" d="100"/>
        </p:scale>
        <p:origin x="13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1CE0C-4025-4F1F-A9B1-6DDD358A6D4D}"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3B5D6-F779-4A93-B573-587EE76A5EEC}" type="slidenum">
              <a:rPr lang="en-US" smtClean="0"/>
              <a:t>‹#›</a:t>
            </a:fld>
            <a:endParaRPr lang="en-US"/>
          </a:p>
        </p:txBody>
      </p:sp>
    </p:spTree>
    <p:extLst>
      <p:ext uri="{BB962C8B-B14F-4D97-AF65-F5344CB8AC3E}">
        <p14:creationId xmlns:p14="http://schemas.microsoft.com/office/powerpoint/2010/main" val="116293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CC526-4B58-3440-A2F8-7CFBF128B1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64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2CC526-4B58-3440-A2F8-7CFBF128B1BC}" type="slidenum">
              <a:rPr lang="en-US" smtClean="0"/>
              <a:t>5</a:t>
            </a:fld>
            <a:endParaRPr lang="en-US"/>
          </a:p>
        </p:txBody>
      </p:sp>
    </p:spTree>
    <p:extLst>
      <p:ext uri="{BB962C8B-B14F-4D97-AF65-F5344CB8AC3E}">
        <p14:creationId xmlns:p14="http://schemas.microsoft.com/office/powerpoint/2010/main" val="254121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CD28-44F9-5866-7BE0-01EC9F146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EAC1AB-4581-9154-0C99-473CA2AC8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C5A381-CA64-479F-BB25-EC160EB2FAFB}"/>
              </a:ext>
            </a:extLst>
          </p:cNvPr>
          <p:cNvSpPr>
            <a:spLocks noGrp="1"/>
          </p:cNvSpPr>
          <p:nvPr>
            <p:ph type="dt" sz="half" idx="10"/>
          </p:nvPr>
        </p:nvSpPr>
        <p:spPr/>
        <p:txBody>
          <a:bodyPr/>
          <a:lstStyle/>
          <a:p>
            <a:fld id="{DABED03B-4C04-4160-A4E2-946C169EE373}" type="datetimeFigureOut">
              <a:rPr lang="en-US" smtClean="0"/>
              <a:t>7/26/2023</a:t>
            </a:fld>
            <a:endParaRPr lang="en-US"/>
          </a:p>
        </p:txBody>
      </p:sp>
      <p:sp>
        <p:nvSpPr>
          <p:cNvPr id="5" name="Footer Placeholder 4">
            <a:extLst>
              <a:ext uri="{FF2B5EF4-FFF2-40B4-BE49-F238E27FC236}">
                <a16:creationId xmlns:a16="http://schemas.microsoft.com/office/drawing/2014/main" id="{70FE3421-FB8A-CD9F-F383-0379D38F0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1EB29-2EA6-4622-BE73-550A674A75AE}"/>
              </a:ext>
            </a:extLst>
          </p:cNvPr>
          <p:cNvSpPr>
            <a:spLocks noGrp="1"/>
          </p:cNvSpPr>
          <p:nvPr>
            <p:ph type="sldNum" sz="quarter" idx="12"/>
          </p:nvPr>
        </p:nvSpPr>
        <p:spPr/>
        <p:txBody>
          <a:bodyPr/>
          <a:lstStyle/>
          <a:p>
            <a:fld id="{23F3CB74-5D94-44BF-A854-81A77CDC09AE}" type="slidenum">
              <a:rPr lang="en-US" smtClean="0"/>
              <a:t>‹#›</a:t>
            </a:fld>
            <a:endParaRPr lang="en-US"/>
          </a:p>
        </p:txBody>
      </p:sp>
    </p:spTree>
    <p:extLst>
      <p:ext uri="{BB962C8B-B14F-4D97-AF65-F5344CB8AC3E}">
        <p14:creationId xmlns:p14="http://schemas.microsoft.com/office/powerpoint/2010/main" val="216423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B252-EDAA-081E-54CD-69A6564D53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9BB340-E0A5-E23A-1E65-846430B131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36B87-6C1F-E2F1-7957-D6FB29EFBF52}"/>
              </a:ext>
            </a:extLst>
          </p:cNvPr>
          <p:cNvSpPr>
            <a:spLocks noGrp="1"/>
          </p:cNvSpPr>
          <p:nvPr>
            <p:ph type="dt" sz="half" idx="10"/>
          </p:nvPr>
        </p:nvSpPr>
        <p:spPr/>
        <p:txBody>
          <a:bodyPr/>
          <a:lstStyle/>
          <a:p>
            <a:fld id="{DABED03B-4C04-4160-A4E2-946C169EE373}" type="datetimeFigureOut">
              <a:rPr lang="en-US" smtClean="0"/>
              <a:t>7/26/2023</a:t>
            </a:fld>
            <a:endParaRPr lang="en-US"/>
          </a:p>
        </p:txBody>
      </p:sp>
      <p:sp>
        <p:nvSpPr>
          <p:cNvPr id="5" name="Footer Placeholder 4">
            <a:extLst>
              <a:ext uri="{FF2B5EF4-FFF2-40B4-BE49-F238E27FC236}">
                <a16:creationId xmlns:a16="http://schemas.microsoft.com/office/drawing/2014/main" id="{405E428A-180B-2999-EC0D-B0435E605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BFE7E-C535-78CB-7CB3-4BAE7A9B7142}"/>
              </a:ext>
            </a:extLst>
          </p:cNvPr>
          <p:cNvSpPr>
            <a:spLocks noGrp="1"/>
          </p:cNvSpPr>
          <p:nvPr>
            <p:ph type="sldNum" sz="quarter" idx="12"/>
          </p:nvPr>
        </p:nvSpPr>
        <p:spPr/>
        <p:txBody>
          <a:bodyPr/>
          <a:lstStyle/>
          <a:p>
            <a:fld id="{23F3CB74-5D94-44BF-A854-81A77CDC09AE}" type="slidenum">
              <a:rPr lang="en-US" smtClean="0"/>
              <a:t>‹#›</a:t>
            </a:fld>
            <a:endParaRPr lang="en-US"/>
          </a:p>
        </p:txBody>
      </p:sp>
    </p:spTree>
    <p:extLst>
      <p:ext uri="{BB962C8B-B14F-4D97-AF65-F5344CB8AC3E}">
        <p14:creationId xmlns:p14="http://schemas.microsoft.com/office/powerpoint/2010/main" val="63396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47641-AEDB-2FF5-D9EB-CC4EE0865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A19E7B-C703-94DD-5CD9-904CC9ED4C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50FB2-7944-6F3C-8EEB-EDCEDE451C5B}"/>
              </a:ext>
            </a:extLst>
          </p:cNvPr>
          <p:cNvSpPr>
            <a:spLocks noGrp="1"/>
          </p:cNvSpPr>
          <p:nvPr>
            <p:ph type="dt" sz="half" idx="10"/>
          </p:nvPr>
        </p:nvSpPr>
        <p:spPr/>
        <p:txBody>
          <a:bodyPr/>
          <a:lstStyle/>
          <a:p>
            <a:fld id="{DABED03B-4C04-4160-A4E2-946C169EE373}" type="datetimeFigureOut">
              <a:rPr lang="en-US" smtClean="0"/>
              <a:t>7/26/2023</a:t>
            </a:fld>
            <a:endParaRPr lang="en-US"/>
          </a:p>
        </p:txBody>
      </p:sp>
      <p:sp>
        <p:nvSpPr>
          <p:cNvPr id="5" name="Footer Placeholder 4">
            <a:extLst>
              <a:ext uri="{FF2B5EF4-FFF2-40B4-BE49-F238E27FC236}">
                <a16:creationId xmlns:a16="http://schemas.microsoft.com/office/drawing/2014/main" id="{3A6885C6-8198-349C-D8E2-F5AFC2849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514B5-C58C-EBF7-B18E-70E03E23FFAE}"/>
              </a:ext>
            </a:extLst>
          </p:cNvPr>
          <p:cNvSpPr>
            <a:spLocks noGrp="1"/>
          </p:cNvSpPr>
          <p:nvPr>
            <p:ph type="sldNum" sz="quarter" idx="12"/>
          </p:nvPr>
        </p:nvSpPr>
        <p:spPr/>
        <p:txBody>
          <a:bodyPr/>
          <a:lstStyle/>
          <a:p>
            <a:fld id="{23F3CB74-5D94-44BF-A854-81A77CDC09AE}" type="slidenum">
              <a:rPr lang="en-US" smtClean="0"/>
              <a:t>‹#›</a:t>
            </a:fld>
            <a:endParaRPr lang="en-US"/>
          </a:p>
        </p:txBody>
      </p:sp>
    </p:spTree>
    <p:extLst>
      <p:ext uri="{BB962C8B-B14F-4D97-AF65-F5344CB8AC3E}">
        <p14:creationId xmlns:p14="http://schemas.microsoft.com/office/powerpoint/2010/main" val="2640562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Column">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hasCustomPrompt="1"/>
          </p:nvPr>
        </p:nvSpPr>
        <p:spPr>
          <a:xfrm>
            <a:off x="629360" y="381000"/>
            <a:ext cx="10943896" cy="876300"/>
          </a:xfrm>
        </p:spPr>
        <p:txBody>
          <a:bodyPr lIns="0" rIns="0" bIns="0" anchor="t">
            <a:normAutofit/>
          </a:bodyPr>
          <a:lstStyle>
            <a:lvl1pPr>
              <a:defRPr sz="3200" b="1" i="0">
                <a:solidFill>
                  <a:srgbClr val="161846"/>
                </a:solidFill>
                <a:latin typeface="Arial" charset="0"/>
                <a:ea typeface="Arial" charset="0"/>
                <a:cs typeface="Arial" charset="0"/>
              </a:defRPr>
            </a:lvl1pPr>
          </a:lstStyle>
          <a:p>
            <a:r>
              <a:rPr lang="en-US"/>
              <a:t>Click to edit slide headline </a:t>
            </a:r>
          </a:p>
        </p:txBody>
      </p:sp>
      <p:sp>
        <p:nvSpPr>
          <p:cNvPr id="7" name="Content Placeholder 2">
            <a:extLst>
              <a:ext uri="{FF2B5EF4-FFF2-40B4-BE49-F238E27FC236}">
                <a16:creationId xmlns:a16="http://schemas.microsoft.com/office/drawing/2014/main" id="{40AEE001-8C29-B447-9C18-049D10FFB741}"/>
              </a:ext>
            </a:extLst>
          </p:cNvPr>
          <p:cNvSpPr>
            <a:spLocks noGrp="1"/>
          </p:cNvSpPr>
          <p:nvPr>
            <p:ph sz="half" idx="14"/>
          </p:nvPr>
        </p:nvSpPr>
        <p:spPr>
          <a:xfrm>
            <a:off x="624051" y="1524000"/>
            <a:ext cx="10943895" cy="4780298"/>
          </a:xfrm>
          <a:prstGeom prst="rect">
            <a:avLst/>
          </a:prstGeom>
        </p:spPr>
        <p:txBody>
          <a:bodyPr l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lang="en-US" sz="1200" b="0" i="0" kern="1200" dirty="0">
                <a:solidFill>
                  <a:srgbClr val="505B6C"/>
                </a:solidFill>
                <a:latin typeface="Arial" charset="0"/>
                <a:ea typeface="+mn-ea"/>
                <a:cs typeface="+mn-cs"/>
              </a:defRPr>
            </a:lvl4pPr>
            <a:lvl5pPr marL="2000250" indent="-171450">
              <a:buClr>
                <a:srgbClr val="118575"/>
              </a:buClr>
              <a:buSzPct val="50000"/>
              <a:buFont typeface="Wingdings" pitchFamily="2" charset="2"/>
              <a:buChar char="q"/>
              <a:defRPr lang="en-US" sz="1100" b="0" i="0" kern="1200" dirty="0">
                <a:solidFill>
                  <a:srgbClr val="505B6C"/>
                </a:solidFill>
                <a:latin typeface="Arial"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3AEE6910-8ECC-9848-B6DB-2A34C78DBA6B}"/>
              </a:ext>
            </a:extLst>
          </p:cNvPr>
          <p:cNvSpPr/>
          <p:nvPr/>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EF86E03A-E836-1BB0-CCFE-85495202AE2E}"/>
              </a:ext>
            </a:extLst>
          </p:cNvPr>
          <p:cNvPicPr>
            <a:picLocks noChangeAspect="1"/>
          </p:cNvPicPr>
          <p:nvPr/>
        </p:nvPicPr>
        <p:blipFill>
          <a:blip r:embed="rId3"/>
          <a:stretch>
            <a:fillRect/>
          </a:stretch>
        </p:blipFill>
        <p:spPr>
          <a:xfrm>
            <a:off x="420207" y="6288242"/>
            <a:ext cx="630136" cy="580752"/>
          </a:xfrm>
          <a:prstGeom prst="rect">
            <a:avLst/>
          </a:prstGeom>
        </p:spPr>
      </p:pic>
      <p:sp>
        <p:nvSpPr>
          <p:cNvPr id="4" name="Slide Number Placeholder 6">
            <a:extLst>
              <a:ext uri="{FF2B5EF4-FFF2-40B4-BE49-F238E27FC236}">
                <a16:creationId xmlns:a16="http://schemas.microsoft.com/office/drawing/2014/main" id="{2D4AF997-7238-B1F5-6D40-6AC0D5223B87}"/>
              </a:ext>
            </a:extLst>
          </p:cNvPr>
          <p:cNvSpPr txBox="1">
            <a:spLocks/>
          </p:cNvSpPr>
          <p:nvPr/>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174939638"/>
      </p:ext>
    </p:extLst>
  </p:cSld>
  <p:clrMapOvr>
    <a:masterClrMapping/>
  </p:clrMapOvr>
  <p:extLst>
    <p:ext uri="{DCECCB84-F9BA-43D5-87BE-67443E8EF086}">
      <p15:sldGuideLst xmlns:p15="http://schemas.microsoft.com/office/powerpoint/2012/main">
        <p15:guide id="1" pos="3840">
          <p15:clr>
            <a:srgbClr val="FBAE40"/>
          </p15:clr>
        </p15:guide>
        <p15:guide id="2" pos="3912">
          <p15:clr>
            <a:srgbClr val="FBAE40"/>
          </p15:clr>
        </p15:guide>
        <p15:guide id="3" pos="3768">
          <p15:clr>
            <a:srgbClr val="FBAE40"/>
          </p15:clr>
        </p15:guide>
        <p15:guide id="4" pos="384">
          <p15:clr>
            <a:srgbClr val="FBAE40"/>
          </p15:clr>
        </p15:guide>
        <p15:guide id="5" pos="7296">
          <p15:clr>
            <a:srgbClr val="FBAE40"/>
          </p15:clr>
        </p15:guide>
        <p15:guide id="8" orient="horz" pos="40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column ">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p:nvPr>
        </p:nvSpPr>
        <p:spPr>
          <a:xfrm>
            <a:off x="602751" y="381001"/>
            <a:ext cx="10985294" cy="876300"/>
          </a:xfrm>
        </p:spPr>
        <p:txBody>
          <a:bodyPr lIns="0" rIns="0" bIns="0" anchor="t"/>
          <a:lstStyle>
            <a:lvl1pPr>
              <a:defRPr b="1" i="0">
                <a:solidFill>
                  <a:srgbClr val="161846"/>
                </a:solidFill>
                <a:latin typeface="Arial" charset="0"/>
                <a:ea typeface="Arial" charset="0"/>
                <a:cs typeface="Arial" charset="0"/>
              </a:defRPr>
            </a:lvl1pPr>
          </a:lstStyle>
          <a:p>
            <a:r>
              <a:rPr lang="en-US"/>
              <a:t>Click to edit Master title style</a:t>
            </a:r>
          </a:p>
        </p:txBody>
      </p:sp>
      <p:sp>
        <p:nvSpPr>
          <p:cNvPr id="14" name="Content Placeholder 2">
            <a:extLst>
              <a:ext uri="{FF2B5EF4-FFF2-40B4-BE49-F238E27FC236}">
                <a16:creationId xmlns:a16="http://schemas.microsoft.com/office/drawing/2014/main" id="{CDBCAD8E-DCB0-6041-9988-D8767D3ED7D4}"/>
              </a:ext>
            </a:extLst>
          </p:cNvPr>
          <p:cNvSpPr>
            <a:spLocks noGrp="1"/>
          </p:cNvSpPr>
          <p:nvPr>
            <p:ph sz="half" idx="14"/>
          </p:nvPr>
        </p:nvSpPr>
        <p:spPr>
          <a:xfrm>
            <a:off x="624052" y="1524000"/>
            <a:ext cx="3490748" cy="4800600"/>
          </a:xfrm>
          <a:prstGeom prst="rect">
            <a:avLst/>
          </a:prstGeom>
        </p:spPr>
        <p:txBody>
          <a:bodyPr lIns="0"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633F6E26-6416-1C4F-A1A7-25BAFD3A70D7}"/>
              </a:ext>
            </a:extLst>
          </p:cNvPr>
          <p:cNvSpPr>
            <a:spLocks noGrp="1"/>
          </p:cNvSpPr>
          <p:nvPr>
            <p:ph sz="half" idx="15"/>
          </p:nvPr>
        </p:nvSpPr>
        <p:spPr>
          <a:xfrm>
            <a:off x="4304230" y="1524000"/>
            <a:ext cx="3582470" cy="4800600"/>
          </a:xfrm>
          <a:prstGeom prst="rect">
            <a:avLst/>
          </a:prstGeom>
        </p:spPr>
        <p:txBody>
          <a:bodyPr lIns="0"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F2DD5C83-E73E-974D-A883-04C51CB1CE3D}"/>
              </a:ext>
            </a:extLst>
          </p:cNvPr>
          <p:cNvSpPr>
            <a:spLocks noGrp="1"/>
          </p:cNvSpPr>
          <p:nvPr>
            <p:ph sz="half" idx="16"/>
          </p:nvPr>
        </p:nvSpPr>
        <p:spPr>
          <a:xfrm>
            <a:off x="8097297" y="1524000"/>
            <a:ext cx="3490748" cy="4800600"/>
          </a:xfrm>
          <a:prstGeom prst="rect">
            <a:avLst/>
          </a:prstGeom>
        </p:spPr>
        <p:txBody>
          <a:bodyPr lIns="0"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a:extLst>
              <a:ext uri="{FF2B5EF4-FFF2-40B4-BE49-F238E27FC236}">
                <a16:creationId xmlns:a16="http://schemas.microsoft.com/office/drawing/2014/main" id="{0E631809-1847-C080-6DAD-2EB571839979}"/>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4" name="Footer Placeholder 4">
            <a:extLst>
              <a:ext uri="{FF2B5EF4-FFF2-40B4-BE49-F238E27FC236}">
                <a16:creationId xmlns:a16="http://schemas.microsoft.com/office/drawing/2014/main" id="{5EBB74C8-EBC1-12AB-8923-BCF2B127EABD}"/>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5" name="Picture 4" descr="Icon&#10;&#10;Description automatically generated">
            <a:extLst>
              <a:ext uri="{FF2B5EF4-FFF2-40B4-BE49-F238E27FC236}">
                <a16:creationId xmlns:a16="http://schemas.microsoft.com/office/drawing/2014/main" id="{284821D8-2788-42DD-D8FB-DC50B74B658E}"/>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63A40B78-F825-FEA0-B0BF-4F06AD02293E}"/>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379201"/>
      </p:ext>
    </p:extLst>
  </p:cSld>
  <p:clrMapOvr>
    <a:masterClrMapping/>
  </p:clrMapOvr>
  <p:extLst>
    <p:ext uri="{DCECCB84-F9BA-43D5-87BE-67443E8EF086}">
      <p15:sldGuideLst xmlns:p15="http://schemas.microsoft.com/office/powerpoint/2012/main">
        <p15:guide id="1" pos="3840">
          <p15:clr>
            <a:srgbClr val="FBAE40"/>
          </p15:clr>
        </p15:guide>
        <p15:guide id="2" pos="3912">
          <p15:clr>
            <a:srgbClr val="FBAE40"/>
          </p15:clr>
        </p15:guide>
        <p15:guide id="3" pos="3768">
          <p15:clr>
            <a:srgbClr val="FBAE40"/>
          </p15:clr>
        </p15:guide>
        <p15:guide id="4" pos="384">
          <p15:clr>
            <a:srgbClr val="FBAE40"/>
          </p15:clr>
        </p15:guide>
        <p15:guide id="5" pos="7296">
          <p15:clr>
            <a:srgbClr val="FBAE40"/>
          </p15:clr>
        </p15:guide>
        <p15:guide id="8" orient="horz" pos="4080">
          <p15:clr>
            <a:srgbClr val="FBAE40"/>
          </p15:clr>
        </p15:guide>
        <p15:guide id="9" pos="2592">
          <p15:clr>
            <a:srgbClr val="FBAE40"/>
          </p15:clr>
        </p15:guide>
        <p15:guide id="10" pos="2712">
          <p15:clr>
            <a:srgbClr val="FBAE40"/>
          </p15:clr>
        </p15:guide>
        <p15:guide id="11" pos="5088">
          <p15:clr>
            <a:srgbClr val="FBAE40"/>
          </p15:clr>
        </p15:guide>
        <p15:guide id="12" pos="49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ith illustration">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61F1C72E-F2C1-AA4F-9E2B-AC5AF707E586}"/>
              </a:ext>
            </a:extLst>
          </p:cNvPr>
          <p:cNvSpPr/>
          <p:nvPr userDrawn="1"/>
        </p:nvSpPr>
        <p:spPr>
          <a:xfrm rot="10800000">
            <a:off x="-29944" y="-39329"/>
            <a:ext cx="7551174" cy="6897328"/>
          </a:xfrm>
          <a:custGeom>
            <a:avLst/>
            <a:gdLst>
              <a:gd name="connsiteX0" fmla="*/ 0 w 4670323"/>
              <a:gd name="connsiteY0" fmla="*/ 0 h 6857999"/>
              <a:gd name="connsiteX1" fmla="*/ 4670323 w 4670323"/>
              <a:gd name="connsiteY1" fmla="*/ 0 h 6857999"/>
              <a:gd name="connsiteX2" fmla="*/ 4670323 w 4670323"/>
              <a:gd name="connsiteY2" fmla="*/ 6857999 h 6857999"/>
              <a:gd name="connsiteX3" fmla="*/ 0 w 4670323"/>
              <a:gd name="connsiteY3" fmla="*/ 6857999 h 6857999"/>
              <a:gd name="connsiteX4" fmla="*/ 0 w 4670323"/>
              <a:gd name="connsiteY4" fmla="*/ 0 h 6857999"/>
              <a:gd name="connsiteX0" fmla="*/ 2408903 w 7079226"/>
              <a:gd name="connsiteY0" fmla="*/ 0 h 6857999"/>
              <a:gd name="connsiteX1" fmla="*/ 7079226 w 7079226"/>
              <a:gd name="connsiteY1" fmla="*/ 0 h 6857999"/>
              <a:gd name="connsiteX2" fmla="*/ 7079226 w 7079226"/>
              <a:gd name="connsiteY2" fmla="*/ 6857999 h 6857999"/>
              <a:gd name="connsiteX3" fmla="*/ 0 w 7079226"/>
              <a:gd name="connsiteY3" fmla="*/ 6838334 h 6857999"/>
              <a:gd name="connsiteX4" fmla="*/ 2408903 w 7079226"/>
              <a:gd name="connsiteY4" fmla="*/ 0 h 6857999"/>
              <a:gd name="connsiteX0" fmla="*/ 1986116 w 6656439"/>
              <a:gd name="connsiteY0" fmla="*/ 0 h 6857999"/>
              <a:gd name="connsiteX1" fmla="*/ 6656439 w 6656439"/>
              <a:gd name="connsiteY1" fmla="*/ 0 h 6857999"/>
              <a:gd name="connsiteX2" fmla="*/ 6656439 w 6656439"/>
              <a:gd name="connsiteY2" fmla="*/ 6857999 h 6857999"/>
              <a:gd name="connsiteX3" fmla="*/ 0 w 6656439"/>
              <a:gd name="connsiteY3" fmla="*/ 6857998 h 6857999"/>
              <a:gd name="connsiteX4" fmla="*/ 1986116 w 6656439"/>
              <a:gd name="connsiteY4" fmla="*/ 0 h 6857999"/>
              <a:gd name="connsiteX0" fmla="*/ 1986116 w 7531510"/>
              <a:gd name="connsiteY0" fmla="*/ 0 h 6887496"/>
              <a:gd name="connsiteX1" fmla="*/ 6656439 w 7531510"/>
              <a:gd name="connsiteY1" fmla="*/ 0 h 6887496"/>
              <a:gd name="connsiteX2" fmla="*/ 7531510 w 7531510"/>
              <a:gd name="connsiteY2" fmla="*/ 6887496 h 6887496"/>
              <a:gd name="connsiteX3" fmla="*/ 0 w 7531510"/>
              <a:gd name="connsiteY3" fmla="*/ 6857998 h 6887496"/>
              <a:gd name="connsiteX4" fmla="*/ 1986116 w 7531510"/>
              <a:gd name="connsiteY4" fmla="*/ 0 h 6887496"/>
              <a:gd name="connsiteX0" fmla="*/ 1986116 w 7551174"/>
              <a:gd name="connsiteY0" fmla="*/ 9832 h 6897328"/>
              <a:gd name="connsiteX1" fmla="*/ 7551174 w 7551174"/>
              <a:gd name="connsiteY1" fmla="*/ 0 h 6897328"/>
              <a:gd name="connsiteX2" fmla="*/ 7531510 w 7551174"/>
              <a:gd name="connsiteY2" fmla="*/ 6897328 h 6897328"/>
              <a:gd name="connsiteX3" fmla="*/ 0 w 7551174"/>
              <a:gd name="connsiteY3" fmla="*/ 6867830 h 6897328"/>
              <a:gd name="connsiteX4" fmla="*/ 1986116 w 7551174"/>
              <a:gd name="connsiteY4" fmla="*/ 9832 h 689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1174" h="6897328">
                <a:moveTo>
                  <a:pt x="1986116" y="9832"/>
                </a:moveTo>
                <a:lnTo>
                  <a:pt x="7551174" y="0"/>
                </a:lnTo>
                <a:cubicBezTo>
                  <a:pt x="7544619" y="2299109"/>
                  <a:pt x="7538065" y="4598219"/>
                  <a:pt x="7531510" y="6897328"/>
                </a:cubicBezTo>
                <a:lnTo>
                  <a:pt x="0" y="6867830"/>
                </a:lnTo>
                <a:lnTo>
                  <a:pt x="1986116" y="98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13" name="Rectangle 12">
            <a:extLst>
              <a:ext uri="{FF2B5EF4-FFF2-40B4-BE49-F238E27FC236}">
                <a16:creationId xmlns:a16="http://schemas.microsoft.com/office/drawing/2014/main" id="{9C0D2B14-905D-864C-8425-DF7A6C0FF67E}"/>
              </a:ext>
            </a:extLst>
          </p:cNvPr>
          <p:cNvSpPr/>
          <p:nvPr userDrawn="1"/>
        </p:nvSpPr>
        <p:spPr>
          <a:xfrm>
            <a:off x="609600" y="4273491"/>
            <a:ext cx="811924" cy="45719"/>
          </a:xfrm>
          <a:prstGeom prst="rect">
            <a:avLst/>
          </a:prstGeom>
          <a:solidFill>
            <a:srgbClr val="161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19739" y="4547766"/>
            <a:ext cx="5682432" cy="374558"/>
          </a:xfrm>
          <a:prstGeom prst="rect">
            <a:avLst/>
          </a:prstGeom>
        </p:spPr>
        <p:txBody>
          <a:bodyPr rIns="0">
            <a:normAutofit/>
          </a:bodyPr>
          <a:lstStyle>
            <a:lvl1pPr marL="0" indent="0" algn="l">
              <a:buNone/>
              <a:defRPr sz="2000" b="1">
                <a:solidFill>
                  <a:srgbClr val="4E5A6B"/>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7" name="Title 6"/>
          <p:cNvSpPr>
            <a:spLocks noGrp="1"/>
          </p:cNvSpPr>
          <p:nvPr>
            <p:ph type="title" hasCustomPrompt="1"/>
          </p:nvPr>
        </p:nvSpPr>
        <p:spPr>
          <a:xfrm>
            <a:off x="619739" y="2572360"/>
            <a:ext cx="5682431" cy="1495994"/>
          </a:xfrm>
        </p:spPr>
        <p:txBody>
          <a:bodyPr lIns="0" anchor="b"/>
          <a:lstStyle>
            <a:lvl1pPr>
              <a:defRPr b="1" i="0">
                <a:solidFill>
                  <a:srgbClr val="118575"/>
                </a:solidFill>
                <a:latin typeface="Arial Black" panose="020B0604020202020204" pitchFamily="34" charset="0"/>
                <a:ea typeface="Arial Black" panose="020B0604020202020204" pitchFamily="34" charset="0"/>
                <a:cs typeface="Arial Black" panose="020B0604020202020204" pitchFamily="34" charset="0"/>
              </a:defRPr>
            </a:lvl1pPr>
          </a:lstStyle>
          <a:p>
            <a:r>
              <a:rPr lang="en-US"/>
              <a:t>Headline goes here this can be up to three lines for you </a:t>
            </a:r>
          </a:p>
        </p:txBody>
      </p:sp>
      <p:pic>
        <p:nvPicPr>
          <p:cNvPr id="12" name="Picture 11" descr="A picture containing clock&#10;&#10;Description automatically generated">
            <a:extLst>
              <a:ext uri="{FF2B5EF4-FFF2-40B4-BE49-F238E27FC236}">
                <a16:creationId xmlns:a16="http://schemas.microsoft.com/office/drawing/2014/main" id="{30E276EA-B9EE-A14D-9D4E-F5E512BE5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618" y="1277409"/>
            <a:ext cx="4422272" cy="1089814"/>
          </a:xfrm>
          <a:prstGeom prst="rect">
            <a:avLst/>
          </a:prstGeom>
        </p:spPr>
      </p:pic>
      <p:sp>
        <p:nvSpPr>
          <p:cNvPr id="8" name="Picture Placeholder 3">
            <a:extLst>
              <a:ext uri="{FF2B5EF4-FFF2-40B4-BE49-F238E27FC236}">
                <a16:creationId xmlns:a16="http://schemas.microsoft.com/office/drawing/2014/main" id="{D98D8CBB-105D-4042-9970-294360026948}"/>
              </a:ext>
            </a:extLst>
          </p:cNvPr>
          <p:cNvSpPr>
            <a:spLocks noGrp="1"/>
          </p:cNvSpPr>
          <p:nvPr>
            <p:ph type="pic" sz="quarter" idx="13"/>
          </p:nvPr>
        </p:nvSpPr>
        <p:spPr>
          <a:xfrm>
            <a:off x="5545721" y="-3166"/>
            <a:ext cx="6656439" cy="6869024"/>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644450 w 5505555"/>
              <a:gd name="connsiteY1" fmla="*/ 1485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644450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2675 h 6869024"/>
              <a:gd name="connsiteX1" fmla="*/ 1644450 w 5505555"/>
              <a:gd name="connsiteY1" fmla="*/ 0 h 6869024"/>
              <a:gd name="connsiteX2" fmla="*/ 5495302 w 5505555"/>
              <a:gd name="connsiteY2" fmla="*/ 5467 h 6869024"/>
              <a:gd name="connsiteX3" fmla="*/ 5505555 w 5505555"/>
              <a:gd name="connsiteY3" fmla="*/ 6869024 h 6869024"/>
              <a:gd name="connsiteX4" fmla="*/ 0 w 5505555"/>
              <a:gd name="connsiteY4" fmla="*/ 6862675 h 686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555" h="6869024">
                <a:moveTo>
                  <a:pt x="0" y="6862675"/>
                </a:moveTo>
                <a:lnTo>
                  <a:pt x="1644450" y="0"/>
                </a:lnTo>
                <a:lnTo>
                  <a:pt x="5495302" y="5467"/>
                </a:lnTo>
                <a:cubicBezTo>
                  <a:pt x="5497287" y="1411939"/>
                  <a:pt x="5503570" y="5462552"/>
                  <a:pt x="5505555" y="6869024"/>
                </a:cubicBezTo>
                <a:lnTo>
                  <a:pt x="0" y="6862675"/>
                </a:lnTo>
                <a:close/>
              </a:path>
            </a:pathLst>
          </a:custGeom>
          <a:solidFill>
            <a:schemeClr val="tx1">
              <a:lumMod val="20000"/>
              <a:lumOff val="80000"/>
            </a:schemeClr>
          </a:solidFill>
        </p:spPr>
        <p:txBody>
          <a:bodyPr anchor="ctr" anchorCtr="0">
            <a:normAutofit/>
          </a:bodyPr>
          <a:lstStyle>
            <a:lvl1pPr marL="0" indent="0" algn="ctr">
              <a:buNone/>
              <a:defRPr sz="1600"/>
            </a:lvl1pPr>
          </a:lstStyle>
          <a:p>
            <a:r>
              <a:rPr lang="en-US"/>
              <a:t>Click icon to add picture</a:t>
            </a:r>
          </a:p>
        </p:txBody>
      </p:sp>
    </p:spTree>
    <p:extLst>
      <p:ext uri="{BB962C8B-B14F-4D97-AF65-F5344CB8AC3E}">
        <p14:creationId xmlns:p14="http://schemas.microsoft.com/office/powerpoint/2010/main" val="3805706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 with illustra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22C253-DE1C-6D49-A9B7-DD757F50B5F4}"/>
              </a:ext>
            </a:extLst>
          </p:cNvPr>
          <p:cNvSpPr/>
          <p:nvPr userDrawn="1"/>
        </p:nvSpPr>
        <p:spPr>
          <a:xfrm>
            <a:off x="5535561" y="0"/>
            <a:ext cx="6656439" cy="6857999"/>
          </a:xfrm>
          <a:custGeom>
            <a:avLst/>
            <a:gdLst>
              <a:gd name="connsiteX0" fmla="*/ 0 w 4670323"/>
              <a:gd name="connsiteY0" fmla="*/ 0 h 6857999"/>
              <a:gd name="connsiteX1" fmla="*/ 4670323 w 4670323"/>
              <a:gd name="connsiteY1" fmla="*/ 0 h 6857999"/>
              <a:gd name="connsiteX2" fmla="*/ 4670323 w 4670323"/>
              <a:gd name="connsiteY2" fmla="*/ 6857999 h 6857999"/>
              <a:gd name="connsiteX3" fmla="*/ 0 w 4670323"/>
              <a:gd name="connsiteY3" fmla="*/ 6857999 h 6857999"/>
              <a:gd name="connsiteX4" fmla="*/ 0 w 4670323"/>
              <a:gd name="connsiteY4" fmla="*/ 0 h 6857999"/>
              <a:gd name="connsiteX0" fmla="*/ 2408903 w 7079226"/>
              <a:gd name="connsiteY0" fmla="*/ 0 h 6857999"/>
              <a:gd name="connsiteX1" fmla="*/ 7079226 w 7079226"/>
              <a:gd name="connsiteY1" fmla="*/ 0 h 6857999"/>
              <a:gd name="connsiteX2" fmla="*/ 7079226 w 7079226"/>
              <a:gd name="connsiteY2" fmla="*/ 6857999 h 6857999"/>
              <a:gd name="connsiteX3" fmla="*/ 0 w 7079226"/>
              <a:gd name="connsiteY3" fmla="*/ 6838334 h 6857999"/>
              <a:gd name="connsiteX4" fmla="*/ 2408903 w 7079226"/>
              <a:gd name="connsiteY4" fmla="*/ 0 h 6857999"/>
              <a:gd name="connsiteX0" fmla="*/ 1986116 w 6656439"/>
              <a:gd name="connsiteY0" fmla="*/ 0 h 6857999"/>
              <a:gd name="connsiteX1" fmla="*/ 6656439 w 6656439"/>
              <a:gd name="connsiteY1" fmla="*/ 0 h 6857999"/>
              <a:gd name="connsiteX2" fmla="*/ 6656439 w 6656439"/>
              <a:gd name="connsiteY2" fmla="*/ 6857999 h 6857999"/>
              <a:gd name="connsiteX3" fmla="*/ 0 w 6656439"/>
              <a:gd name="connsiteY3" fmla="*/ 6857998 h 6857999"/>
              <a:gd name="connsiteX4" fmla="*/ 1986116 w 6656439"/>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439" h="6857999">
                <a:moveTo>
                  <a:pt x="1986116" y="0"/>
                </a:moveTo>
                <a:lnTo>
                  <a:pt x="6656439" y="0"/>
                </a:lnTo>
                <a:lnTo>
                  <a:pt x="6656439" y="6857999"/>
                </a:lnTo>
                <a:lnTo>
                  <a:pt x="0" y="6857998"/>
                </a:lnTo>
                <a:lnTo>
                  <a:pt x="198611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61F1C72E-F2C1-AA4F-9E2B-AC5AF707E586}"/>
              </a:ext>
            </a:extLst>
          </p:cNvPr>
          <p:cNvSpPr/>
          <p:nvPr userDrawn="1"/>
        </p:nvSpPr>
        <p:spPr>
          <a:xfrm rot="10800000">
            <a:off x="-29944" y="-39329"/>
            <a:ext cx="7551174" cy="6897328"/>
          </a:xfrm>
          <a:custGeom>
            <a:avLst/>
            <a:gdLst>
              <a:gd name="connsiteX0" fmla="*/ 0 w 4670323"/>
              <a:gd name="connsiteY0" fmla="*/ 0 h 6857999"/>
              <a:gd name="connsiteX1" fmla="*/ 4670323 w 4670323"/>
              <a:gd name="connsiteY1" fmla="*/ 0 h 6857999"/>
              <a:gd name="connsiteX2" fmla="*/ 4670323 w 4670323"/>
              <a:gd name="connsiteY2" fmla="*/ 6857999 h 6857999"/>
              <a:gd name="connsiteX3" fmla="*/ 0 w 4670323"/>
              <a:gd name="connsiteY3" fmla="*/ 6857999 h 6857999"/>
              <a:gd name="connsiteX4" fmla="*/ 0 w 4670323"/>
              <a:gd name="connsiteY4" fmla="*/ 0 h 6857999"/>
              <a:gd name="connsiteX0" fmla="*/ 2408903 w 7079226"/>
              <a:gd name="connsiteY0" fmla="*/ 0 h 6857999"/>
              <a:gd name="connsiteX1" fmla="*/ 7079226 w 7079226"/>
              <a:gd name="connsiteY1" fmla="*/ 0 h 6857999"/>
              <a:gd name="connsiteX2" fmla="*/ 7079226 w 7079226"/>
              <a:gd name="connsiteY2" fmla="*/ 6857999 h 6857999"/>
              <a:gd name="connsiteX3" fmla="*/ 0 w 7079226"/>
              <a:gd name="connsiteY3" fmla="*/ 6838334 h 6857999"/>
              <a:gd name="connsiteX4" fmla="*/ 2408903 w 7079226"/>
              <a:gd name="connsiteY4" fmla="*/ 0 h 6857999"/>
              <a:gd name="connsiteX0" fmla="*/ 1986116 w 6656439"/>
              <a:gd name="connsiteY0" fmla="*/ 0 h 6857999"/>
              <a:gd name="connsiteX1" fmla="*/ 6656439 w 6656439"/>
              <a:gd name="connsiteY1" fmla="*/ 0 h 6857999"/>
              <a:gd name="connsiteX2" fmla="*/ 6656439 w 6656439"/>
              <a:gd name="connsiteY2" fmla="*/ 6857999 h 6857999"/>
              <a:gd name="connsiteX3" fmla="*/ 0 w 6656439"/>
              <a:gd name="connsiteY3" fmla="*/ 6857998 h 6857999"/>
              <a:gd name="connsiteX4" fmla="*/ 1986116 w 6656439"/>
              <a:gd name="connsiteY4" fmla="*/ 0 h 6857999"/>
              <a:gd name="connsiteX0" fmla="*/ 1986116 w 7531510"/>
              <a:gd name="connsiteY0" fmla="*/ 0 h 6887496"/>
              <a:gd name="connsiteX1" fmla="*/ 6656439 w 7531510"/>
              <a:gd name="connsiteY1" fmla="*/ 0 h 6887496"/>
              <a:gd name="connsiteX2" fmla="*/ 7531510 w 7531510"/>
              <a:gd name="connsiteY2" fmla="*/ 6887496 h 6887496"/>
              <a:gd name="connsiteX3" fmla="*/ 0 w 7531510"/>
              <a:gd name="connsiteY3" fmla="*/ 6857998 h 6887496"/>
              <a:gd name="connsiteX4" fmla="*/ 1986116 w 7531510"/>
              <a:gd name="connsiteY4" fmla="*/ 0 h 6887496"/>
              <a:gd name="connsiteX0" fmla="*/ 1986116 w 7551174"/>
              <a:gd name="connsiteY0" fmla="*/ 9832 h 6897328"/>
              <a:gd name="connsiteX1" fmla="*/ 7551174 w 7551174"/>
              <a:gd name="connsiteY1" fmla="*/ 0 h 6897328"/>
              <a:gd name="connsiteX2" fmla="*/ 7531510 w 7551174"/>
              <a:gd name="connsiteY2" fmla="*/ 6897328 h 6897328"/>
              <a:gd name="connsiteX3" fmla="*/ 0 w 7551174"/>
              <a:gd name="connsiteY3" fmla="*/ 6867830 h 6897328"/>
              <a:gd name="connsiteX4" fmla="*/ 1986116 w 7551174"/>
              <a:gd name="connsiteY4" fmla="*/ 9832 h 689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1174" h="6897328">
                <a:moveTo>
                  <a:pt x="1986116" y="9832"/>
                </a:moveTo>
                <a:lnTo>
                  <a:pt x="7551174" y="0"/>
                </a:lnTo>
                <a:cubicBezTo>
                  <a:pt x="7544619" y="2299109"/>
                  <a:pt x="7538065" y="4598219"/>
                  <a:pt x="7531510" y="6897328"/>
                </a:cubicBezTo>
                <a:lnTo>
                  <a:pt x="0" y="6867830"/>
                </a:lnTo>
                <a:lnTo>
                  <a:pt x="1986116" y="98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13" name="Rectangle 12">
            <a:extLst>
              <a:ext uri="{FF2B5EF4-FFF2-40B4-BE49-F238E27FC236}">
                <a16:creationId xmlns:a16="http://schemas.microsoft.com/office/drawing/2014/main" id="{9C0D2B14-905D-864C-8425-DF7A6C0FF67E}"/>
              </a:ext>
            </a:extLst>
          </p:cNvPr>
          <p:cNvSpPr/>
          <p:nvPr userDrawn="1"/>
        </p:nvSpPr>
        <p:spPr>
          <a:xfrm>
            <a:off x="609600" y="4273491"/>
            <a:ext cx="811924" cy="45719"/>
          </a:xfrm>
          <a:prstGeom prst="rect">
            <a:avLst/>
          </a:prstGeom>
          <a:solidFill>
            <a:srgbClr val="161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19739" y="4547766"/>
            <a:ext cx="5682432" cy="374558"/>
          </a:xfrm>
          <a:prstGeom prst="rect">
            <a:avLst/>
          </a:prstGeom>
        </p:spPr>
        <p:txBody>
          <a:bodyPr rIns="0">
            <a:normAutofit/>
          </a:bodyPr>
          <a:lstStyle>
            <a:lvl1pPr marL="0" indent="0" algn="l">
              <a:buNone/>
              <a:defRPr sz="2000" b="1">
                <a:solidFill>
                  <a:srgbClr val="4E5A6B"/>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7" name="Title 6"/>
          <p:cNvSpPr>
            <a:spLocks noGrp="1"/>
          </p:cNvSpPr>
          <p:nvPr>
            <p:ph type="title" hasCustomPrompt="1"/>
          </p:nvPr>
        </p:nvSpPr>
        <p:spPr>
          <a:xfrm>
            <a:off x="619739" y="2572360"/>
            <a:ext cx="5682431" cy="1495994"/>
          </a:xfrm>
        </p:spPr>
        <p:txBody>
          <a:bodyPr lIns="0" anchor="b"/>
          <a:lstStyle>
            <a:lvl1pPr>
              <a:defRPr b="1" i="0">
                <a:solidFill>
                  <a:srgbClr val="118575"/>
                </a:solidFill>
                <a:latin typeface="Arial Black" panose="020B0604020202020204" pitchFamily="34" charset="0"/>
                <a:ea typeface="Arial Black" panose="020B0604020202020204" pitchFamily="34" charset="0"/>
                <a:cs typeface="Arial Black" panose="020B0604020202020204" pitchFamily="34" charset="0"/>
              </a:defRPr>
            </a:lvl1pPr>
          </a:lstStyle>
          <a:p>
            <a:r>
              <a:rPr lang="en-US"/>
              <a:t>Headline goes here this can be up to three lines for you </a:t>
            </a:r>
          </a:p>
        </p:txBody>
      </p:sp>
      <p:pic>
        <p:nvPicPr>
          <p:cNvPr id="12" name="Picture 11" descr="A picture containing clock&#10;&#10;Description automatically generated">
            <a:extLst>
              <a:ext uri="{FF2B5EF4-FFF2-40B4-BE49-F238E27FC236}">
                <a16:creationId xmlns:a16="http://schemas.microsoft.com/office/drawing/2014/main" id="{30E276EA-B9EE-A14D-9D4E-F5E512BE5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618" y="1277409"/>
            <a:ext cx="4422272" cy="1089814"/>
          </a:xfrm>
          <a:prstGeom prst="rect">
            <a:avLst/>
          </a:prstGeom>
        </p:spPr>
      </p:pic>
    </p:spTree>
    <p:extLst>
      <p:ext uri="{BB962C8B-B14F-4D97-AF65-F5344CB8AC3E}">
        <p14:creationId xmlns:p14="http://schemas.microsoft.com/office/powerpoint/2010/main" val="4200516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Green">
    <p:bg>
      <p:bgPr>
        <a:solidFill>
          <a:schemeClr val="bg1"/>
        </a:solidFill>
        <a:effectLst/>
      </p:bgPr>
    </p:bg>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6E73C255-0345-FE4E-B7A9-B3211EB4017B}"/>
              </a:ext>
            </a:extLst>
          </p:cNvPr>
          <p:cNvSpPr/>
          <p:nvPr userDrawn="1"/>
        </p:nvSpPr>
        <p:spPr>
          <a:xfrm>
            <a:off x="5535561" y="0"/>
            <a:ext cx="6656439" cy="6866966"/>
          </a:xfrm>
          <a:custGeom>
            <a:avLst/>
            <a:gdLst>
              <a:gd name="connsiteX0" fmla="*/ 0 w 4670323"/>
              <a:gd name="connsiteY0" fmla="*/ 0 h 6857999"/>
              <a:gd name="connsiteX1" fmla="*/ 4670323 w 4670323"/>
              <a:gd name="connsiteY1" fmla="*/ 0 h 6857999"/>
              <a:gd name="connsiteX2" fmla="*/ 4670323 w 4670323"/>
              <a:gd name="connsiteY2" fmla="*/ 6857999 h 6857999"/>
              <a:gd name="connsiteX3" fmla="*/ 0 w 4670323"/>
              <a:gd name="connsiteY3" fmla="*/ 6857999 h 6857999"/>
              <a:gd name="connsiteX4" fmla="*/ 0 w 4670323"/>
              <a:gd name="connsiteY4" fmla="*/ 0 h 6857999"/>
              <a:gd name="connsiteX0" fmla="*/ 2408903 w 7079226"/>
              <a:gd name="connsiteY0" fmla="*/ 0 h 6857999"/>
              <a:gd name="connsiteX1" fmla="*/ 7079226 w 7079226"/>
              <a:gd name="connsiteY1" fmla="*/ 0 h 6857999"/>
              <a:gd name="connsiteX2" fmla="*/ 7079226 w 7079226"/>
              <a:gd name="connsiteY2" fmla="*/ 6857999 h 6857999"/>
              <a:gd name="connsiteX3" fmla="*/ 0 w 7079226"/>
              <a:gd name="connsiteY3" fmla="*/ 6838334 h 6857999"/>
              <a:gd name="connsiteX4" fmla="*/ 2408903 w 7079226"/>
              <a:gd name="connsiteY4" fmla="*/ 0 h 6857999"/>
              <a:gd name="connsiteX0" fmla="*/ 1986116 w 6656439"/>
              <a:gd name="connsiteY0" fmla="*/ 0 h 6857999"/>
              <a:gd name="connsiteX1" fmla="*/ 6656439 w 6656439"/>
              <a:gd name="connsiteY1" fmla="*/ 0 h 6857999"/>
              <a:gd name="connsiteX2" fmla="*/ 6656439 w 6656439"/>
              <a:gd name="connsiteY2" fmla="*/ 6857999 h 6857999"/>
              <a:gd name="connsiteX3" fmla="*/ 0 w 6656439"/>
              <a:gd name="connsiteY3" fmla="*/ 6857998 h 6857999"/>
              <a:gd name="connsiteX4" fmla="*/ 1986116 w 6656439"/>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439" h="6857999">
                <a:moveTo>
                  <a:pt x="1986116" y="0"/>
                </a:moveTo>
                <a:lnTo>
                  <a:pt x="6656439" y="0"/>
                </a:lnTo>
                <a:lnTo>
                  <a:pt x="6656439" y="6857999"/>
                </a:lnTo>
                <a:lnTo>
                  <a:pt x="0" y="6857998"/>
                </a:lnTo>
                <a:lnTo>
                  <a:pt x="198611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
            <a:extLst>
              <a:ext uri="{FF2B5EF4-FFF2-40B4-BE49-F238E27FC236}">
                <a16:creationId xmlns:a16="http://schemas.microsoft.com/office/drawing/2014/main" id="{02F355F8-0E47-354C-8382-474DE1E6C718}"/>
              </a:ext>
            </a:extLst>
          </p:cNvPr>
          <p:cNvSpPr/>
          <p:nvPr userDrawn="1"/>
        </p:nvSpPr>
        <p:spPr>
          <a:xfrm rot="10800000">
            <a:off x="1076483" y="-19664"/>
            <a:ext cx="7551174" cy="6897328"/>
          </a:xfrm>
          <a:custGeom>
            <a:avLst/>
            <a:gdLst>
              <a:gd name="connsiteX0" fmla="*/ 0 w 4670323"/>
              <a:gd name="connsiteY0" fmla="*/ 0 h 6857999"/>
              <a:gd name="connsiteX1" fmla="*/ 4670323 w 4670323"/>
              <a:gd name="connsiteY1" fmla="*/ 0 h 6857999"/>
              <a:gd name="connsiteX2" fmla="*/ 4670323 w 4670323"/>
              <a:gd name="connsiteY2" fmla="*/ 6857999 h 6857999"/>
              <a:gd name="connsiteX3" fmla="*/ 0 w 4670323"/>
              <a:gd name="connsiteY3" fmla="*/ 6857999 h 6857999"/>
              <a:gd name="connsiteX4" fmla="*/ 0 w 4670323"/>
              <a:gd name="connsiteY4" fmla="*/ 0 h 6857999"/>
              <a:gd name="connsiteX0" fmla="*/ 2408903 w 7079226"/>
              <a:gd name="connsiteY0" fmla="*/ 0 h 6857999"/>
              <a:gd name="connsiteX1" fmla="*/ 7079226 w 7079226"/>
              <a:gd name="connsiteY1" fmla="*/ 0 h 6857999"/>
              <a:gd name="connsiteX2" fmla="*/ 7079226 w 7079226"/>
              <a:gd name="connsiteY2" fmla="*/ 6857999 h 6857999"/>
              <a:gd name="connsiteX3" fmla="*/ 0 w 7079226"/>
              <a:gd name="connsiteY3" fmla="*/ 6838334 h 6857999"/>
              <a:gd name="connsiteX4" fmla="*/ 2408903 w 7079226"/>
              <a:gd name="connsiteY4" fmla="*/ 0 h 6857999"/>
              <a:gd name="connsiteX0" fmla="*/ 1986116 w 6656439"/>
              <a:gd name="connsiteY0" fmla="*/ 0 h 6857999"/>
              <a:gd name="connsiteX1" fmla="*/ 6656439 w 6656439"/>
              <a:gd name="connsiteY1" fmla="*/ 0 h 6857999"/>
              <a:gd name="connsiteX2" fmla="*/ 6656439 w 6656439"/>
              <a:gd name="connsiteY2" fmla="*/ 6857999 h 6857999"/>
              <a:gd name="connsiteX3" fmla="*/ 0 w 6656439"/>
              <a:gd name="connsiteY3" fmla="*/ 6857998 h 6857999"/>
              <a:gd name="connsiteX4" fmla="*/ 1986116 w 6656439"/>
              <a:gd name="connsiteY4" fmla="*/ 0 h 6857999"/>
              <a:gd name="connsiteX0" fmla="*/ 1986116 w 7531510"/>
              <a:gd name="connsiteY0" fmla="*/ 0 h 6887496"/>
              <a:gd name="connsiteX1" fmla="*/ 6656439 w 7531510"/>
              <a:gd name="connsiteY1" fmla="*/ 0 h 6887496"/>
              <a:gd name="connsiteX2" fmla="*/ 7531510 w 7531510"/>
              <a:gd name="connsiteY2" fmla="*/ 6887496 h 6887496"/>
              <a:gd name="connsiteX3" fmla="*/ 0 w 7531510"/>
              <a:gd name="connsiteY3" fmla="*/ 6857998 h 6887496"/>
              <a:gd name="connsiteX4" fmla="*/ 1986116 w 7531510"/>
              <a:gd name="connsiteY4" fmla="*/ 0 h 6887496"/>
              <a:gd name="connsiteX0" fmla="*/ 1986116 w 7551174"/>
              <a:gd name="connsiteY0" fmla="*/ 9832 h 6897328"/>
              <a:gd name="connsiteX1" fmla="*/ 7551174 w 7551174"/>
              <a:gd name="connsiteY1" fmla="*/ 0 h 6897328"/>
              <a:gd name="connsiteX2" fmla="*/ 7531510 w 7551174"/>
              <a:gd name="connsiteY2" fmla="*/ 6897328 h 6897328"/>
              <a:gd name="connsiteX3" fmla="*/ 0 w 7551174"/>
              <a:gd name="connsiteY3" fmla="*/ 6867830 h 6897328"/>
              <a:gd name="connsiteX4" fmla="*/ 1986116 w 7551174"/>
              <a:gd name="connsiteY4" fmla="*/ 9832 h 6897328"/>
              <a:gd name="connsiteX0" fmla="*/ 1838632 w 7551174"/>
              <a:gd name="connsiteY0" fmla="*/ 0 h 6897328"/>
              <a:gd name="connsiteX1" fmla="*/ 7551174 w 7551174"/>
              <a:gd name="connsiteY1" fmla="*/ 0 h 6897328"/>
              <a:gd name="connsiteX2" fmla="*/ 7531510 w 7551174"/>
              <a:gd name="connsiteY2" fmla="*/ 6897328 h 6897328"/>
              <a:gd name="connsiteX3" fmla="*/ 0 w 7551174"/>
              <a:gd name="connsiteY3" fmla="*/ 6867830 h 6897328"/>
              <a:gd name="connsiteX4" fmla="*/ 1838632 w 7551174"/>
              <a:gd name="connsiteY4" fmla="*/ 0 h 6897328"/>
              <a:gd name="connsiteX0" fmla="*/ 1868129 w 7551174"/>
              <a:gd name="connsiteY0" fmla="*/ 0 h 6897328"/>
              <a:gd name="connsiteX1" fmla="*/ 7551174 w 7551174"/>
              <a:gd name="connsiteY1" fmla="*/ 0 h 6897328"/>
              <a:gd name="connsiteX2" fmla="*/ 7531510 w 7551174"/>
              <a:gd name="connsiteY2" fmla="*/ 6897328 h 6897328"/>
              <a:gd name="connsiteX3" fmla="*/ 0 w 7551174"/>
              <a:gd name="connsiteY3" fmla="*/ 6867830 h 6897328"/>
              <a:gd name="connsiteX4" fmla="*/ 1868129 w 7551174"/>
              <a:gd name="connsiteY4" fmla="*/ 0 h 689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1174" h="6897328">
                <a:moveTo>
                  <a:pt x="1868129" y="0"/>
                </a:moveTo>
                <a:lnTo>
                  <a:pt x="7551174" y="0"/>
                </a:lnTo>
                <a:cubicBezTo>
                  <a:pt x="7544619" y="2299109"/>
                  <a:pt x="7538065" y="4598219"/>
                  <a:pt x="7531510" y="6897328"/>
                </a:cubicBezTo>
                <a:lnTo>
                  <a:pt x="0" y="6867830"/>
                </a:lnTo>
                <a:lnTo>
                  <a:pt x="186812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6" name="Title 6"/>
          <p:cNvSpPr>
            <a:spLocks noGrp="1"/>
          </p:cNvSpPr>
          <p:nvPr>
            <p:ph type="title" hasCustomPrompt="1"/>
          </p:nvPr>
        </p:nvSpPr>
        <p:spPr>
          <a:xfrm>
            <a:off x="609600" y="2850098"/>
            <a:ext cx="5682431" cy="1218256"/>
          </a:xfrm>
        </p:spPr>
        <p:txBody>
          <a:bodyPr lIns="0" anchor="ctr"/>
          <a:lstStyle>
            <a:lvl1pPr>
              <a:defRPr b="1" i="0">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1pPr>
          </a:lstStyle>
          <a:p>
            <a:r>
              <a:rPr lang="en-US"/>
              <a:t>Click to edit chapter title slide</a:t>
            </a:r>
          </a:p>
        </p:txBody>
      </p:sp>
      <p:pic>
        <p:nvPicPr>
          <p:cNvPr id="14" name="Picture 13" descr="A picture containing clock&#10;&#10;Description automatically generated">
            <a:extLst>
              <a:ext uri="{FF2B5EF4-FFF2-40B4-BE49-F238E27FC236}">
                <a16:creationId xmlns:a16="http://schemas.microsoft.com/office/drawing/2014/main" id="{58EC5C4E-E054-174B-A0AD-7F04D08A43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793" y="6254984"/>
            <a:ext cx="2446931" cy="603016"/>
          </a:xfrm>
          <a:prstGeom prst="rect">
            <a:avLst/>
          </a:prstGeom>
        </p:spPr>
      </p:pic>
      <p:sp>
        <p:nvSpPr>
          <p:cNvPr id="7" name="Slide Number Placeholder 6">
            <a:extLst>
              <a:ext uri="{FF2B5EF4-FFF2-40B4-BE49-F238E27FC236}">
                <a16:creationId xmlns:a16="http://schemas.microsoft.com/office/drawing/2014/main" id="{096D4630-2475-4246-912F-E5F0A1CCB041}"/>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pPr/>
              <a:t>‹#›</a:t>
            </a:fld>
            <a:endParaRPr lang="en-US"/>
          </a:p>
        </p:txBody>
      </p:sp>
    </p:spTree>
    <p:extLst>
      <p:ext uri="{BB962C8B-B14F-4D97-AF65-F5344CB8AC3E}">
        <p14:creationId xmlns:p14="http://schemas.microsoft.com/office/powerpoint/2010/main" val="205698930"/>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 White with Phot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B0E84B-53CF-BD45-85D7-429D8FE725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534248" y="6214820"/>
            <a:ext cx="2735894" cy="652146"/>
          </a:xfrm>
          <a:prstGeom prst="rect">
            <a:avLst/>
          </a:prstGeom>
        </p:spPr>
      </p:pic>
      <p:sp>
        <p:nvSpPr>
          <p:cNvPr id="9" name="Slide Number Placeholder 6">
            <a:extLst>
              <a:ext uri="{FF2B5EF4-FFF2-40B4-BE49-F238E27FC236}">
                <a16:creationId xmlns:a16="http://schemas.microsoft.com/office/drawing/2014/main" id="{4C3E1DFC-5921-2A43-BF17-FD9D5A728D88}"/>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pPr/>
              <a:t>‹#›</a:t>
            </a:fld>
            <a:endParaRPr lang="en-US"/>
          </a:p>
        </p:txBody>
      </p:sp>
      <p:sp>
        <p:nvSpPr>
          <p:cNvPr id="15" name="Title 6">
            <a:extLst>
              <a:ext uri="{FF2B5EF4-FFF2-40B4-BE49-F238E27FC236}">
                <a16:creationId xmlns:a16="http://schemas.microsoft.com/office/drawing/2014/main" id="{E7B6DDA8-FB9A-5148-8E58-BA44F980EEA5}"/>
              </a:ext>
            </a:extLst>
          </p:cNvPr>
          <p:cNvSpPr>
            <a:spLocks noGrp="1"/>
          </p:cNvSpPr>
          <p:nvPr>
            <p:ph type="title" hasCustomPrompt="1"/>
          </p:nvPr>
        </p:nvSpPr>
        <p:spPr>
          <a:xfrm>
            <a:off x="609600" y="2850098"/>
            <a:ext cx="5682431" cy="1218256"/>
          </a:xfrm>
        </p:spPr>
        <p:txBody>
          <a:bodyPr lIns="0" anchor="ctr"/>
          <a:lstStyle>
            <a:lvl1pPr>
              <a:defRPr b="1" i="0">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1pPr>
          </a:lstStyle>
          <a:p>
            <a:r>
              <a:rPr lang="en-US"/>
              <a:t>Click to edit chapter title slide</a:t>
            </a:r>
          </a:p>
        </p:txBody>
      </p:sp>
      <p:pic>
        <p:nvPicPr>
          <p:cNvPr id="17" name="Picture 16" descr="A picture containing clock&#10;&#10;Description automatically generated">
            <a:extLst>
              <a:ext uri="{FF2B5EF4-FFF2-40B4-BE49-F238E27FC236}">
                <a16:creationId xmlns:a16="http://schemas.microsoft.com/office/drawing/2014/main" id="{2CCF29F2-166F-B947-BE6D-870467D137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793" y="6254984"/>
            <a:ext cx="2446931" cy="603016"/>
          </a:xfrm>
          <a:prstGeom prst="rect">
            <a:avLst/>
          </a:prstGeom>
        </p:spPr>
      </p:pic>
      <p:sp>
        <p:nvSpPr>
          <p:cNvPr id="20" name="Picture Placeholder 3">
            <a:extLst>
              <a:ext uri="{FF2B5EF4-FFF2-40B4-BE49-F238E27FC236}">
                <a16:creationId xmlns:a16="http://schemas.microsoft.com/office/drawing/2014/main" id="{4E2524BE-3801-DA46-9FA6-871365D4A38E}"/>
              </a:ext>
            </a:extLst>
          </p:cNvPr>
          <p:cNvSpPr>
            <a:spLocks noGrp="1"/>
          </p:cNvSpPr>
          <p:nvPr>
            <p:ph type="pic" sz="quarter" idx="13"/>
          </p:nvPr>
        </p:nvSpPr>
        <p:spPr>
          <a:xfrm>
            <a:off x="6706765" y="-9367"/>
            <a:ext cx="5505555" cy="6873717"/>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555" h="6873717">
                <a:moveTo>
                  <a:pt x="0" y="6867368"/>
                </a:moveTo>
                <a:lnTo>
                  <a:pt x="1837727" y="4693"/>
                </a:lnTo>
                <a:lnTo>
                  <a:pt x="5486899" y="0"/>
                </a:lnTo>
                <a:cubicBezTo>
                  <a:pt x="5488884" y="1406472"/>
                  <a:pt x="5503570" y="5467245"/>
                  <a:pt x="5505555" y="6873717"/>
                </a:cubicBezTo>
                <a:lnTo>
                  <a:pt x="0" y="6867368"/>
                </a:lnTo>
                <a:close/>
              </a:path>
            </a:pathLst>
          </a:custGeom>
          <a:solidFill>
            <a:schemeClr val="tx1">
              <a:lumMod val="20000"/>
              <a:lumOff val="80000"/>
            </a:schemeClr>
          </a:solidFill>
        </p:spPr>
        <p:txBody>
          <a:bodyPr anchor="ctr" anchorCtr="0">
            <a:normAutofit/>
          </a:bodyPr>
          <a:lstStyle>
            <a:lvl1pPr marL="0" indent="0" algn="ctr">
              <a:buNone/>
              <a:defRPr sz="1600"/>
            </a:lvl1pPr>
          </a:lstStyle>
          <a:p>
            <a:r>
              <a:rPr lang="en-US"/>
              <a:t>Click icon to add picture</a:t>
            </a:r>
          </a:p>
        </p:txBody>
      </p:sp>
    </p:spTree>
    <p:extLst>
      <p:ext uri="{BB962C8B-B14F-4D97-AF65-F5344CB8AC3E}">
        <p14:creationId xmlns:p14="http://schemas.microsoft.com/office/powerpoint/2010/main" val="2719441875"/>
      </p:ext>
    </p:extLst>
  </p:cSld>
  <p:clrMapOvr>
    <a:masterClrMapping/>
  </p:clrMapOvr>
  <p:extLst>
    <p:ext uri="{DCECCB84-F9BA-43D5-87BE-67443E8EF086}">
      <p15:sldGuideLst xmlns:p15="http://schemas.microsoft.com/office/powerpoint/2012/main">
        <p15:guide id="1" pos="384">
          <p15:clr>
            <a:srgbClr val="FBAE40"/>
          </p15:clr>
        </p15:guide>
        <p15:guide id="2" pos="3840">
          <p15:clr>
            <a:srgbClr val="FBAE40"/>
          </p15:clr>
        </p15:guide>
        <p15:guide id="3" pos="4200">
          <p15:clr>
            <a:srgbClr val="FBAE40"/>
          </p15:clr>
        </p15:guide>
        <p15:guide id="4" pos="53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hasCustomPrompt="1"/>
          </p:nvPr>
        </p:nvSpPr>
        <p:spPr>
          <a:xfrm>
            <a:off x="629360" y="381000"/>
            <a:ext cx="10943896" cy="876300"/>
          </a:xfrm>
        </p:spPr>
        <p:txBody>
          <a:bodyPr lIns="0" rIns="0" bIns="0" anchor="t">
            <a:normAutofit/>
          </a:bodyPr>
          <a:lstStyle>
            <a:lvl1pPr>
              <a:defRPr sz="3200" b="1" i="0">
                <a:solidFill>
                  <a:srgbClr val="161846"/>
                </a:solidFill>
                <a:latin typeface="Arial" charset="0"/>
                <a:ea typeface="Arial" charset="0"/>
                <a:cs typeface="Arial" charset="0"/>
              </a:defRPr>
            </a:lvl1pPr>
          </a:lstStyle>
          <a:p>
            <a:r>
              <a:rPr lang="en-US"/>
              <a:t>Click to edit slide headline </a:t>
            </a:r>
          </a:p>
        </p:txBody>
      </p:sp>
      <p:sp>
        <p:nvSpPr>
          <p:cNvPr id="7" name="Content Placeholder 2">
            <a:extLst>
              <a:ext uri="{FF2B5EF4-FFF2-40B4-BE49-F238E27FC236}">
                <a16:creationId xmlns:a16="http://schemas.microsoft.com/office/drawing/2014/main" id="{40AEE001-8C29-B447-9C18-049D10FFB741}"/>
              </a:ext>
            </a:extLst>
          </p:cNvPr>
          <p:cNvSpPr>
            <a:spLocks noGrp="1"/>
          </p:cNvSpPr>
          <p:nvPr>
            <p:ph sz="half" idx="14"/>
          </p:nvPr>
        </p:nvSpPr>
        <p:spPr>
          <a:xfrm>
            <a:off x="624051" y="1524000"/>
            <a:ext cx="10943895" cy="4780298"/>
          </a:xfrm>
          <a:prstGeom prst="rect">
            <a:avLst/>
          </a:prstGeom>
        </p:spPr>
        <p:txBody>
          <a:bodyPr l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lang="en-US" sz="1200" b="0" i="0" kern="1200" dirty="0">
                <a:solidFill>
                  <a:srgbClr val="505B6C"/>
                </a:solidFill>
                <a:latin typeface="Arial" charset="0"/>
                <a:ea typeface="+mn-ea"/>
                <a:cs typeface="+mn-cs"/>
              </a:defRPr>
            </a:lvl4pPr>
            <a:lvl5pPr marL="2000250" indent="-171450">
              <a:buClr>
                <a:srgbClr val="118575"/>
              </a:buClr>
              <a:buSzPct val="50000"/>
              <a:buFont typeface="Wingdings" pitchFamily="2" charset="2"/>
              <a:buChar char="q"/>
              <a:defRPr lang="en-US" sz="1100" b="0" i="0" kern="1200" dirty="0">
                <a:solidFill>
                  <a:srgbClr val="505B6C"/>
                </a:solidFill>
                <a:latin typeface="Arial"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3AEE6910-8ECC-9848-B6DB-2A34C78DBA6B}"/>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6">
            <a:extLst>
              <a:ext uri="{FF2B5EF4-FFF2-40B4-BE49-F238E27FC236}">
                <a16:creationId xmlns:a16="http://schemas.microsoft.com/office/drawing/2014/main" id="{DC9EF797-6488-DA4F-8017-2FD19B3C8F54}"/>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16" name="Footer Placeholder 4">
            <a:extLst>
              <a:ext uri="{FF2B5EF4-FFF2-40B4-BE49-F238E27FC236}">
                <a16:creationId xmlns:a16="http://schemas.microsoft.com/office/drawing/2014/main" id="{FE40BFEF-268A-E843-829B-19088DC83F6F}"/>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3" name="Picture 2" descr="Icon&#10;&#10;Description automatically generated">
            <a:extLst>
              <a:ext uri="{FF2B5EF4-FFF2-40B4-BE49-F238E27FC236}">
                <a16:creationId xmlns:a16="http://schemas.microsoft.com/office/drawing/2014/main" id="{EF86E03A-E836-1BB0-CCFE-85495202AE2E}"/>
              </a:ext>
            </a:extLst>
          </p:cNvPr>
          <p:cNvPicPr>
            <a:picLocks noChangeAspect="1"/>
          </p:cNvPicPr>
          <p:nvPr userDrawn="1"/>
        </p:nvPicPr>
        <p:blipFill>
          <a:blip r:embed="rId3"/>
          <a:stretch>
            <a:fillRect/>
          </a:stretch>
        </p:blipFill>
        <p:spPr>
          <a:xfrm>
            <a:off x="420207" y="6288242"/>
            <a:ext cx="630136" cy="580752"/>
          </a:xfrm>
          <a:prstGeom prst="rect">
            <a:avLst/>
          </a:prstGeom>
        </p:spPr>
      </p:pic>
    </p:spTree>
    <p:extLst>
      <p:ext uri="{BB962C8B-B14F-4D97-AF65-F5344CB8AC3E}">
        <p14:creationId xmlns:p14="http://schemas.microsoft.com/office/powerpoint/2010/main" val="3183314535"/>
      </p:ext>
    </p:extLst>
  </p:cSld>
  <p:clrMapOvr>
    <a:masterClrMapping/>
  </p:clrMapOvr>
  <p:extLst>
    <p:ext uri="{DCECCB84-F9BA-43D5-87BE-67443E8EF086}">
      <p15:sldGuideLst xmlns:p15="http://schemas.microsoft.com/office/powerpoint/2012/main">
        <p15:guide id="1" pos="3840">
          <p15:clr>
            <a:srgbClr val="FBAE40"/>
          </p15:clr>
        </p15:guide>
        <p15:guide id="2" pos="3912">
          <p15:clr>
            <a:srgbClr val="FBAE40"/>
          </p15:clr>
        </p15:guide>
        <p15:guide id="3" pos="3768">
          <p15:clr>
            <a:srgbClr val="FBAE40"/>
          </p15:clr>
        </p15:guide>
        <p15:guide id="4" pos="384">
          <p15:clr>
            <a:srgbClr val="FBAE40"/>
          </p15:clr>
        </p15:guide>
        <p15:guide id="5" pos="7296">
          <p15:clr>
            <a:srgbClr val="FBAE40"/>
          </p15:clr>
        </p15:guide>
        <p15:guide id="8" orient="horz" pos="40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with Subheadline">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hasCustomPrompt="1"/>
          </p:nvPr>
        </p:nvSpPr>
        <p:spPr>
          <a:xfrm>
            <a:off x="629360" y="381000"/>
            <a:ext cx="10943896" cy="524069"/>
          </a:xfrm>
        </p:spPr>
        <p:txBody>
          <a:bodyPr lIns="0" rIns="0" bIns="0" anchor="t" anchorCtr="0">
            <a:normAutofit/>
          </a:bodyPr>
          <a:lstStyle>
            <a:lvl1pPr>
              <a:defRPr sz="3200" b="1" i="0">
                <a:solidFill>
                  <a:srgbClr val="161846"/>
                </a:solidFill>
                <a:latin typeface="Arial" charset="0"/>
                <a:ea typeface="Arial" charset="0"/>
                <a:cs typeface="Arial" charset="0"/>
              </a:defRPr>
            </a:lvl1pPr>
          </a:lstStyle>
          <a:p>
            <a:r>
              <a:rPr lang="en-US"/>
              <a:t>Click to edit slide headline </a:t>
            </a:r>
          </a:p>
        </p:txBody>
      </p:sp>
      <p:sp>
        <p:nvSpPr>
          <p:cNvPr id="7" name="Content Placeholder 2">
            <a:extLst>
              <a:ext uri="{FF2B5EF4-FFF2-40B4-BE49-F238E27FC236}">
                <a16:creationId xmlns:a16="http://schemas.microsoft.com/office/drawing/2014/main" id="{40AEE001-8C29-B447-9C18-049D10FFB741}"/>
              </a:ext>
            </a:extLst>
          </p:cNvPr>
          <p:cNvSpPr>
            <a:spLocks noGrp="1"/>
          </p:cNvSpPr>
          <p:nvPr>
            <p:ph sz="half" idx="14"/>
          </p:nvPr>
        </p:nvSpPr>
        <p:spPr>
          <a:xfrm>
            <a:off x="624051" y="1524000"/>
            <a:ext cx="10943895" cy="4780298"/>
          </a:xfrm>
          <a:prstGeom prst="rect">
            <a:avLst/>
          </a:prstGeom>
        </p:spPr>
        <p:txBody>
          <a:bodyPr lIns="0" rIns="0" bIns="0" anchor="t" anchorCtr="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lang="en-US" sz="1200" b="0" i="0" kern="1200" dirty="0">
                <a:solidFill>
                  <a:srgbClr val="505B6C"/>
                </a:solidFill>
                <a:latin typeface="Arial" charset="0"/>
                <a:ea typeface="+mn-ea"/>
                <a:cs typeface="+mn-cs"/>
              </a:defRPr>
            </a:lvl4pPr>
            <a:lvl5pPr marL="2000250" indent="-171450">
              <a:buClr>
                <a:srgbClr val="118575"/>
              </a:buClr>
              <a:buSzPct val="50000"/>
              <a:buFont typeface="Wingdings" pitchFamily="2" charset="2"/>
              <a:buChar char="q"/>
              <a:defRPr lang="en-US" sz="1100" b="0" i="0" kern="1200" dirty="0">
                <a:solidFill>
                  <a:srgbClr val="505B6C"/>
                </a:solidFill>
                <a:latin typeface="Arial"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1903A183-7E83-7246-9939-DE17C9075BB9}"/>
              </a:ext>
            </a:extLst>
          </p:cNvPr>
          <p:cNvSpPr>
            <a:spLocks noGrp="1"/>
          </p:cNvSpPr>
          <p:nvPr>
            <p:ph type="body" sz="quarter" idx="15" hasCustomPrompt="1"/>
          </p:nvPr>
        </p:nvSpPr>
        <p:spPr>
          <a:xfrm>
            <a:off x="629360" y="896391"/>
            <a:ext cx="10953040" cy="360909"/>
          </a:xfrm>
        </p:spPr>
        <p:txBody>
          <a:bodyPr lIns="0" rIns="0" bIns="0" anchor="t" anchorCtr="0">
            <a:normAutofit/>
          </a:bodyPr>
          <a:lstStyle>
            <a:lvl1pPr marL="0" indent="0">
              <a:buNone/>
              <a:defRPr sz="2000" b="1">
                <a:solidFill>
                  <a:schemeClr val="accent1"/>
                </a:solidFill>
              </a:defRPr>
            </a:lvl1pPr>
          </a:lstStyle>
          <a:p>
            <a:pPr lvl="0"/>
            <a:r>
              <a:rPr lang="en-US" err="1"/>
              <a:t>Subheadline</a:t>
            </a:r>
            <a:r>
              <a:rPr lang="en-US"/>
              <a:t>  style here</a:t>
            </a:r>
          </a:p>
        </p:txBody>
      </p:sp>
      <p:sp>
        <p:nvSpPr>
          <p:cNvPr id="4" name="Slide Number Placeholder 6">
            <a:extLst>
              <a:ext uri="{FF2B5EF4-FFF2-40B4-BE49-F238E27FC236}">
                <a16:creationId xmlns:a16="http://schemas.microsoft.com/office/drawing/2014/main" id="{9A91532B-5463-81C9-CE4E-A46614373AFD}"/>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5" name="Footer Placeholder 4">
            <a:extLst>
              <a:ext uri="{FF2B5EF4-FFF2-40B4-BE49-F238E27FC236}">
                <a16:creationId xmlns:a16="http://schemas.microsoft.com/office/drawing/2014/main" id="{1CE21EDD-F966-9108-A534-B6ED18AFD6BB}"/>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6" name="Picture 5" descr="Icon&#10;&#10;Description automatically generated">
            <a:extLst>
              <a:ext uri="{FF2B5EF4-FFF2-40B4-BE49-F238E27FC236}">
                <a16:creationId xmlns:a16="http://schemas.microsoft.com/office/drawing/2014/main" id="{EB92DDBE-54D0-FFAA-8559-29C500870B42}"/>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8" name="Rectangle 7">
            <a:extLst>
              <a:ext uri="{FF2B5EF4-FFF2-40B4-BE49-F238E27FC236}">
                <a16:creationId xmlns:a16="http://schemas.microsoft.com/office/drawing/2014/main" id="{1AC4BB13-2C98-7800-5C7C-A5C9FF6BC457}"/>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401020"/>
      </p:ext>
    </p:extLst>
  </p:cSld>
  <p:clrMapOvr>
    <a:masterClrMapping/>
  </p:clrMapOvr>
  <p:extLst>
    <p:ext uri="{DCECCB84-F9BA-43D5-87BE-67443E8EF086}">
      <p15:sldGuideLst xmlns:p15="http://schemas.microsoft.com/office/powerpoint/2012/main">
        <p15:guide id="1" pos="3840">
          <p15:clr>
            <a:srgbClr val="FBAE40"/>
          </p15:clr>
        </p15:guide>
        <p15:guide id="2" pos="3912">
          <p15:clr>
            <a:srgbClr val="FBAE40"/>
          </p15:clr>
        </p15:guide>
        <p15:guide id="3" pos="3768">
          <p15:clr>
            <a:srgbClr val="FBAE40"/>
          </p15:clr>
        </p15:guide>
        <p15:guide id="4" pos="384">
          <p15:clr>
            <a:srgbClr val="FBAE40"/>
          </p15:clr>
        </p15:guide>
        <p15:guide id="5" pos="7296">
          <p15:clr>
            <a:srgbClr val="FBAE40"/>
          </p15:clr>
        </p15:guide>
        <p15:guide id="8" orient="horz" pos="4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16D0-DB4F-0B46-1C80-95C7FCB3C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E766C-5793-14B6-8C70-CB4CD39A80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37036-71F3-11AD-80A5-1E0B0C594FD1}"/>
              </a:ext>
            </a:extLst>
          </p:cNvPr>
          <p:cNvSpPr>
            <a:spLocks noGrp="1"/>
          </p:cNvSpPr>
          <p:nvPr>
            <p:ph type="dt" sz="half" idx="10"/>
          </p:nvPr>
        </p:nvSpPr>
        <p:spPr/>
        <p:txBody>
          <a:bodyPr/>
          <a:lstStyle/>
          <a:p>
            <a:fld id="{DABED03B-4C04-4160-A4E2-946C169EE373}" type="datetimeFigureOut">
              <a:rPr lang="en-US" smtClean="0"/>
              <a:t>7/26/2023</a:t>
            </a:fld>
            <a:endParaRPr lang="en-US"/>
          </a:p>
        </p:txBody>
      </p:sp>
      <p:sp>
        <p:nvSpPr>
          <p:cNvPr id="5" name="Footer Placeholder 4">
            <a:extLst>
              <a:ext uri="{FF2B5EF4-FFF2-40B4-BE49-F238E27FC236}">
                <a16:creationId xmlns:a16="http://schemas.microsoft.com/office/drawing/2014/main" id="{65C51F9B-E19E-F5FE-EE4D-FD66B6CF6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FE63E-9830-DEAC-0E30-B6DC58C58A13}"/>
              </a:ext>
            </a:extLst>
          </p:cNvPr>
          <p:cNvSpPr>
            <a:spLocks noGrp="1"/>
          </p:cNvSpPr>
          <p:nvPr>
            <p:ph type="sldNum" sz="quarter" idx="12"/>
          </p:nvPr>
        </p:nvSpPr>
        <p:spPr/>
        <p:txBody>
          <a:bodyPr/>
          <a:lstStyle/>
          <a:p>
            <a:fld id="{23F3CB74-5D94-44BF-A854-81A77CDC09AE}" type="slidenum">
              <a:rPr lang="en-US" smtClean="0"/>
              <a:t>‹#›</a:t>
            </a:fld>
            <a:endParaRPr lang="en-US"/>
          </a:p>
        </p:txBody>
      </p:sp>
    </p:spTree>
    <p:extLst>
      <p:ext uri="{BB962C8B-B14F-4D97-AF65-F5344CB8AC3E}">
        <p14:creationId xmlns:p14="http://schemas.microsoft.com/office/powerpoint/2010/main" val="513026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p:nvPr>
        </p:nvSpPr>
        <p:spPr>
          <a:xfrm>
            <a:off x="636752" y="381000"/>
            <a:ext cx="10958348" cy="876300"/>
          </a:xfrm>
        </p:spPr>
        <p:txBody>
          <a:bodyPr lIns="0" bIns="0" anchor="t"/>
          <a:lstStyle>
            <a:lvl1pPr>
              <a:defRPr b="1" i="0">
                <a:solidFill>
                  <a:srgbClr val="161846"/>
                </a:solidFill>
                <a:latin typeface="Arial" charset="0"/>
                <a:ea typeface="Arial" charset="0"/>
                <a:cs typeface="Arial" charset="0"/>
              </a:defRPr>
            </a:lvl1pPr>
          </a:lstStyle>
          <a:p>
            <a:r>
              <a:rPr lang="en-US"/>
              <a:t>Click to edit Master title style</a:t>
            </a:r>
          </a:p>
        </p:txBody>
      </p:sp>
      <p:sp>
        <p:nvSpPr>
          <p:cNvPr id="13" name="Content Placeholder 2">
            <a:extLst>
              <a:ext uri="{FF2B5EF4-FFF2-40B4-BE49-F238E27FC236}">
                <a16:creationId xmlns:a16="http://schemas.microsoft.com/office/drawing/2014/main" id="{5F01F97C-6459-7A47-AC7D-7C5F033C7538}"/>
              </a:ext>
            </a:extLst>
          </p:cNvPr>
          <p:cNvSpPr>
            <a:spLocks noGrp="1"/>
          </p:cNvSpPr>
          <p:nvPr>
            <p:ph sz="half" idx="14"/>
          </p:nvPr>
        </p:nvSpPr>
        <p:spPr>
          <a:xfrm>
            <a:off x="636752" y="1524000"/>
            <a:ext cx="5357648" cy="4800600"/>
          </a:xfrm>
          <a:prstGeom prst="rect">
            <a:avLst/>
          </a:prstGeom>
        </p:spPr>
        <p:txBody>
          <a:bodyPr l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B798F34C-15D4-B240-95F9-7C3D4715DC12}"/>
              </a:ext>
            </a:extLst>
          </p:cNvPr>
          <p:cNvSpPr>
            <a:spLocks noGrp="1"/>
          </p:cNvSpPr>
          <p:nvPr>
            <p:ph sz="half" idx="15"/>
          </p:nvPr>
        </p:nvSpPr>
        <p:spPr>
          <a:xfrm>
            <a:off x="6224752" y="1524000"/>
            <a:ext cx="5357648" cy="4800600"/>
          </a:xfrm>
          <a:prstGeom prst="rect">
            <a:avLst/>
          </a:prstGeom>
        </p:spPr>
        <p:txBody>
          <a:bodyPr l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a:extLst>
              <a:ext uri="{FF2B5EF4-FFF2-40B4-BE49-F238E27FC236}">
                <a16:creationId xmlns:a16="http://schemas.microsoft.com/office/drawing/2014/main" id="{C328695B-855F-7F49-8F81-82D45CD1833A}"/>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4" name="Footer Placeholder 4">
            <a:extLst>
              <a:ext uri="{FF2B5EF4-FFF2-40B4-BE49-F238E27FC236}">
                <a16:creationId xmlns:a16="http://schemas.microsoft.com/office/drawing/2014/main" id="{431F8487-8E56-EE1E-7522-88F461BFEA6A}"/>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5" name="Picture 4" descr="Icon&#10;&#10;Description automatically generated">
            <a:extLst>
              <a:ext uri="{FF2B5EF4-FFF2-40B4-BE49-F238E27FC236}">
                <a16:creationId xmlns:a16="http://schemas.microsoft.com/office/drawing/2014/main" id="{C3F47C54-8EB5-1981-97E2-81812732E405}"/>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268EA1FC-8ECC-325B-F18F-CD41E33F87A1}"/>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847932"/>
      </p:ext>
    </p:extLst>
  </p:cSld>
  <p:clrMapOvr>
    <a:masterClrMapping/>
  </p:clrMapOvr>
  <p:extLst>
    <p:ext uri="{DCECCB84-F9BA-43D5-87BE-67443E8EF086}">
      <p15:sldGuideLst xmlns:p15="http://schemas.microsoft.com/office/powerpoint/2012/main">
        <p15:guide id="1" pos="3840">
          <p15:clr>
            <a:srgbClr val="FBAE40"/>
          </p15:clr>
        </p15:guide>
        <p15:guide id="2" pos="3912">
          <p15:clr>
            <a:srgbClr val="FBAE40"/>
          </p15:clr>
        </p15:guide>
        <p15:guide id="3" pos="3768">
          <p15:clr>
            <a:srgbClr val="FBAE40"/>
          </p15:clr>
        </p15:guide>
        <p15:guide id="4" pos="384">
          <p15:clr>
            <a:srgbClr val="FBAE40"/>
          </p15:clr>
        </p15:guide>
        <p15:guide id="5" pos="7296">
          <p15:clr>
            <a:srgbClr val="FBAE40"/>
          </p15:clr>
        </p15:guide>
        <p15:guide id="6" orient="horz" pos="96">
          <p15:clr>
            <a:srgbClr val="FBAE40"/>
          </p15:clr>
        </p15:guide>
        <p15:guide id="7" orient="horz" pos="4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p:nvPr>
        </p:nvSpPr>
        <p:spPr>
          <a:xfrm>
            <a:off x="602751" y="381001"/>
            <a:ext cx="10985294" cy="876300"/>
          </a:xfrm>
        </p:spPr>
        <p:txBody>
          <a:bodyPr lIns="0" rIns="0" bIns="0" anchor="t"/>
          <a:lstStyle>
            <a:lvl1pPr>
              <a:defRPr b="1" i="0">
                <a:solidFill>
                  <a:srgbClr val="161846"/>
                </a:solidFill>
                <a:latin typeface="Arial" charset="0"/>
                <a:ea typeface="Arial" charset="0"/>
                <a:cs typeface="Arial" charset="0"/>
              </a:defRPr>
            </a:lvl1pPr>
          </a:lstStyle>
          <a:p>
            <a:r>
              <a:rPr lang="en-US"/>
              <a:t>Click to edit Master title style</a:t>
            </a:r>
          </a:p>
        </p:txBody>
      </p:sp>
      <p:sp>
        <p:nvSpPr>
          <p:cNvPr id="14" name="Content Placeholder 2">
            <a:extLst>
              <a:ext uri="{FF2B5EF4-FFF2-40B4-BE49-F238E27FC236}">
                <a16:creationId xmlns:a16="http://schemas.microsoft.com/office/drawing/2014/main" id="{CDBCAD8E-DCB0-6041-9988-D8767D3ED7D4}"/>
              </a:ext>
            </a:extLst>
          </p:cNvPr>
          <p:cNvSpPr>
            <a:spLocks noGrp="1"/>
          </p:cNvSpPr>
          <p:nvPr>
            <p:ph sz="half" idx="14"/>
          </p:nvPr>
        </p:nvSpPr>
        <p:spPr>
          <a:xfrm>
            <a:off x="624052" y="1524000"/>
            <a:ext cx="3490748" cy="4800600"/>
          </a:xfrm>
          <a:prstGeom prst="rect">
            <a:avLst/>
          </a:prstGeom>
        </p:spPr>
        <p:txBody>
          <a:bodyPr lIns="0"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633F6E26-6416-1C4F-A1A7-25BAFD3A70D7}"/>
              </a:ext>
            </a:extLst>
          </p:cNvPr>
          <p:cNvSpPr>
            <a:spLocks noGrp="1"/>
          </p:cNvSpPr>
          <p:nvPr>
            <p:ph sz="half" idx="15"/>
          </p:nvPr>
        </p:nvSpPr>
        <p:spPr>
          <a:xfrm>
            <a:off x="4304230" y="1524000"/>
            <a:ext cx="3582470" cy="4800600"/>
          </a:xfrm>
          <a:prstGeom prst="rect">
            <a:avLst/>
          </a:prstGeom>
        </p:spPr>
        <p:txBody>
          <a:bodyPr lIns="0"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F2DD5C83-E73E-974D-A883-04C51CB1CE3D}"/>
              </a:ext>
            </a:extLst>
          </p:cNvPr>
          <p:cNvSpPr>
            <a:spLocks noGrp="1"/>
          </p:cNvSpPr>
          <p:nvPr>
            <p:ph sz="half" idx="16"/>
          </p:nvPr>
        </p:nvSpPr>
        <p:spPr>
          <a:xfrm>
            <a:off x="8097297" y="1524000"/>
            <a:ext cx="3490748" cy="4800600"/>
          </a:xfrm>
          <a:prstGeom prst="rect">
            <a:avLst/>
          </a:prstGeom>
        </p:spPr>
        <p:txBody>
          <a:bodyPr lIns="0"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a:extLst>
              <a:ext uri="{FF2B5EF4-FFF2-40B4-BE49-F238E27FC236}">
                <a16:creationId xmlns:a16="http://schemas.microsoft.com/office/drawing/2014/main" id="{0E631809-1847-C080-6DAD-2EB571839979}"/>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4" name="Footer Placeholder 4">
            <a:extLst>
              <a:ext uri="{FF2B5EF4-FFF2-40B4-BE49-F238E27FC236}">
                <a16:creationId xmlns:a16="http://schemas.microsoft.com/office/drawing/2014/main" id="{5EBB74C8-EBC1-12AB-8923-BCF2B127EABD}"/>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5" name="Picture 4" descr="Icon&#10;&#10;Description automatically generated">
            <a:extLst>
              <a:ext uri="{FF2B5EF4-FFF2-40B4-BE49-F238E27FC236}">
                <a16:creationId xmlns:a16="http://schemas.microsoft.com/office/drawing/2014/main" id="{284821D8-2788-42DD-D8FB-DC50B74B658E}"/>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63A40B78-F825-FEA0-B0BF-4F06AD02293E}"/>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115553"/>
      </p:ext>
    </p:extLst>
  </p:cSld>
  <p:clrMapOvr>
    <a:masterClrMapping/>
  </p:clrMapOvr>
  <p:extLst>
    <p:ext uri="{DCECCB84-F9BA-43D5-87BE-67443E8EF086}">
      <p15:sldGuideLst xmlns:p15="http://schemas.microsoft.com/office/powerpoint/2012/main">
        <p15:guide id="1" pos="3840">
          <p15:clr>
            <a:srgbClr val="FBAE40"/>
          </p15:clr>
        </p15:guide>
        <p15:guide id="2" pos="3912">
          <p15:clr>
            <a:srgbClr val="FBAE40"/>
          </p15:clr>
        </p15:guide>
        <p15:guide id="3" pos="3768">
          <p15:clr>
            <a:srgbClr val="FBAE40"/>
          </p15:clr>
        </p15:guide>
        <p15:guide id="4" pos="384">
          <p15:clr>
            <a:srgbClr val="FBAE40"/>
          </p15:clr>
        </p15:guide>
        <p15:guide id="5" pos="7296">
          <p15:clr>
            <a:srgbClr val="FBAE40"/>
          </p15:clr>
        </p15:guide>
        <p15:guide id="8" orient="horz" pos="4080">
          <p15:clr>
            <a:srgbClr val="FBAE40"/>
          </p15:clr>
        </p15:guide>
        <p15:guide id="9" pos="2592">
          <p15:clr>
            <a:srgbClr val="FBAE40"/>
          </p15:clr>
        </p15:guide>
        <p15:guide id="10" pos="2712">
          <p15:clr>
            <a:srgbClr val="FBAE40"/>
          </p15:clr>
        </p15:guide>
        <p15:guide id="11" pos="5088">
          <p15:clr>
            <a:srgbClr val="FBAE40"/>
          </p15:clr>
        </p15:guide>
        <p15:guide id="12" pos="49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Ic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4069787"/>
            <a:ext cx="3505200" cy="2254813"/>
          </a:xfrm>
          <a:prstGeom prst="rect">
            <a:avLst/>
          </a:prstGeom>
        </p:spPr>
        <p:txBody>
          <a:bodyPr rIns="0" bIns="0">
            <a:normAutofit/>
          </a:bodyPr>
          <a:lstStyle>
            <a:lvl1pPr marL="0" indent="0">
              <a:lnSpc>
                <a:spcPct val="110000"/>
              </a:lnSpc>
              <a:buNone/>
              <a:defRPr sz="1400">
                <a:solidFill>
                  <a:srgbClr val="505B6C"/>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6"/>
          <p:cNvSpPr>
            <a:spLocks noGrp="1"/>
          </p:cNvSpPr>
          <p:nvPr>
            <p:ph type="title"/>
          </p:nvPr>
        </p:nvSpPr>
        <p:spPr>
          <a:xfrm>
            <a:off x="609599" y="381000"/>
            <a:ext cx="10978661" cy="876300"/>
          </a:xfrm>
        </p:spPr>
        <p:txBody>
          <a:bodyPr rIns="0" bIns="0" anchor="t"/>
          <a:lstStyle>
            <a:lvl1pPr algn="ctr">
              <a:defRPr b="1" i="0">
                <a:solidFill>
                  <a:srgbClr val="161846"/>
                </a:solidFill>
                <a:latin typeface="Arial" charset="0"/>
                <a:ea typeface="Arial" charset="0"/>
                <a:cs typeface="Arial" charset="0"/>
              </a:defRPr>
            </a:lvl1pPr>
          </a:lstStyle>
          <a:p>
            <a:r>
              <a:rPr lang="en-US"/>
              <a:t>Click to edit Master title style</a:t>
            </a:r>
          </a:p>
        </p:txBody>
      </p:sp>
      <p:sp>
        <p:nvSpPr>
          <p:cNvPr id="16" name="Text Placeholder 2"/>
          <p:cNvSpPr>
            <a:spLocks noGrp="1"/>
          </p:cNvSpPr>
          <p:nvPr>
            <p:ph type="body" idx="13"/>
          </p:nvPr>
        </p:nvSpPr>
        <p:spPr>
          <a:xfrm>
            <a:off x="4356448" y="4069787"/>
            <a:ext cx="3485462" cy="2254813"/>
          </a:xfrm>
          <a:prstGeom prst="rect">
            <a:avLst/>
          </a:prstGeom>
        </p:spPr>
        <p:txBody>
          <a:bodyPr rIns="0" bIns="0">
            <a:normAutofit/>
          </a:bodyPr>
          <a:lstStyle>
            <a:lvl1pPr marL="0" indent="0">
              <a:lnSpc>
                <a:spcPct val="110000"/>
              </a:lnSpc>
              <a:buNone/>
              <a:defRPr sz="1400">
                <a:solidFill>
                  <a:srgbClr val="505B6C"/>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icture Placeholder 3"/>
          <p:cNvSpPr>
            <a:spLocks noGrp="1"/>
          </p:cNvSpPr>
          <p:nvPr>
            <p:ph type="pic" sz="quarter" idx="15"/>
          </p:nvPr>
        </p:nvSpPr>
        <p:spPr>
          <a:xfrm>
            <a:off x="1274619" y="1524000"/>
            <a:ext cx="2202872" cy="1676400"/>
          </a:xfrm>
          <a:prstGeom prst="rect">
            <a:avLst/>
          </a:prstGeom>
        </p:spPr>
        <p:txBody>
          <a:bodyPr/>
          <a:lstStyle>
            <a:lvl1pPr algn="ctr">
              <a:defRPr/>
            </a:lvl1pPr>
          </a:lstStyle>
          <a:p>
            <a:r>
              <a:rPr lang="en-US"/>
              <a:t>Click icon to add picture</a:t>
            </a:r>
          </a:p>
        </p:txBody>
      </p:sp>
      <p:sp>
        <p:nvSpPr>
          <p:cNvPr id="11" name="Text Placeholder 2">
            <a:extLst>
              <a:ext uri="{FF2B5EF4-FFF2-40B4-BE49-F238E27FC236}">
                <a16:creationId xmlns:a16="http://schemas.microsoft.com/office/drawing/2014/main" id="{A522D424-C1BD-A14D-82AF-B51D28B6B8EE}"/>
              </a:ext>
            </a:extLst>
          </p:cNvPr>
          <p:cNvSpPr>
            <a:spLocks noGrp="1"/>
          </p:cNvSpPr>
          <p:nvPr>
            <p:ph type="body" idx="18"/>
          </p:nvPr>
        </p:nvSpPr>
        <p:spPr>
          <a:xfrm>
            <a:off x="609600" y="3429000"/>
            <a:ext cx="3505200" cy="364721"/>
          </a:xfrm>
          <a:prstGeom prst="rect">
            <a:avLst/>
          </a:prstGeom>
        </p:spPr>
        <p:txBody>
          <a:bodyPr rIns="0" bIns="0">
            <a:normAutofit/>
          </a:bodyPr>
          <a:lstStyle>
            <a:lvl1pPr marL="0" indent="0">
              <a:lnSpc>
                <a:spcPct val="110000"/>
              </a:lnSpc>
              <a:buNone/>
              <a:defRPr sz="1800" b="1" i="0">
                <a:solidFill>
                  <a:srgbClr val="118575"/>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ext Placeholder 2">
            <a:extLst>
              <a:ext uri="{FF2B5EF4-FFF2-40B4-BE49-F238E27FC236}">
                <a16:creationId xmlns:a16="http://schemas.microsoft.com/office/drawing/2014/main" id="{798E3B64-303B-F147-AF6D-3661795B434E}"/>
              </a:ext>
            </a:extLst>
          </p:cNvPr>
          <p:cNvSpPr>
            <a:spLocks noGrp="1"/>
          </p:cNvSpPr>
          <p:nvPr>
            <p:ph type="body" idx="19"/>
          </p:nvPr>
        </p:nvSpPr>
        <p:spPr>
          <a:xfrm>
            <a:off x="4356448" y="3429000"/>
            <a:ext cx="3492152" cy="364721"/>
          </a:xfrm>
          <a:prstGeom prst="rect">
            <a:avLst/>
          </a:prstGeom>
        </p:spPr>
        <p:txBody>
          <a:bodyPr rIns="0" bIns="0">
            <a:normAutofit/>
          </a:bodyPr>
          <a:lstStyle>
            <a:lvl1pPr marL="0" indent="0">
              <a:lnSpc>
                <a:spcPct val="110000"/>
              </a:lnSpc>
              <a:buNone/>
              <a:defRPr sz="1800" b="1" i="0">
                <a:solidFill>
                  <a:srgbClr val="118575"/>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Placeholder 2">
            <a:extLst>
              <a:ext uri="{FF2B5EF4-FFF2-40B4-BE49-F238E27FC236}">
                <a16:creationId xmlns:a16="http://schemas.microsoft.com/office/drawing/2014/main" id="{28375114-89BD-7440-BB45-A34581A25E6F}"/>
              </a:ext>
            </a:extLst>
          </p:cNvPr>
          <p:cNvSpPr>
            <a:spLocks noGrp="1"/>
          </p:cNvSpPr>
          <p:nvPr>
            <p:ph type="body" idx="20"/>
          </p:nvPr>
        </p:nvSpPr>
        <p:spPr>
          <a:xfrm>
            <a:off x="8096109" y="4069787"/>
            <a:ext cx="3485462" cy="2254813"/>
          </a:xfrm>
          <a:prstGeom prst="rect">
            <a:avLst/>
          </a:prstGeom>
        </p:spPr>
        <p:txBody>
          <a:bodyPr rIns="0" bIns="0">
            <a:normAutofit/>
          </a:bodyPr>
          <a:lstStyle>
            <a:lvl1pPr marL="0" indent="0">
              <a:lnSpc>
                <a:spcPct val="110000"/>
              </a:lnSpc>
              <a:buNone/>
              <a:defRPr sz="1400">
                <a:solidFill>
                  <a:srgbClr val="505B6C"/>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2">
            <a:extLst>
              <a:ext uri="{FF2B5EF4-FFF2-40B4-BE49-F238E27FC236}">
                <a16:creationId xmlns:a16="http://schemas.microsoft.com/office/drawing/2014/main" id="{7EAE4E9A-68F9-5243-AA16-6B1CF551968E}"/>
              </a:ext>
            </a:extLst>
          </p:cNvPr>
          <p:cNvSpPr>
            <a:spLocks noGrp="1"/>
          </p:cNvSpPr>
          <p:nvPr>
            <p:ph type="body" idx="21"/>
          </p:nvPr>
        </p:nvSpPr>
        <p:spPr>
          <a:xfrm>
            <a:off x="8096109" y="3429000"/>
            <a:ext cx="3492152" cy="364721"/>
          </a:xfrm>
          <a:prstGeom prst="rect">
            <a:avLst/>
          </a:prstGeom>
        </p:spPr>
        <p:txBody>
          <a:bodyPr rIns="0" bIns="0">
            <a:normAutofit/>
          </a:bodyPr>
          <a:lstStyle>
            <a:lvl1pPr marL="0" indent="0">
              <a:lnSpc>
                <a:spcPct val="110000"/>
              </a:lnSpc>
              <a:buNone/>
              <a:defRPr sz="1800" b="1" i="0">
                <a:solidFill>
                  <a:srgbClr val="118575"/>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Picture Placeholder 3">
            <a:extLst>
              <a:ext uri="{FF2B5EF4-FFF2-40B4-BE49-F238E27FC236}">
                <a16:creationId xmlns:a16="http://schemas.microsoft.com/office/drawing/2014/main" id="{85B26FD0-2BEE-0F44-AD21-8F68CA5138DA}"/>
              </a:ext>
            </a:extLst>
          </p:cNvPr>
          <p:cNvSpPr>
            <a:spLocks noGrp="1"/>
          </p:cNvSpPr>
          <p:nvPr>
            <p:ph type="pic" sz="quarter" idx="22"/>
          </p:nvPr>
        </p:nvSpPr>
        <p:spPr>
          <a:xfrm>
            <a:off x="4987637" y="1524000"/>
            <a:ext cx="2202872" cy="1676400"/>
          </a:xfrm>
          <a:prstGeom prst="rect">
            <a:avLst/>
          </a:prstGeom>
        </p:spPr>
        <p:txBody>
          <a:bodyPr/>
          <a:lstStyle>
            <a:lvl1pPr algn="ctr">
              <a:defRPr/>
            </a:lvl1pPr>
          </a:lstStyle>
          <a:p>
            <a:r>
              <a:rPr lang="en-US"/>
              <a:t>Click icon to add picture</a:t>
            </a:r>
          </a:p>
        </p:txBody>
      </p:sp>
      <p:sp>
        <p:nvSpPr>
          <p:cNvPr id="24" name="Picture Placeholder 3">
            <a:extLst>
              <a:ext uri="{FF2B5EF4-FFF2-40B4-BE49-F238E27FC236}">
                <a16:creationId xmlns:a16="http://schemas.microsoft.com/office/drawing/2014/main" id="{7D646159-C7D1-6B40-B4A3-748D20F26FB8}"/>
              </a:ext>
            </a:extLst>
          </p:cNvPr>
          <p:cNvSpPr>
            <a:spLocks noGrp="1"/>
          </p:cNvSpPr>
          <p:nvPr>
            <p:ph type="pic" sz="quarter" idx="23"/>
          </p:nvPr>
        </p:nvSpPr>
        <p:spPr>
          <a:xfrm>
            <a:off x="8756074" y="1524000"/>
            <a:ext cx="2202872" cy="1676400"/>
          </a:xfrm>
          <a:prstGeom prst="rect">
            <a:avLst/>
          </a:prstGeom>
        </p:spPr>
        <p:txBody>
          <a:bodyPr/>
          <a:lstStyle>
            <a:lvl1pPr algn="ctr">
              <a:defRPr/>
            </a:lvl1pPr>
          </a:lstStyle>
          <a:p>
            <a:r>
              <a:rPr lang="en-US"/>
              <a:t>Click icon to add picture</a:t>
            </a:r>
          </a:p>
        </p:txBody>
      </p:sp>
      <p:sp>
        <p:nvSpPr>
          <p:cNvPr id="5" name="Slide Number Placeholder 6">
            <a:extLst>
              <a:ext uri="{FF2B5EF4-FFF2-40B4-BE49-F238E27FC236}">
                <a16:creationId xmlns:a16="http://schemas.microsoft.com/office/drawing/2014/main" id="{92D58B48-B454-9516-9297-FF09599CB34A}"/>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6" name="Footer Placeholder 4">
            <a:extLst>
              <a:ext uri="{FF2B5EF4-FFF2-40B4-BE49-F238E27FC236}">
                <a16:creationId xmlns:a16="http://schemas.microsoft.com/office/drawing/2014/main" id="{0CFC0F95-F1B3-FD66-C62A-7EEF4AD4F806}"/>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7" name="Picture 6" descr="Icon&#10;&#10;Description automatically generated">
            <a:extLst>
              <a:ext uri="{FF2B5EF4-FFF2-40B4-BE49-F238E27FC236}">
                <a16:creationId xmlns:a16="http://schemas.microsoft.com/office/drawing/2014/main" id="{55857796-BE4E-D251-7B68-D55054D641FE}"/>
              </a:ext>
            </a:extLst>
          </p:cNvPr>
          <p:cNvPicPr>
            <a:picLocks noChangeAspect="1"/>
          </p:cNvPicPr>
          <p:nvPr userDrawn="1"/>
        </p:nvPicPr>
        <p:blipFill>
          <a:blip r:embed="rId2"/>
          <a:stretch>
            <a:fillRect/>
          </a:stretch>
        </p:blipFill>
        <p:spPr>
          <a:xfrm>
            <a:off x="420207" y="6288242"/>
            <a:ext cx="630136" cy="580752"/>
          </a:xfrm>
          <a:prstGeom prst="rect">
            <a:avLst/>
          </a:prstGeom>
        </p:spPr>
      </p:pic>
      <p:sp>
        <p:nvSpPr>
          <p:cNvPr id="10" name="Rectangle 9">
            <a:extLst>
              <a:ext uri="{FF2B5EF4-FFF2-40B4-BE49-F238E27FC236}">
                <a16:creationId xmlns:a16="http://schemas.microsoft.com/office/drawing/2014/main" id="{F825B574-F5F8-5E19-A014-EE559B00CF12}"/>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632090"/>
      </p:ext>
    </p:extLst>
  </p:cSld>
  <p:clrMapOvr>
    <a:masterClrMapping/>
  </p:clrMapOvr>
  <p:extLst>
    <p:ext uri="{DCECCB84-F9BA-43D5-87BE-67443E8EF086}">
      <p15:sldGuideLst xmlns:p15="http://schemas.microsoft.com/office/powerpoint/2012/main">
        <p15:guide id="1" pos="3840">
          <p15:clr>
            <a:srgbClr val="FBAE40"/>
          </p15:clr>
        </p15:guide>
        <p15:guide id="2" pos="384">
          <p15:clr>
            <a:srgbClr val="FBAE40"/>
          </p15:clr>
        </p15:guide>
        <p15:guide id="3" pos="7296">
          <p15:clr>
            <a:srgbClr val="FBAE40"/>
          </p15:clr>
        </p15:guide>
        <p15:guide id="4" pos="5088">
          <p15:clr>
            <a:srgbClr val="FBAE40"/>
          </p15:clr>
        </p15:guide>
        <p15:guide id="5" pos="4944">
          <p15:clr>
            <a:srgbClr val="FBAE40"/>
          </p15:clr>
        </p15:guide>
        <p15:guide id="6" pos="2736">
          <p15:clr>
            <a:srgbClr val="FBAE40"/>
          </p15:clr>
        </p15:guide>
        <p15:guide id="7" pos="25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Left No Bullets">
    <p:bg>
      <p:bgPr>
        <a:solidFill>
          <a:schemeClr val="bg1"/>
        </a:solidFill>
        <a:effectLst/>
      </p:bgPr>
    </p:bg>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12825" y="-17454"/>
            <a:ext cx="5506547" cy="6883312"/>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19648 w 5525203"/>
              <a:gd name="connsiteY0" fmla="*/ 6876963 h 6883312"/>
              <a:gd name="connsiteX1" fmla="*/ 0 w 5525203"/>
              <a:gd name="connsiteY1" fmla="*/ 0 h 6883312"/>
              <a:gd name="connsiteX2" fmla="*/ 5506547 w 5525203"/>
              <a:gd name="connsiteY2" fmla="*/ 9595 h 6883312"/>
              <a:gd name="connsiteX3" fmla="*/ 5525203 w 5525203"/>
              <a:gd name="connsiteY3" fmla="*/ 6883312 h 6883312"/>
              <a:gd name="connsiteX4" fmla="*/ 19648 w 5525203"/>
              <a:gd name="connsiteY4" fmla="*/ 6876963 h 6883312"/>
              <a:gd name="connsiteX0" fmla="*/ 19648 w 5506548"/>
              <a:gd name="connsiteY0" fmla="*/ 6876963 h 6883312"/>
              <a:gd name="connsiteX1" fmla="*/ 0 w 5506548"/>
              <a:gd name="connsiteY1" fmla="*/ 0 h 6883312"/>
              <a:gd name="connsiteX2" fmla="*/ 5506547 w 5506548"/>
              <a:gd name="connsiteY2" fmla="*/ 9595 h 6883312"/>
              <a:gd name="connsiteX3" fmla="*/ 3724978 w 5506548"/>
              <a:gd name="connsiteY3" fmla="*/ 6883312 h 6883312"/>
              <a:gd name="connsiteX4" fmla="*/ 19648 w 5506548"/>
              <a:gd name="connsiteY4" fmla="*/ 6876963 h 6883312"/>
              <a:gd name="connsiteX0" fmla="*/ 19648 w 5701141"/>
              <a:gd name="connsiteY0" fmla="*/ 6876963 h 6883312"/>
              <a:gd name="connsiteX1" fmla="*/ 0 w 5701141"/>
              <a:gd name="connsiteY1" fmla="*/ 0 h 6883312"/>
              <a:gd name="connsiteX2" fmla="*/ 5506547 w 5701141"/>
              <a:gd name="connsiteY2" fmla="*/ 9595 h 6883312"/>
              <a:gd name="connsiteX3" fmla="*/ 3724978 w 5701141"/>
              <a:gd name="connsiteY3" fmla="*/ 6883312 h 6883312"/>
              <a:gd name="connsiteX4" fmla="*/ 19648 w 5701141"/>
              <a:gd name="connsiteY4" fmla="*/ 6876963 h 6883312"/>
              <a:gd name="connsiteX0" fmla="*/ 19648 w 5652086"/>
              <a:gd name="connsiteY0" fmla="*/ 6876963 h 6883312"/>
              <a:gd name="connsiteX1" fmla="*/ 0 w 5652086"/>
              <a:gd name="connsiteY1" fmla="*/ 0 h 6883312"/>
              <a:gd name="connsiteX2" fmla="*/ 5506547 w 5652086"/>
              <a:gd name="connsiteY2" fmla="*/ 9595 h 6883312"/>
              <a:gd name="connsiteX3" fmla="*/ 3724978 w 5652086"/>
              <a:gd name="connsiteY3" fmla="*/ 6883312 h 6883312"/>
              <a:gd name="connsiteX4" fmla="*/ 19648 w 5652086"/>
              <a:gd name="connsiteY4" fmla="*/ 6876963 h 6883312"/>
              <a:gd name="connsiteX0" fmla="*/ 19648 w 5506547"/>
              <a:gd name="connsiteY0" fmla="*/ 6876963 h 6883312"/>
              <a:gd name="connsiteX1" fmla="*/ 0 w 5506547"/>
              <a:gd name="connsiteY1" fmla="*/ 0 h 6883312"/>
              <a:gd name="connsiteX2" fmla="*/ 5506547 w 5506547"/>
              <a:gd name="connsiteY2" fmla="*/ 9595 h 6883312"/>
              <a:gd name="connsiteX3" fmla="*/ 3724978 w 5506547"/>
              <a:gd name="connsiteY3" fmla="*/ 6883312 h 6883312"/>
              <a:gd name="connsiteX4" fmla="*/ 19648 w 5506547"/>
              <a:gd name="connsiteY4" fmla="*/ 6876963 h 6883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547" h="6883312">
                <a:moveTo>
                  <a:pt x="19648" y="6876963"/>
                </a:moveTo>
                <a:cubicBezTo>
                  <a:pt x="13099" y="4584642"/>
                  <a:pt x="6549" y="2292321"/>
                  <a:pt x="0" y="0"/>
                </a:cubicBezTo>
                <a:lnTo>
                  <a:pt x="5506547" y="9595"/>
                </a:lnTo>
                <a:lnTo>
                  <a:pt x="3724978" y="6883312"/>
                </a:lnTo>
                <a:lnTo>
                  <a:pt x="19648" y="6876963"/>
                </a:lnTo>
                <a:close/>
              </a:path>
            </a:pathLst>
          </a:custGeom>
          <a:solidFill>
            <a:schemeClr val="tx1">
              <a:lumMod val="20000"/>
              <a:lumOff val="80000"/>
            </a:schemeClr>
          </a:solidFill>
        </p:spPr>
        <p:txBody>
          <a:bodyPr anchor="ctr" anchorCtr="0">
            <a:normAutofit/>
          </a:bodyPr>
          <a:lstStyle>
            <a:lvl1pPr marL="0" indent="0" algn="ctr">
              <a:buNone/>
              <a:defRPr sz="1600"/>
            </a:lvl1pPr>
          </a:lstStyle>
          <a:p>
            <a:r>
              <a:rPr lang="en-US"/>
              <a:t>Click icon to add picture</a:t>
            </a:r>
          </a:p>
        </p:txBody>
      </p:sp>
      <p:sp>
        <p:nvSpPr>
          <p:cNvPr id="3" name="Text Placeholder 2"/>
          <p:cNvSpPr>
            <a:spLocks noGrp="1"/>
          </p:cNvSpPr>
          <p:nvPr>
            <p:ph type="body" idx="1"/>
          </p:nvPr>
        </p:nvSpPr>
        <p:spPr>
          <a:xfrm>
            <a:off x="5520925" y="2218766"/>
            <a:ext cx="6060641" cy="4105834"/>
          </a:xfrm>
          <a:prstGeom prst="rect">
            <a:avLst/>
          </a:prstGeom>
        </p:spPr>
        <p:txBody>
          <a:bodyPr rIns="0" bIns="0">
            <a:normAutofit/>
          </a:bodyPr>
          <a:lstStyle>
            <a:lvl1pPr marL="0" indent="0">
              <a:lnSpc>
                <a:spcPct val="110000"/>
              </a:lnSpc>
              <a:buNone/>
              <a:defRPr sz="1800">
                <a:solidFill>
                  <a:srgbClr val="505B6C"/>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6"/>
          <p:cNvSpPr>
            <a:spLocks noGrp="1"/>
          </p:cNvSpPr>
          <p:nvPr>
            <p:ph type="title"/>
          </p:nvPr>
        </p:nvSpPr>
        <p:spPr>
          <a:xfrm>
            <a:off x="5520926" y="698737"/>
            <a:ext cx="6060640" cy="1218256"/>
          </a:xfrm>
        </p:spPr>
        <p:txBody>
          <a:bodyPr rIns="0" bIns="0" anchor="b"/>
          <a:lstStyle>
            <a:lvl1pPr>
              <a:defRPr b="1" i="0">
                <a:solidFill>
                  <a:srgbClr val="161846"/>
                </a:solidFill>
                <a:latin typeface="Arial" charset="0"/>
                <a:ea typeface="Arial" charset="0"/>
                <a:cs typeface="Arial" charset="0"/>
              </a:defRPr>
            </a:lvl1pPr>
          </a:lstStyle>
          <a:p>
            <a:r>
              <a:rPr lang="en-US"/>
              <a:t>Click to edit Master title style</a:t>
            </a:r>
          </a:p>
        </p:txBody>
      </p:sp>
      <p:sp>
        <p:nvSpPr>
          <p:cNvPr id="11" name="Rectangle 10">
            <a:extLst>
              <a:ext uri="{FF2B5EF4-FFF2-40B4-BE49-F238E27FC236}">
                <a16:creationId xmlns:a16="http://schemas.microsoft.com/office/drawing/2014/main" id="{ED620FB4-2468-8C49-9721-3A4C2D5CC74F}"/>
              </a:ext>
            </a:extLst>
          </p:cNvPr>
          <p:cNvSpPr/>
          <p:nvPr userDrawn="1"/>
        </p:nvSpPr>
        <p:spPr>
          <a:xfrm>
            <a:off x="5632888" y="2022160"/>
            <a:ext cx="811924" cy="45719"/>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6">
            <a:extLst>
              <a:ext uri="{FF2B5EF4-FFF2-40B4-BE49-F238E27FC236}">
                <a16:creationId xmlns:a16="http://schemas.microsoft.com/office/drawing/2014/main" id="{DDAFA3B5-7C23-BEB1-C41E-9A97A63D0545}"/>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5" name="Footer Placeholder 4">
            <a:extLst>
              <a:ext uri="{FF2B5EF4-FFF2-40B4-BE49-F238E27FC236}">
                <a16:creationId xmlns:a16="http://schemas.microsoft.com/office/drawing/2014/main" id="{0D37C37D-6218-CD11-0C7E-9E07E51200C9}"/>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6" name="Picture 5" descr="Icon&#10;&#10;Description automatically generated">
            <a:extLst>
              <a:ext uri="{FF2B5EF4-FFF2-40B4-BE49-F238E27FC236}">
                <a16:creationId xmlns:a16="http://schemas.microsoft.com/office/drawing/2014/main" id="{E2620B52-89B6-C2CC-BD59-940C58F2972B}"/>
              </a:ext>
            </a:extLst>
          </p:cNvPr>
          <p:cNvPicPr>
            <a:picLocks noChangeAspect="1"/>
          </p:cNvPicPr>
          <p:nvPr userDrawn="1"/>
        </p:nvPicPr>
        <p:blipFill>
          <a:blip r:embed="rId2"/>
          <a:stretch>
            <a:fillRect/>
          </a:stretch>
        </p:blipFill>
        <p:spPr>
          <a:xfrm>
            <a:off x="420207" y="6288242"/>
            <a:ext cx="630136" cy="580752"/>
          </a:xfrm>
          <a:prstGeom prst="rect">
            <a:avLst/>
          </a:prstGeom>
        </p:spPr>
      </p:pic>
      <p:sp>
        <p:nvSpPr>
          <p:cNvPr id="8" name="Rectangle 7">
            <a:extLst>
              <a:ext uri="{FF2B5EF4-FFF2-40B4-BE49-F238E27FC236}">
                <a16:creationId xmlns:a16="http://schemas.microsoft.com/office/drawing/2014/main" id="{465DBCFD-4ABA-4F0A-4E1A-3E049E06DBE0}"/>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176712"/>
      </p:ext>
    </p:extLst>
  </p:cSld>
  <p:clrMapOvr>
    <a:masterClrMapping/>
  </p:clrMapOvr>
  <p:extLst>
    <p:ext uri="{DCECCB84-F9BA-43D5-87BE-67443E8EF086}">
      <p15:sldGuideLst xmlns:p15="http://schemas.microsoft.com/office/powerpoint/2012/main">
        <p15:guide id="1" pos="384">
          <p15:clr>
            <a:srgbClr val="FBAE40"/>
          </p15:clr>
        </p15:guide>
        <p15:guide id="5" pos="7296">
          <p15:clr>
            <a:srgbClr val="FBAE40"/>
          </p15:clr>
        </p15:guide>
        <p15:guide id="6" pos="34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No Bullets">
    <p:bg>
      <p:bgPr>
        <a:solidFill>
          <a:schemeClr val="bg1"/>
        </a:solidFill>
        <a:effectLst/>
      </p:bgPr>
    </p:bg>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4191A9DB-2AA5-B046-B178-84D25A663793}"/>
              </a:ext>
            </a:extLst>
          </p:cNvPr>
          <p:cNvSpPr>
            <a:spLocks noGrp="1"/>
          </p:cNvSpPr>
          <p:nvPr>
            <p:ph type="pic" sz="quarter" idx="13"/>
          </p:nvPr>
        </p:nvSpPr>
        <p:spPr>
          <a:xfrm>
            <a:off x="6710881" y="-9367"/>
            <a:ext cx="5505555" cy="6873717"/>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555" h="6873717">
                <a:moveTo>
                  <a:pt x="0" y="6867368"/>
                </a:moveTo>
                <a:lnTo>
                  <a:pt x="1837727" y="4693"/>
                </a:lnTo>
                <a:lnTo>
                  <a:pt x="5486899" y="0"/>
                </a:lnTo>
                <a:cubicBezTo>
                  <a:pt x="5488884" y="1406472"/>
                  <a:pt x="5503570" y="5467245"/>
                  <a:pt x="5505555" y="6873717"/>
                </a:cubicBezTo>
                <a:lnTo>
                  <a:pt x="0" y="6867368"/>
                </a:lnTo>
                <a:close/>
              </a:path>
            </a:pathLst>
          </a:custGeom>
          <a:solidFill>
            <a:schemeClr val="tx1">
              <a:lumMod val="20000"/>
              <a:lumOff val="80000"/>
            </a:schemeClr>
          </a:solidFill>
        </p:spPr>
        <p:txBody>
          <a:bodyPr anchor="ctr" anchorCtr="0">
            <a:normAutofit/>
          </a:bodyPr>
          <a:lstStyle>
            <a:lvl1pPr marL="0" indent="0" algn="ctr">
              <a:buNone/>
              <a:defRPr sz="1600"/>
            </a:lvl1pPr>
          </a:lstStyle>
          <a:p>
            <a:r>
              <a:rPr lang="en-US"/>
              <a:t>Click icon to add picture</a:t>
            </a:r>
          </a:p>
        </p:txBody>
      </p:sp>
      <p:pic>
        <p:nvPicPr>
          <p:cNvPr id="12" name="Picture 11"/>
          <p:cNvPicPr>
            <a:picLocks noChangeAspect="1"/>
          </p:cNvPicPr>
          <p:nvPr userDrawn="1"/>
        </p:nvPicPr>
        <p:blipFill>
          <a:blip r:embed="rId2"/>
          <a:stretch>
            <a:fillRect/>
          </a:stretch>
        </p:blipFill>
        <p:spPr>
          <a:xfrm>
            <a:off x="770198" y="2763092"/>
            <a:ext cx="508000" cy="63500"/>
          </a:xfrm>
          <a:prstGeom prst="rect">
            <a:avLst/>
          </a:prstGeom>
        </p:spPr>
      </p:pic>
      <p:pic>
        <p:nvPicPr>
          <p:cNvPr id="17" name="Picture 16">
            <a:extLst>
              <a:ext uri="{FF2B5EF4-FFF2-40B4-BE49-F238E27FC236}">
                <a16:creationId xmlns:a16="http://schemas.microsoft.com/office/drawing/2014/main" id="{7AF85FB3-F429-4A43-9A19-79DC8927579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34248" y="6413656"/>
            <a:ext cx="466625" cy="510616"/>
          </a:xfrm>
          <a:prstGeom prst="rect">
            <a:avLst/>
          </a:prstGeom>
        </p:spPr>
      </p:pic>
      <p:sp>
        <p:nvSpPr>
          <p:cNvPr id="10" name="Text Placeholder 2">
            <a:extLst>
              <a:ext uri="{FF2B5EF4-FFF2-40B4-BE49-F238E27FC236}">
                <a16:creationId xmlns:a16="http://schemas.microsoft.com/office/drawing/2014/main" id="{B39F7B1D-9481-2647-B494-4CC193E0B901}"/>
              </a:ext>
            </a:extLst>
          </p:cNvPr>
          <p:cNvSpPr>
            <a:spLocks noGrp="1"/>
          </p:cNvSpPr>
          <p:nvPr>
            <p:ph type="body" idx="1"/>
          </p:nvPr>
        </p:nvSpPr>
        <p:spPr>
          <a:xfrm>
            <a:off x="609600" y="2218765"/>
            <a:ext cx="6060641" cy="4085533"/>
          </a:xfrm>
          <a:prstGeom prst="rect">
            <a:avLst/>
          </a:prstGeom>
        </p:spPr>
        <p:txBody>
          <a:bodyPr rIns="0" bIns="0">
            <a:normAutofit/>
          </a:bodyPr>
          <a:lstStyle>
            <a:lvl1pPr marL="0" indent="0">
              <a:lnSpc>
                <a:spcPct val="110000"/>
              </a:lnSpc>
              <a:buNone/>
              <a:defRPr sz="1800">
                <a:solidFill>
                  <a:srgbClr val="505B6C"/>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itle 6">
            <a:extLst>
              <a:ext uri="{FF2B5EF4-FFF2-40B4-BE49-F238E27FC236}">
                <a16:creationId xmlns:a16="http://schemas.microsoft.com/office/drawing/2014/main" id="{B042C691-3BE1-6C47-B711-F923E9574EAA}"/>
              </a:ext>
            </a:extLst>
          </p:cNvPr>
          <p:cNvSpPr>
            <a:spLocks noGrp="1"/>
          </p:cNvSpPr>
          <p:nvPr>
            <p:ph type="title"/>
          </p:nvPr>
        </p:nvSpPr>
        <p:spPr>
          <a:xfrm>
            <a:off x="609601" y="698737"/>
            <a:ext cx="6060640" cy="1218256"/>
          </a:xfrm>
        </p:spPr>
        <p:txBody>
          <a:bodyPr rIns="0" bIns="0" anchor="b"/>
          <a:lstStyle>
            <a:lvl1pPr>
              <a:defRPr b="1" i="0">
                <a:solidFill>
                  <a:srgbClr val="161846"/>
                </a:solidFill>
                <a:latin typeface="Arial" charset="0"/>
                <a:ea typeface="Arial" charset="0"/>
                <a:cs typeface="Arial" charset="0"/>
              </a:defRPr>
            </a:lvl1pPr>
          </a:lstStyle>
          <a:p>
            <a:r>
              <a:rPr lang="en-US"/>
              <a:t>Click to edit Master title style</a:t>
            </a:r>
          </a:p>
        </p:txBody>
      </p:sp>
      <p:sp>
        <p:nvSpPr>
          <p:cNvPr id="15" name="Rectangle 14">
            <a:extLst>
              <a:ext uri="{FF2B5EF4-FFF2-40B4-BE49-F238E27FC236}">
                <a16:creationId xmlns:a16="http://schemas.microsoft.com/office/drawing/2014/main" id="{379D6DCA-C0AF-B54C-BE2B-45237B17B021}"/>
              </a:ext>
            </a:extLst>
          </p:cNvPr>
          <p:cNvSpPr/>
          <p:nvPr userDrawn="1"/>
        </p:nvSpPr>
        <p:spPr>
          <a:xfrm>
            <a:off x="721563" y="2022160"/>
            <a:ext cx="811924" cy="45719"/>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6">
            <a:extLst>
              <a:ext uri="{FF2B5EF4-FFF2-40B4-BE49-F238E27FC236}">
                <a16:creationId xmlns:a16="http://schemas.microsoft.com/office/drawing/2014/main" id="{A9B578C6-3ADF-F0E4-7F4B-2C01ECDC60AB}"/>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4" name="Footer Placeholder 4">
            <a:extLst>
              <a:ext uri="{FF2B5EF4-FFF2-40B4-BE49-F238E27FC236}">
                <a16:creationId xmlns:a16="http://schemas.microsoft.com/office/drawing/2014/main" id="{C69360A6-F8DC-BDBA-93AC-67E37B7CB087}"/>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5" name="Picture 4" descr="Icon&#10;&#10;Description automatically generated">
            <a:extLst>
              <a:ext uri="{FF2B5EF4-FFF2-40B4-BE49-F238E27FC236}">
                <a16:creationId xmlns:a16="http://schemas.microsoft.com/office/drawing/2014/main" id="{CB2CAFF5-AC7D-5492-8EEF-62758E07FEC0}"/>
              </a:ext>
            </a:extLst>
          </p:cNvPr>
          <p:cNvPicPr>
            <a:picLocks noChangeAspect="1"/>
          </p:cNvPicPr>
          <p:nvPr userDrawn="1"/>
        </p:nvPicPr>
        <p:blipFill>
          <a:blip r:embed="rId4"/>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577F41A0-F21C-4D8E-26D5-9D11CDCAE0D8}"/>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493055"/>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w/ bullets">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D8D6B305-D6DD-9A4A-B89E-707A818D744B}"/>
              </a:ext>
            </a:extLst>
          </p:cNvPr>
          <p:cNvSpPr>
            <a:spLocks noGrp="1"/>
          </p:cNvSpPr>
          <p:nvPr>
            <p:ph type="pic" sz="quarter" idx="13"/>
          </p:nvPr>
        </p:nvSpPr>
        <p:spPr>
          <a:xfrm>
            <a:off x="-12825" y="-17454"/>
            <a:ext cx="5506547" cy="6883312"/>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19648 w 5525203"/>
              <a:gd name="connsiteY0" fmla="*/ 6876963 h 6883312"/>
              <a:gd name="connsiteX1" fmla="*/ 0 w 5525203"/>
              <a:gd name="connsiteY1" fmla="*/ 0 h 6883312"/>
              <a:gd name="connsiteX2" fmla="*/ 5506547 w 5525203"/>
              <a:gd name="connsiteY2" fmla="*/ 9595 h 6883312"/>
              <a:gd name="connsiteX3" fmla="*/ 5525203 w 5525203"/>
              <a:gd name="connsiteY3" fmla="*/ 6883312 h 6883312"/>
              <a:gd name="connsiteX4" fmla="*/ 19648 w 5525203"/>
              <a:gd name="connsiteY4" fmla="*/ 6876963 h 6883312"/>
              <a:gd name="connsiteX0" fmla="*/ 19648 w 5506548"/>
              <a:gd name="connsiteY0" fmla="*/ 6876963 h 6883312"/>
              <a:gd name="connsiteX1" fmla="*/ 0 w 5506548"/>
              <a:gd name="connsiteY1" fmla="*/ 0 h 6883312"/>
              <a:gd name="connsiteX2" fmla="*/ 5506547 w 5506548"/>
              <a:gd name="connsiteY2" fmla="*/ 9595 h 6883312"/>
              <a:gd name="connsiteX3" fmla="*/ 3724978 w 5506548"/>
              <a:gd name="connsiteY3" fmla="*/ 6883312 h 6883312"/>
              <a:gd name="connsiteX4" fmla="*/ 19648 w 5506548"/>
              <a:gd name="connsiteY4" fmla="*/ 6876963 h 6883312"/>
              <a:gd name="connsiteX0" fmla="*/ 19648 w 5701141"/>
              <a:gd name="connsiteY0" fmla="*/ 6876963 h 6883312"/>
              <a:gd name="connsiteX1" fmla="*/ 0 w 5701141"/>
              <a:gd name="connsiteY1" fmla="*/ 0 h 6883312"/>
              <a:gd name="connsiteX2" fmla="*/ 5506547 w 5701141"/>
              <a:gd name="connsiteY2" fmla="*/ 9595 h 6883312"/>
              <a:gd name="connsiteX3" fmla="*/ 3724978 w 5701141"/>
              <a:gd name="connsiteY3" fmla="*/ 6883312 h 6883312"/>
              <a:gd name="connsiteX4" fmla="*/ 19648 w 5701141"/>
              <a:gd name="connsiteY4" fmla="*/ 6876963 h 6883312"/>
              <a:gd name="connsiteX0" fmla="*/ 19648 w 5652086"/>
              <a:gd name="connsiteY0" fmla="*/ 6876963 h 6883312"/>
              <a:gd name="connsiteX1" fmla="*/ 0 w 5652086"/>
              <a:gd name="connsiteY1" fmla="*/ 0 h 6883312"/>
              <a:gd name="connsiteX2" fmla="*/ 5506547 w 5652086"/>
              <a:gd name="connsiteY2" fmla="*/ 9595 h 6883312"/>
              <a:gd name="connsiteX3" fmla="*/ 3724978 w 5652086"/>
              <a:gd name="connsiteY3" fmla="*/ 6883312 h 6883312"/>
              <a:gd name="connsiteX4" fmla="*/ 19648 w 5652086"/>
              <a:gd name="connsiteY4" fmla="*/ 6876963 h 6883312"/>
              <a:gd name="connsiteX0" fmla="*/ 19648 w 5506547"/>
              <a:gd name="connsiteY0" fmla="*/ 6876963 h 6883312"/>
              <a:gd name="connsiteX1" fmla="*/ 0 w 5506547"/>
              <a:gd name="connsiteY1" fmla="*/ 0 h 6883312"/>
              <a:gd name="connsiteX2" fmla="*/ 5506547 w 5506547"/>
              <a:gd name="connsiteY2" fmla="*/ 9595 h 6883312"/>
              <a:gd name="connsiteX3" fmla="*/ 3724978 w 5506547"/>
              <a:gd name="connsiteY3" fmla="*/ 6883312 h 6883312"/>
              <a:gd name="connsiteX4" fmla="*/ 19648 w 5506547"/>
              <a:gd name="connsiteY4" fmla="*/ 6876963 h 6883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547" h="6883312">
                <a:moveTo>
                  <a:pt x="19648" y="6876963"/>
                </a:moveTo>
                <a:cubicBezTo>
                  <a:pt x="13099" y="4584642"/>
                  <a:pt x="6549" y="2292321"/>
                  <a:pt x="0" y="0"/>
                </a:cubicBezTo>
                <a:lnTo>
                  <a:pt x="5506547" y="9595"/>
                </a:lnTo>
                <a:lnTo>
                  <a:pt x="3724978" y="6883312"/>
                </a:lnTo>
                <a:lnTo>
                  <a:pt x="19648" y="6876963"/>
                </a:lnTo>
                <a:close/>
              </a:path>
            </a:pathLst>
          </a:custGeom>
          <a:solidFill>
            <a:schemeClr val="tx1">
              <a:lumMod val="20000"/>
              <a:lumOff val="80000"/>
            </a:schemeClr>
          </a:solidFill>
        </p:spPr>
        <p:txBody>
          <a:bodyPr>
            <a:normAutofit/>
          </a:bodyPr>
          <a:lstStyle>
            <a:lvl1pPr marL="0" indent="0" algn="ctr">
              <a:buNone/>
              <a:defRPr sz="1600"/>
            </a:lvl1pPr>
          </a:lstStyle>
          <a:p>
            <a:r>
              <a:rPr lang="en-US"/>
              <a:t>Click icon to add picture</a:t>
            </a:r>
          </a:p>
        </p:txBody>
      </p:sp>
      <p:sp>
        <p:nvSpPr>
          <p:cNvPr id="9" name="Title 6"/>
          <p:cNvSpPr>
            <a:spLocks noGrp="1"/>
          </p:cNvSpPr>
          <p:nvPr>
            <p:ph type="title"/>
          </p:nvPr>
        </p:nvSpPr>
        <p:spPr>
          <a:xfrm>
            <a:off x="5522765" y="829622"/>
            <a:ext cx="6060641" cy="1083955"/>
          </a:xfrm>
        </p:spPr>
        <p:txBody>
          <a:bodyPr rIns="0" bIns="0" anchor="b">
            <a:noAutofit/>
          </a:bodyPr>
          <a:lstStyle>
            <a:lvl1pPr>
              <a:defRPr sz="3200" b="1" i="0">
                <a:solidFill>
                  <a:srgbClr val="161846"/>
                </a:solidFill>
                <a:latin typeface="Arial" charset="0"/>
                <a:ea typeface="Arial" charset="0"/>
                <a:cs typeface="Arial"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4A5E9A6F-6467-A84D-A0D9-633ABA2E9BDE}"/>
              </a:ext>
            </a:extLst>
          </p:cNvPr>
          <p:cNvSpPr>
            <a:spLocks noGrp="1"/>
          </p:cNvSpPr>
          <p:nvPr>
            <p:ph sz="half" idx="14"/>
          </p:nvPr>
        </p:nvSpPr>
        <p:spPr>
          <a:xfrm>
            <a:off x="5521759" y="2109062"/>
            <a:ext cx="6060641" cy="4215537"/>
          </a:xfrm>
          <a:prstGeom prst="rect">
            <a:avLst/>
          </a:prstGeom>
        </p:spPr>
        <p:txBody>
          <a:bodyPr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a:extLst>
              <a:ext uri="{FF2B5EF4-FFF2-40B4-BE49-F238E27FC236}">
                <a16:creationId xmlns:a16="http://schemas.microsoft.com/office/drawing/2014/main" id="{70772CB0-2E54-CA81-FB74-39B0B7D5C4C7}"/>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4" name="Footer Placeholder 4">
            <a:extLst>
              <a:ext uri="{FF2B5EF4-FFF2-40B4-BE49-F238E27FC236}">
                <a16:creationId xmlns:a16="http://schemas.microsoft.com/office/drawing/2014/main" id="{2AC77EB9-6D37-B019-D297-B3060EA55A2B}"/>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5" name="Picture 4" descr="Icon&#10;&#10;Description automatically generated">
            <a:extLst>
              <a:ext uri="{FF2B5EF4-FFF2-40B4-BE49-F238E27FC236}">
                <a16:creationId xmlns:a16="http://schemas.microsoft.com/office/drawing/2014/main" id="{2044D8BD-D2CA-AC40-0CAE-D845955534CE}"/>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7F91289A-F2AF-8C21-4D48-F119F2141ED4}"/>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596718"/>
      </p:ext>
    </p:extLst>
  </p:cSld>
  <p:clrMapOvr>
    <a:masterClrMapping/>
  </p:clrMapOvr>
  <p:extLst>
    <p:ext uri="{DCECCB84-F9BA-43D5-87BE-67443E8EF086}">
      <p15:sldGuideLst xmlns:p15="http://schemas.microsoft.com/office/powerpoint/2012/main">
        <p15:guide id="1" pos="384">
          <p15:clr>
            <a:srgbClr val="FBAE40"/>
          </p15:clr>
        </p15:guide>
        <p15:guide id="5" pos="72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Right w/ bullets">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3"/>
          </p:nvPr>
        </p:nvSpPr>
        <p:spPr>
          <a:xfrm>
            <a:off x="6710881" y="-9367"/>
            <a:ext cx="5505555" cy="6873717"/>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555" h="6873717">
                <a:moveTo>
                  <a:pt x="0" y="6867368"/>
                </a:moveTo>
                <a:lnTo>
                  <a:pt x="1837727" y="4693"/>
                </a:lnTo>
                <a:lnTo>
                  <a:pt x="5486899" y="0"/>
                </a:lnTo>
                <a:cubicBezTo>
                  <a:pt x="5488884" y="1406472"/>
                  <a:pt x="5503570" y="5467245"/>
                  <a:pt x="5505555" y="6873717"/>
                </a:cubicBezTo>
                <a:lnTo>
                  <a:pt x="0" y="6867368"/>
                </a:lnTo>
                <a:close/>
              </a:path>
            </a:pathLst>
          </a:custGeom>
          <a:solidFill>
            <a:schemeClr val="tx1">
              <a:lumMod val="20000"/>
              <a:lumOff val="80000"/>
            </a:schemeClr>
          </a:solidFill>
        </p:spPr>
        <p:txBody>
          <a:bodyPr>
            <a:normAutofit/>
          </a:bodyPr>
          <a:lstStyle>
            <a:lvl1pPr marL="0" indent="0" algn="ctr">
              <a:buNone/>
              <a:defRPr sz="1600"/>
            </a:lvl1pPr>
          </a:lstStyle>
          <a:p>
            <a:r>
              <a:rPr lang="en-US"/>
              <a:t>Click icon to add picture</a:t>
            </a:r>
          </a:p>
        </p:txBody>
      </p:sp>
      <p:sp>
        <p:nvSpPr>
          <p:cNvPr id="9" name="Title 6"/>
          <p:cNvSpPr>
            <a:spLocks noGrp="1"/>
          </p:cNvSpPr>
          <p:nvPr>
            <p:ph type="title"/>
          </p:nvPr>
        </p:nvSpPr>
        <p:spPr>
          <a:xfrm>
            <a:off x="625057" y="829622"/>
            <a:ext cx="6060641" cy="1083955"/>
          </a:xfrm>
        </p:spPr>
        <p:txBody>
          <a:bodyPr rIns="0" bIns="0" anchor="b">
            <a:noAutofit/>
          </a:bodyPr>
          <a:lstStyle>
            <a:lvl1pPr>
              <a:defRPr sz="3200" b="1" i="0">
                <a:solidFill>
                  <a:srgbClr val="161846"/>
                </a:solidFill>
                <a:latin typeface="Arial" charset="0"/>
                <a:ea typeface="Arial" charset="0"/>
                <a:cs typeface="Arial"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4A5E9A6F-6467-A84D-A0D9-633ABA2E9BDE}"/>
              </a:ext>
            </a:extLst>
          </p:cNvPr>
          <p:cNvSpPr>
            <a:spLocks noGrp="1"/>
          </p:cNvSpPr>
          <p:nvPr>
            <p:ph sz="half" idx="14"/>
          </p:nvPr>
        </p:nvSpPr>
        <p:spPr>
          <a:xfrm>
            <a:off x="609600" y="2307604"/>
            <a:ext cx="6060641" cy="4016996"/>
          </a:xfrm>
          <a:prstGeom prst="rect">
            <a:avLst/>
          </a:prstGeom>
        </p:spPr>
        <p:txBody>
          <a:bodyPr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a:extLst>
              <a:ext uri="{FF2B5EF4-FFF2-40B4-BE49-F238E27FC236}">
                <a16:creationId xmlns:a16="http://schemas.microsoft.com/office/drawing/2014/main" id="{18E63E3C-57D4-5660-903C-0708F4B7AC67}"/>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4" name="Footer Placeholder 4">
            <a:extLst>
              <a:ext uri="{FF2B5EF4-FFF2-40B4-BE49-F238E27FC236}">
                <a16:creationId xmlns:a16="http://schemas.microsoft.com/office/drawing/2014/main" id="{288731F9-55D1-2ECB-540F-C2A46E578E4F}"/>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5" name="Picture 4" descr="Icon&#10;&#10;Description automatically generated">
            <a:extLst>
              <a:ext uri="{FF2B5EF4-FFF2-40B4-BE49-F238E27FC236}">
                <a16:creationId xmlns:a16="http://schemas.microsoft.com/office/drawing/2014/main" id="{84290B5D-FA4F-0117-D3E5-E791CD92D422}"/>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CAF459B5-A0CC-0A0C-8E9A-D0DEA1352C9C}"/>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125437"/>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Only">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p:nvPr>
        </p:nvSpPr>
        <p:spPr>
          <a:xfrm>
            <a:off x="620888" y="381000"/>
            <a:ext cx="10961511" cy="876300"/>
          </a:xfrm>
        </p:spPr>
        <p:txBody>
          <a:bodyPr rIns="0" bIns="0" anchor="t"/>
          <a:lstStyle>
            <a:lvl1pPr algn="l">
              <a:defRPr b="1" i="0">
                <a:solidFill>
                  <a:srgbClr val="161846"/>
                </a:solidFill>
                <a:latin typeface="Arial" charset="0"/>
                <a:ea typeface="Arial" charset="0"/>
                <a:cs typeface="Arial" charset="0"/>
              </a:defRPr>
            </a:lvl1pPr>
          </a:lstStyle>
          <a:p>
            <a:r>
              <a:rPr lang="en-US"/>
              <a:t>Click to edit Master title style</a:t>
            </a:r>
          </a:p>
        </p:txBody>
      </p:sp>
      <p:sp>
        <p:nvSpPr>
          <p:cNvPr id="3" name="Slide Number Placeholder 6">
            <a:extLst>
              <a:ext uri="{FF2B5EF4-FFF2-40B4-BE49-F238E27FC236}">
                <a16:creationId xmlns:a16="http://schemas.microsoft.com/office/drawing/2014/main" id="{A134164B-4A2E-A66A-8722-39E67BD966C3}"/>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4" name="Footer Placeholder 4">
            <a:extLst>
              <a:ext uri="{FF2B5EF4-FFF2-40B4-BE49-F238E27FC236}">
                <a16:creationId xmlns:a16="http://schemas.microsoft.com/office/drawing/2014/main" id="{A6AF8B0E-2757-7AAB-4A2E-0C4AF4F26174}"/>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5" name="Picture 4" descr="Icon&#10;&#10;Description automatically generated">
            <a:extLst>
              <a:ext uri="{FF2B5EF4-FFF2-40B4-BE49-F238E27FC236}">
                <a16:creationId xmlns:a16="http://schemas.microsoft.com/office/drawing/2014/main" id="{3FF86E14-42E0-B087-486B-C3DEF0590820}"/>
              </a:ext>
            </a:extLst>
          </p:cNvPr>
          <p:cNvPicPr>
            <a:picLocks noChangeAspect="1"/>
          </p:cNvPicPr>
          <p:nvPr userDrawn="1"/>
        </p:nvPicPr>
        <p:blipFill>
          <a:blip r:embed="rId2"/>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822E4A25-70EC-A0AA-7CA6-1B409EC49461}"/>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299714"/>
      </p:ext>
    </p:extLst>
  </p:cSld>
  <p:clrMapOvr>
    <a:masterClrMapping/>
  </p:clrMapOvr>
  <p:extLst>
    <p:ext uri="{DCECCB84-F9BA-43D5-87BE-67443E8EF086}">
      <p15:sldGuideLst xmlns:p15="http://schemas.microsoft.com/office/powerpoint/2012/main">
        <p15:guide id="1" pos="384">
          <p15:clr>
            <a:srgbClr val="FBAE40"/>
          </p15:clr>
        </p15:guide>
        <p15:guide id="2" pos="729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Back Only">
    <p:bg>
      <p:bgPr>
        <a:solidFill>
          <a:schemeClr val="bg1"/>
        </a:solidFill>
        <a:effectLst/>
      </p:bgPr>
    </p:bg>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370BBC7E-40B1-5D95-8260-DF156FEEB8FE}"/>
              </a:ext>
            </a:extLst>
          </p:cNvPr>
          <p:cNvSpPr>
            <a:spLocks noGrp="1"/>
          </p:cNvSpPr>
          <p:nvPr>
            <p:ph type="sldNum" sz="quarter" idx="12"/>
          </p:nvPr>
        </p:nvSpPr>
        <p:spPr>
          <a:xfrm>
            <a:off x="11552367" y="6486984"/>
            <a:ext cx="466625" cy="365125"/>
          </a:xfrm>
          <a:prstGeom prst="rect">
            <a:avLst/>
          </a:prstGeom>
        </p:spPr>
        <p:txBody>
          <a:bodyPr anchor="ctr"/>
          <a:lstStyle>
            <a:lvl1pPr algn="r">
              <a:defRPr sz="900">
                <a:solidFill>
                  <a:schemeClr val="tx1"/>
                </a:solidFill>
              </a:defRPr>
            </a:lvl1pPr>
          </a:lstStyle>
          <a:p>
            <a:fld id="{7B08E249-EE37-084D-85B7-83ACFA35875E}" type="slidenum">
              <a:rPr lang="en-US" smtClean="0"/>
              <a:pPr/>
              <a:t>‹#›</a:t>
            </a:fld>
            <a:endParaRPr lang="en-US"/>
          </a:p>
        </p:txBody>
      </p:sp>
      <p:sp>
        <p:nvSpPr>
          <p:cNvPr id="4" name="Footer Placeholder 4">
            <a:extLst>
              <a:ext uri="{FF2B5EF4-FFF2-40B4-BE49-F238E27FC236}">
                <a16:creationId xmlns:a16="http://schemas.microsoft.com/office/drawing/2014/main" id="{5621E4C7-CFD9-3C8A-76C5-BA25C9C8775E}"/>
              </a:ext>
            </a:extLst>
          </p:cNvPr>
          <p:cNvSpPr>
            <a:spLocks noGrp="1"/>
          </p:cNvSpPr>
          <p:nvPr>
            <p:ph type="ftr" sz="quarter" idx="11"/>
          </p:nvPr>
        </p:nvSpPr>
        <p:spPr>
          <a:xfrm>
            <a:off x="8628611" y="6578618"/>
            <a:ext cx="2828114" cy="140772"/>
          </a:xfrm>
          <a:prstGeom prst="rect">
            <a:avLst/>
          </a:prstGeom>
        </p:spPr>
        <p:txBody>
          <a:bodyPr lIns="0" tIns="0" rIns="0" bIns="0" anchor="ctr"/>
          <a:lstStyle>
            <a:lvl1pPr algn="r">
              <a:defRPr sz="900">
                <a:solidFill>
                  <a:schemeClr val="tx1"/>
                </a:solidFill>
              </a:defRPr>
            </a:lvl1pPr>
          </a:lstStyle>
          <a:p>
            <a:r>
              <a:rPr lang="en-US"/>
              <a:t>© HungerRush 2023. Proprietary &amp; confidential.</a:t>
            </a:r>
          </a:p>
        </p:txBody>
      </p:sp>
      <p:pic>
        <p:nvPicPr>
          <p:cNvPr id="5" name="Picture 4" descr="Icon&#10;&#10;Description automatically generated">
            <a:extLst>
              <a:ext uri="{FF2B5EF4-FFF2-40B4-BE49-F238E27FC236}">
                <a16:creationId xmlns:a16="http://schemas.microsoft.com/office/drawing/2014/main" id="{E2E319B6-A43B-242D-C285-BAD546BBD209}"/>
              </a:ext>
            </a:extLst>
          </p:cNvPr>
          <p:cNvPicPr>
            <a:picLocks noChangeAspect="1"/>
          </p:cNvPicPr>
          <p:nvPr userDrawn="1"/>
        </p:nvPicPr>
        <p:blipFill>
          <a:blip r:embed="rId2"/>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420A3996-AE5F-128E-56EA-AF83F34D6E9B}"/>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983699"/>
      </p:ext>
    </p:extLst>
  </p:cSld>
  <p:clrMapOvr>
    <a:masterClrMapping/>
  </p:clrMapOvr>
  <p:extLst>
    <p:ext uri="{DCECCB84-F9BA-43D5-87BE-67443E8EF086}">
      <p15:sldGuideLst xmlns:p15="http://schemas.microsoft.com/office/powerpoint/2012/main">
        <p15:guide id="1" pos="384">
          <p15:clr>
            <a:srgbClr val="FBAE40"/>
          </p15:clr>
        </p15:guide>
        <p15:guide id="2" pos="72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43894" y="2700181"/>
            <a:ext cx="4871545" cy="740954"/>
          </a:xfrm>
        </p:spPr>
        <p:txBody>
          <a:bodyPr anchor="b"/>
          <a:lstStyle>
            <a:lvl1pPr>
              <a:defRPr b="1" i="0">
                <a:solidFill>
                  <a:schemeClr val="accent1"/>
                </a:solidFill>
                <a:latin typeface="Arial" charset="0"/>
                <a:ea typeface="Arial" charset="0"/>
                <a:cs typeface="Arial" charset="0"/>
              </a:defRPr>
            </a:lvl1pPr>
          </a:lstStyle>
          <a:p>
            <a:r>
              <a:rPr lang="en-US"/>
              <a:t>Thank you</a:t>
            </a:r>
          </a:p>
        </p:txBody>
      </p:sp>
      <p:sp>
        <p:nvSpPr>
          <p:cNvPr id="15" name="Picture Placeholder 3">
            <a:extLst>
              <a:ext uri="{FF2B5EF4-FFF2-40B4-BE49-F238E27FC236}">
                <a16:creationId xmlns:a16="http://schemas.microsoft.com/office/drawing/2014/main" id="{5D1777BA-D3E8-B793-7EEA-3EDEB0D4D832}"/>
              </a:ext>
            </a:extLst>
          </p:cNvPr>
          <p:cNvSpPr>
            <a:spLocks noGrp="1"/>
          </p:cNvSpPr>
          <p:nvPr>
            <p:ph type="pic" sz="quarter" idx="16"/>
          </p:nvPr>
        </p:nvSpPr>
        <p:spPr>
          <a:xfrm>
            <a:off x="5545721" y="-3166"/>
            <a:ext cx="6656439" cy="6869024"/>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644450 w 5505555"/>
              <a:gd name="connsiteY1" fmla="*/ 1485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644450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2675 h 6869024"/>
              <a:gd name="connsiteX1" fmla="*/ 1644450 w 5505555"/>
              <a:gd name="connsiteY1" fmla="*/ 0 h 6869024"/>
              <a:gd name="connsiteX2" fmla="*/ 5495302 w 5505555"/>
              <a:gd name="connsiteY2" fmla="*/ 5467 h 6869024"/>
              <a:gd name="connsiteX3" fmla="*/ 5505555 w 5505555"/>
              <a:gd name="connsiteY3" fmla="*/ 6869024 h 6869024"/>
              <a:gd name="connsiteX4" fmla="*/ 0 w 5505555"/>
              <a:gd name="connsiteY4" fmla="*/ 6862675 h 686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555" h="6869024">
                <a:moveTo>
                  <a:pt x="0" y="6862675"/>
                </a:moveTo>
                <a:lnTo>
                  <a:pt x="1644450" y="0"/>
                </a:lnTo>
                <a:lnTo>
                  <a:pt x="5495302" y="5467"/>
                </a:lnTo>
                <a:cubicBezTo>
                  <a:pt x="5497287" y="1411939"/>
                  <a:pt x="5503570" y="5462552"/>
                  <a:pt x="5505555" y="6869024"/>
                </a:cubicBezTo>
                <a:lnTo>
                  <a:pt x="0" y="6862675"/>
                </a:lnTo>
                <a:close/>
              </a:path>
            </a:pathLst>
          </a:custGeom>
          <a:solidFill>
            <a:schemeClr val="tx1">
              <a:lumMod val="20000"/>
              <a:lumOff val="80000"/>
            </a:schemeClr>
          </a:solidFill>
        </p:spPr>
        <p:txBody>
          <a:bodyPr anchor="ctr" anchorCtr="0">
            <a:normAutofit/>
          </a:bodyPr>
          <a:lstStyle>
            <a:lvl1pPr marL="0" indent="0" algn="ctr">
              <a:buNone/>
              <a:defRPr sz="1600"/>
            </a:lvl1pPr>
          </a:lstStyle>
          <a:p>
            <a:r>
              <a:rPr lang="en-US"/>
              <a:t>Click icon to add picture</a:t>
            </a:r>
          </a:p>
        </p:txBody>
      </p:sp>
      <p:grpSp>
        <p:nvGrpSpPr>
          <p:cNvPr id="12" name="Group 11">
            <a:extLst>
              <a:ext uri="{FF2B5EF4-FFF2-40B4-BE49-F238E27FC236}">
                <a16:creationId xmlns:a16="http://schemas.microsoft.com/office/drawing/2014/main" id="{C0E0F65B-4B1F-DAA8-3709-9D73380F221C}"/>
              </a:ext>
            </a:extLst>
          </p:cNvPr>
          <p:cNvGrpSpPr/>
          <p:nvPr userDrawn="1"/>
        </p:nvGrpSpPr>
        <p:grpSpPr>
          <a:xfrm>
            <a:off x="611937" y="4052390"/>
            <a:ext cx="5711951" cy="1473209"/>
            <a:chOff x="505026" y="3630893"/>
            <a:chExt cx="6106026" cy="1473209"/>
          </a:xfrm>
        </p:grpSpPr>
        <p:sp>
          <p:nvSpPr>
            <p:cNvPr id="13" name="Subtitle 1">
              <a:extLst>
                <a:ext uri="{FF2B5EF4-FFF2-40B4-BE49-F238E27FC236}">
                  <a16:creationId xmlns:a16="http://schemas.microsoft.com/office/drawing/2014/main" id="{28885F6C-1D39-7A7F-6205-DFA3E51ECFE4}"/>
                </a:ext>
              </a:extLst>
            </p:cNvPr>
            <p:cNvSpPr txBox="1">
              <a:spLocks/>
            </p:cNvSpPr>
            <p:nvPr/>
          </p:nvSpPr>
          <p:spPr>
            <a:xfrm>
              <a:off x="505026" y="3630893"/>
              <a:ext cx="4935461" cy="33258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err="1"/>
                <a:t>Firstname</a:t>
              </a:r>
              <a:r>
                <a:rPr lang="en-US"/>
                <a:t> </a:t>
              </a:r>
              <a:r>
                <a:rPr lang="en-US" err="1"/>
                <a:t>Lastname</a:t>
              </a:r>
              <a:endParaRPr lang="en-US"/>
            </a:p>
          </p:txBody>
        </p:sp>
        <p:sp>
          <p:nvSpPr>
            <p:cNvPr id="16" name="TextBox 15">
              <a:extLst>
                <a:ext uri="{FF2B5EF4-FFF2-40B4-BE49-F238E27FC236}">
                  <a16:creationId xmlns:a16="http://schemas.microsoft.com/office/drawing/2014/main" id="{B163F2E5-9798-C807-1DA7-F1982169A6B7}"/>
                </a:ext>
              </a:extLst>
            </p:cNvPr>
            <p:cNvSpPr txBox="1"/>
            <p:nvPr/>
          </p:nvSpPr>
          <p:spPr>
            <a:xfrm>
              <a:off x="505026" y="4009476"/>
              <a:ext cx="6106026" cy="369332"/>
            </a:xfrm>
            <a:prstGeom prst="rect">
              <a:avLst/>
            </a:prstGeom>
            <a:noFill/>
          </p:spPr>
          <p:txBody>
            <a:bodyPr wrap="square">
              <a:spAutoFit/>
            </a:bodyPr>
            <a:lstStyle/>
            <a:p>
              <a:r>
                <a:rPr lang="en-US"/>
                <a:t>UPPERCASE TITLE</a:t>
              </a:r>
            </a:p>
          </p:txBody>
        </p:sp>
        <p:grpSp>
          <p:nvGrpSpPr>
            <p:cNvPr id="17" name="Group 16">
              <a:extLst>
                <a:ext uri="{FF2B5EF4-FFF2-40B4-BE49-F238E27FC236}">
                  <a16:creationId xmlns:a16="http://schemas.microsoft.com/office/drawing/2014/main" id="{B1CB1BE1-9A5B-6EC7-A745-A9952DE8F1FC}"/>
                </a:ext>
              </a:extLst>
            </p:cNvPr>
            <p:cNvGrpSpPr/>
            <p:nvPr/>
          </p:nvGrpSpPr>
          <p:grpSpPr>
            <a:xfrm>
              <a:off x="505026" y="4579773"/>
              <a:ext cx="5597070" cy="524329"/>
              <a:chOff x="498930" y="5385133"/>
              <a:chExt cx="5597070" cy="524329"/>
            </a:xfrm>
          </p:grpSpPr>
          <p:sp>
            <p:nvSpPr>
              <p:cNvPr id="18" name="Text Placeholder 5">
                <a:extLst>
                  <a:ext uri="{FF2B5EF4-FFF2-40B4-BE49-F238E27FC236}">
                    <a16:creationId xmlns:a16="http://schemas.microsoft.com/office/drawing/2014/main" id="{C010C7AB-FF1C-E1A9-3A71-2F65814D06C7}"/>
                  </a:ext>
                </a:extLst>
              </p:cNvPr>
              <p:cNvSpPr txBox="1">
                <a:spLocks/>
              </p:cNvSpPr>
              <p:nvPr/>
            </p:nvSpPr>
            <p:spPr>
              <a:xfrm>
                <a:off x="498930" y="5385133"/>
                <a:ext cx="2335212" cy="228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t>mobile:   +1 </a:t>
                </a:r>
                <a:r>
                  <a:rPr lang="en-US" sz="1400" err="1"/>
                  <a:t>xxx.xxx.xxxx</a:t>
                </a:r>
                <a:endParaRPr lang="en-US" sz="1400"/>
              </a:p>
            </p:txBody>
          </p:sp>
          <p:sp>
            <p:nvSpPr>
              <p:cNvPr id="19" name="Text Placeholder 7">
                <a:extLst>
                  <a:ext uri="{FF2B5EF4-FFF2-40B4-BE49-F238E27FC236}">
                    <a16:creationId xmlns:a16="http://schemas.microsoft.com/office/drawing/2014/main" id="{68A5797D-03BE-B657-ECB8-9C87859D1615}"/>
                  </a:ext>
                </a:extLst>
              </p:cNvPr>
              <p:cNvSpPr txBox="1">
                <a:spLocks/>
              </p:cNvSpPr>
              <p:nvPr/>
            </p:nvSpPr>
            <p:spPr>
              <a:xfrm>
                <a:off x="2951881" y="5385133"/>
                <a:ext cx="3144119" cy="228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t>first.last@hungerrush.com</a:t>
                </a:r>
              </a:p>
            </p:txBody>
          </p:sp>
          <p:sp>
            <p:nvSpPr>
              <p:cNvPr id="20" name="Text Placeholder 8">
                <a:extLst>
                  <a:ext uri="{FF2B5EF4-FFF2-40B4-BE49-F238E27FC236}">
                    <a16:creationId xmlns:a16="http://schemas.microsoft.com/office/drawing/2014/main" id="{15E9176D-EBEF-096A-A9AE-4DE810F1DD51}"/>
                  </a:ext>
                </a:extLst>
              </p:cNvPr>
              <p:cNvSpPr txBox="1">
                <a:spLocks/>
              </p:cNvSpPr>
              <p:nvPr/>
            </p:nvSpPr>
            <p:spPr>
              <a:xfrm>
                <a:off x="2951881" y="5680862"/>
                <a:ext cx="3144119" cy="228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t>hungerrush.com</a:t>
                </a:r>
              </a:p>
            </p:txBody>
          </p:sp>
          <p:sp>
            <p:nvSpPr>
              <p:cNvPr id="21" name="Text Placeholder 5">
                <a:extLst>
                  <a:ext uri="{FF2B5EF4-FFF2-40B4-BE49-F238E27FC236}">
                    <a16:creationId xmlns:a16="http://schemas.microsoft.com/office/drawing/2014/main" id="{2CE2D992-DD07-89FC-506D-87F174BCA283}"/>
                  </a:ext>
                </a:extLst>
              </p:cNvPr>
              <p:cNvSpPr txBox="1">
                <a:spLocks/>
              </p:cNvSpPr>
              <p:nvPr/>
            </p:nvSpPr>
            <p:spPr>
              <a:xfrm>
                <a:off x="509970" y="5680862"/>
                <a:ext cx="2335212" cy="228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t>office:     +1 </a:t>
                </a:r>
                <a:r>
                  <a:rPr lang="en-US" sz="1400" err="1"/>
                  <a:t>xxx.xxx.xxxx</a:t>
                </a:r>
                <a:endParaRPr lang="en-US" sz="1400"/>
              </a:p>
            </p:txBody>
          </p:sp>
        </p:grpSp>
      </p:grpSp>
    </p:spTree>
    <p:extLst>
      <p:ext uri="{BB962C8B-B14F-4D97-AF65-F5344CB8AC3E}">
        <p14:creationId xmlns:p14="http://schemas.microsoft.com/office/powerpoint/2010/main" val="379127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3C2C-5FCF-E05E-D397-44F7A6A2AA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50C221-5090-FEB6-898E-429F4C1A5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3D64E-8EAB-9CC5-06C3-292EE68CB01A}"/>
              </a:ext>
            </a:extLst>
          </p:cNvPr>
          <p:cNvSpPr>
            <a:spLocks noGrp="1"/>
          </p:cNvSpPr>
          <p:nvPr>
            <p:ph type="dt" sz="half" idx="10"/>
          </p:nvPr>
        </p:nvSpPr>
        <p:spPr/>
        <p:txBody>
          <a:bodyPr/>
          <a:lstStyle/>
          <a:p>
            <a:fld id="{DABED03B-4C04-4160-A4E2-946C169EE373}" type="datetimeFigureOut">
              <a:rPr lang="en-US" smtClean="0"/>
              <a:t>7/26/2023</a:t>
            </a:fld>
            <a:endParaRPr lang="en-US"/>
          </a:p>
        </p:txBody>
      </p:sp>
      <p:sp>
        <p:nvSpPr>
          <p:cNvPr id="5" name="Footer Placeholder 4">
            <a:extLst>
              <a:ext uri="{FF2B5EF4-FFF2-40B4-BE49-F238E27FC236}">
                <a16:creationId xmlns:a16="http://schemas.microsoft.com/office/drawing/2014/main" id="{3873F9DA-0D03-51E4-76B8-0DB255D79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D0CA0-97CE-9801-EF8F-4EF12EAFBF5C}"/>
              </a:ext>
            </a:extLst>
          </p:cNvPr>
          <p:cNvSpPr>
            <a:spLocks noGrp="1"/>
          </p:cNvSpPr>
          <p:nvPr>
            <p:ph type="sldNum" sz="quarter" idx="12"/>
          </p:nvPr>
        </p:nvSpPr>
        <p:spPr/>
        <p:txBody>
          <a:bodyPr/>
          <a:lstStyle/>
          <a:p>
            <a:fld id="{23F3CB74-5D94-44BF-A854-81A77CDC09AE}" type="slidenum">
              <a:rPr lang="en-US" smtClean="0"/>
              <a:t>‹#›</a:t>
            </a:fld>
            <a:endParaRPr lang="en-US"/>
          </a:p>
        </p:txBody>
      </p:sp>
    </p:spTree>
    <p:extLst>
      <p:ext uri="{BB962C8B-B14F-4D97-AF65-F5344CB8AC3E}">
        <p14:creationId xmlns:p14="http://schemas.microsoft.com/office/powerpoint/2010/main" val="2900876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with illustration">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61F1C72E-F2C1-AA4F-9E2B-AC5AF707E586}"/>
              </a:ext>
            </a:extLst>
          </p:cNvPr>
          <p:cNvSpPr/>
          <p:nvPr userDrawn="1"/>
        </p:nvSpPr>
        <p:spPr>
          <a:xfrm rot="10800000">
            <a:off x="-29944" y="-39329"/>
            <a:ext cx="7551174" cy="6897328"/>
          </a:xfrm>
          <a:custGeom>
            <a:avLst/>
            <a:gdLst>
              <a:gd name="connsiteX0" fmla="*/ 0 w 4670323"/>
              <a:gd name="connsiteY0" fmla="*/ 0 h 6857999"/>
              <a:gd name="connsiteX1" fmla="*/ 4670323 w 4670323"/>
              <a:gd name="connsiteY1" fmla="*/ 0 h 6857999"/>
              <a:gd name="connsiteX2" fmla="*/ 4670323 w 4670323"/>
              <a:gd name="connsiteY2" fmla="*/ 6857999 h 6857999"/>
              <a:gd name="connsiteX3" fmla="*/ 0 w 4670323"/>
              <a:gd name="connsiteY3" fmla="*/ 6857999 h 6857999"/>
              <a:gd name="connsiteX4" fmla="*/ 0 w 4670323"/>
              <a:gd name="connsiteY4" fmla="*/ 0 h 6857999"/>
              <a:gd name="connsiteX0" fmla="*/ 2408903 w 7079226"/>
              <a:gd name="connsiteY0" fmla="*/ 0 h 6857999"/>
              <a:gd name="connsiteX1" fmla="*/ 7079226 w 7079226"/>
              <a:gd name="connsiteY1" fmla="*/ 0 h 6857999"/>
              <a:gd name="connsiteX2" fmla="*/ 7079226 w 7079226"/>
              <a:gd name="connsiteY2" fmla="*/ 6857999 h 6857999"/>
              <a:gd name="connsiteX3" fmla="*/ 0 w 7079226"/>
              <a:gd name="connsiteY3" fmla="*/ 6838334 h 6857999"/>
              <a:gd name="connsiteX4" fmla="*/ 2408903 w 7079226"/>
              <a:gd name="connsiteY4" fmla="*/ 0 h 6857999"/>
              <a:gd name="connsiteX0" fmla="*/ 1986116 w 6656439"/>
              <a:gd name="connsiteY0" fmla="*/ 0 h 6857999"/>
              <a:gd name="connsiteX1" fmla="*/ 6656439 w 6656439"/>
              <a:gd name="connsiteY1" fmla="*/ 0 h 6857999"/>
              <a:gd name="connsiteX2" fmla="*/ 6656439 w 6656439"/>
              <a:gd name="connsiteY2" fmla="*/ 6857999 h 6857999"/>
              <a:gd name="connsiteX3" fmla="*/ 0 w 6656439"/>
              <a:gd name="connsiteY3" fmla="*/ 6857998 h 6857999"/>
              <a:gd name="connsiteX4" fmla="*/ 1986116 w 6656439"/>
              <a:gd name="connsiteY4" fmla="*/ 0 h 6857999"/>
              <a:gd name="connsiteX0" fmla="*/ 1986116 w 7531510"/>
              <a:gd name="connsiteY0" fmla="*/ 0 h 6887496"/>
              <a:gd name="connsiteX1" fmla="*/ 6656439 w 7531510"/>
              <a:gd name="connsiteY1" fmla="*/ 0 h 6887496"/>
              <a:gd name="connsiteX2" fmla="*/ 7531510 w 7531510"/>
              <a:gd name="connsiteY2" fmla="*/ 6887496 h 6887496"/>
              <a:gd name="connsiteX3" fmla="*/ 0 w 7531510"/>
              <a:gd name="connsiteY3" fmla="*/ 6857998 h 6887496"/>
              <a:gd name="connsiteX4" fmla="*/ 1986116 w 7531510"/>
              <a:gd name="connsiteY4" fmla="*/ 0 h 6887496"/>
              <a:gd name="connsiteX0" fmla="*/ 1986116 w 7551174"/>
              <a:gd name="connsiteY0" fmla="*/ 9832 h 6897328"/>
              <a:gd name="connsiteX1" fmla="*/ 7551174 w 7551174"/>
              <a:gd name="connsiteY1" fmla="*/ 0 h 6897328"/>
              <a:gd name="connsiteX2" fmla="*/ 7531510 w 7551174"/>
              <a:gd name="connsiteY2" fmla="*/ 6897328 h 6897328"/>
              <a:gd name="connsiteX3" fmla="*/ 0 w 7551174"/>
              <a:gd name="connsiteY3" fmla="*/ 6867830 h 6897328"/>
              <a:gd name="connsiteX4" fmla="*/ 1986116 w 7551174"/>
              <a:gd name="connsiteY4" fmla="*/ 9832 h 689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1174" h="6897328">
                <a:moveTo>
                  <a:pt x="1986116" y="9832"/>
                </a:moveTo>
                <a:lnTo>
                  <a:pt x="7551174" y="0"/>
                </a:lnTo>
                <a:cubicBezTo>
                  <a:pt x="7544619" y="2299109"/>
                  <a:pt x="7538065" y="4598219"/>
                  <a:pt x="7531510" y="6897328"/>
                </a:cubicBezTo>
                <a:lnTo>
                  <a:pt x="0" y="6867830"/>
                </a:lnTo>
                <a:lnTo>
                  <a:pt x="1986116" y="98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13" name="Rectangle 12">
            <a:extLst>
              <a:ext uri="{FF2B5EF4-FFF2-40B4-BE49-F238E27FC236}">
                <a16:creationId xmlns:a16="http://schemas.microsoft.com/office/drawing/2014/main" id="{9C0D2B14-905D-864C-8425-DF7A6C0FF67E}"/>
              </a:ext>
            </a:extLst>
          </p:cNvPr>
          <p:cNvSpPr/>
          <p:nvPr userDrawn="1"/>
        </p:nvSpPr>
        <p:spPr>
          <a:xfrm>
            <a:off x="609600" y="4273491"/>
            <a:ext cx="811924" cy="45719"/>
          </a:xfrm>
          <a:prstGeom prst="rect">
            <a:avLst/>
          </a:prstGeom>
          <a:solidFill>
            <a:srgbClr val="161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19739" y="4547766"/>
            <a:ext cx="5682432" cy="374558"/>
          </a:xfrm>
          <a:prstGeom prst="rect">
            <a:avLst/>
          </a:prstGeom>
        </p:spPr>
        <p:txBody>
          <a:bodyPr rIns="0">
            <a:normAutofit/>
          </a:bodyPr>
          <a:lstStyle>
            <a:lvl1pPr marL="0" indent="0" algn="l">
              <a:buNone/>
              <a:defRPr sz="2000" b="1">
                <a:solidFill>
                  <a:srgbClr val="4E5A6B"/>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7" name="Title 6"/>
          <p:cNvSpPr>
            <a:spLocks noGrp="1"/>
          </p:cNvSpPr>
          <p:nvPr>
            <p:ph type="title" hasCustomPrompt="1"/>
          </p:nvPr>
        </p:nvSpPr>
        <p:spPr>
          <a:xfrm>
            <a:off x="619739" y="2572360"/>
            <a:ext cx="5682431" cy="1495994"/>
          </a:xfrm>
        </p:spPr>
        <p:txBody>
          <a:bodyPr lIns="0" anchor="b"/>
          <a:lstStyle>
            <a:lvl1pPr>
              <a:defRPr b="1" i="0">
                <a:solidFill>
                  <a:srgbClr val="118575"/>
                </a:solidFill>
                <a:latin typeface="Arial Black" panose="020B0604020202020204" pitchFamily="34" charset="0"/>
                <a:ea typeface="Arial Black" panose="020B0604020202020204" pitchFamily="34" charset="0"/>
                <a:cs typeface="Arial Black" panose="020B0604020202020204" pitchFamily="34" charset="0"/>
              </a:defRPr>
            </a:lvl1pPr>
          </a:lstStyle>
          <a:p>
            <a:r>
              <a:rPr lang="en-US"/>
              <a:t>Headline goes here this can be up to three lines for you </a:t>
            </a:r>
          </a:p>
        </p:txBody>
      </p:sp>
      <p:pic>
        <p:nvPicPr>
          <p:cNvPr id="12" name="Picture 11" descr="A picture containing clock&#10;&#10;Description automatically generated">
            <a:extLst>
              <a:ext uri="{FF2B5EF4-FFF2-40B4-BE49-F238E27FC236}">
                <a16:creationId xmlns:a16="http://schemas.microsoft.com/office/drawing/2014/main" id="{30E276EA-B9EE-A14D-9D4E-F5E512BE5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618" y="1277409"/>
            <a:ext cx="4422272" cy="1089814"/>
          </a:xfrm>
          <a:prstGeom prst="rect">
            <a:avLst/>
          </a:prstGeom>
        </p:spPr>
      </p:pic>
      <p:sp>
        <p:nvSpPr>
          <p:cNvPr id="8" name="Picture Placeholder 3">
            <a:extLst>
              <a:ext uri="{FF2B5EF4-FFF2-40B4-BE49-F238E27FC236}">
                <a16:creationId xmlns:a16="http://schemas.microsoft.com/office/drawing/2014/main" id="{D98D8CBB-105D-4042-9970-294360026948}"/>
              </a:ext>
            </a:extLst>
          </p:cNvPr>
          <p:cNvSpPr>
            <a:spLocks noGrp="1"/>
          </p:cNvSpPr>
          <p:nvPr>
            <p:ph type="pic" sz="quarter" idx="13"/>
          </p:nvPr>
        </p:nvSpPr>
        <p:spPr>
          <a:xfrm>
            <a:off x="5545721" y="-3166"/>
            <a:ext cx="6656439" cy="6869024"/>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644450 w 5505555"/>
              <a:gd name="connsiteY1" fmla="*/ 1485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644450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2675 h 6869024"/>
              <a:gd name="connsiteX1" fmla="*/ 1644450 w 5505555"/>
              <a:gd name="connsiteY1" fmla="*/ 0 h 6869024"/>
              <a:gd name="connsiteX2" fmla="*/ 5495302 w 5505555"/>
              <a:gd name="connsiteY2" fmla="*/ 5467 h 6869024"/>
              <a:gd name="connsiteX3" fmla="*/ 5505555 w 5505555"/>
              <a:gd name="connsiteY3" fmla="*/ 6869024 h 6869024"/>
              <a:gd name="connsiteX4" fmla="*/ 0 w 5505555"/>
              <a:gd name="connsiteY4" fmla="*/ 6862675 h 686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555" h="6869024">
                <a:moveTo>
                  <a:pt x="0" y="6862675"/>
                </a:moveTo>
                <a:lnTo>
                  <a:pt x="1644450" y="0"/>
                </a:lnTo>
                <a:lnTo>
                  <a:pt x="5495302" y="5467"/>
                </a:lnTo>
                <a:cubicBezTo>
                  <a:pt x="5497287" y="1411939"/>
                  <a:pt x="5503570" y="5462552"/>
                  <a:pt x="5505555" y="6869024"/>
                </a:cubicBezTo>
                <a:lnTo>
                  <a:pt x="0" y="6862675"/>
                </a:lnTo>
                <a:close/>
              </a:path>
            </a:pathLst>
          </a:custGeom>
          <a:solidFill>
            <a:schemeClr val="tx1">
              <a:lumMod val="20000"/>
              <a:lumOff val="80000"/>
            </a:schemeClr>
          </a:solidFill>
        </p:spPr>
        <p:txBody>
          <a:bodyPr anchor="ctr" anchorCtr="0">
            <a:normAutofit/>
          </a:bodyPr>
          <a:lstStyle>
            <a:lvl1pPr marL="0" indent="0" algn="ctr">
              <a:buNone/>
              <a:defRPr sz="1600"/>
            </a:lvl1pPr>
          </a:lstStyle>
          <a:p>
            <a:r>
              <a:rPr lang="en-US"/>
              <a:t>Click icon to add picture</a:t>
            </a:r>
          </a:p>
        </p:txBody>
      </p:sp>
      <p:sp>
        <p:nvSpPr>
          <p:cNvPr id="5" name="Slide Number Placeholder 6">
            <a:extLst>
              <a:ext uri="{FF2B5EF4-FFF2-40B4-BE49-F238E27FC236}">
                <a16:creationId xmlns:a16="http://schemas.microsoft.com/office/drawing/2014/main" id="{4F28049B-5DC3-9395-3B2F-C30D2F48A3BD}"/>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313389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 with illustra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22C253-DE1C-6D49-A9B7-DD757F50B5F4}"/>
              </a:ext>
            </a:extLst>
          </p:cNvPr>
          <p:cNvSpPr/>
          <p:nvPr userDrawn="1"/>
        </p:nvSpPr>
        <p:spPr>
          <a:xfrm>
            <a:off x="5535561" y="0"/>
            <a:ext cx="6656439" cy="6857999"/>
          </a:xfrm>
          <a:custGeom>
            <a:avLst/>
            <a:gdLst>
              <a:gd name="connsiteX0" fmla="*/ 0 w 4670323"/>
              <a:gd name="connsiteY0" fmla="*/ 0 h 6857999"/>
              <a:gd name="connsiteX1" fmla="*/ 4670323 w 4670323"/>
              <a:gd name="connsiteY1" fmla="*/ 0 h 6857999"/>
              <a:gd name="connsiteX2" fmla="*/ 4670323 w 4670323"/>
              <a:gd name="connsiteY2" fmla="*/ 6857999 h 6857999"/>
              <a:gd name="connsiteX3" fmla="*/ 0 w 4670323"/>
              <a:gd name="connsiteY3" fmla="*/ 6857999 h 6857999"/>
              <a:gd name="connsiteX4" fmla="*/ 0 w 4670323"/>
              <a:gd name="connsiteY4" fmla="*/ 0 h 6857999"/>
              <a:gd name="connsiteX0" fmla="*/ 2408903 w 7079226"/>
              <a:gd name="connsiteY0" fmla="*/ 0 h 6857999"/>
              <a:gd name="connsiteX1" fmla="*/ 7079226 w 7079226"/>
              <a:gd name="connsiteY1" fmla="*/ 0 h 6857999"/>
              <a:gd name="connsiteX2" fmla="*/ 7079226 w 7079226"/>
              <a:gd name="connsiteY2" fmla="*/ 6857999 h 6857999"/>
              <a:gd name="connsiteX3" fmla="*/ 0 w 7079226"/>
              <a:gd name="connsiteY3" fmla="*/ 6838334 h 6857999"/>
              <a:gd name="connsiteX4" fmla="*/ 2408903 w 7079226"/>
              <a:gd name="connsiteY4" fmla="*/ 0 h 6857999"/>
              <a:gd name="connsiteX0" fmla="*/ 1986116 w 6656439"/>
              <a:gd name="connsiteY0" fmla="*/ 0 h 6857999"/>
              <a:gd name="connsiteX1" fmla="*/ 6656439 w 6656439"/>
              <a:gd name="connsiteY1" fmla="*/ 0 h 6857999"/>
              <a:gd name="connsiteX2" fmla="*/ 6656439 w 6656439"/>
              <a:gd name="connsiteY2" fmla="*/ 6857999 h 6857999"/>
              <a:gd name="connsiteX3" fmla="*/ 0 w 6656439"/>
              <a:gd name="connsiteY3" fmla="*/ 6857998 h 6857999"/>
              <a:gd name="connsiteX4" fmla="*/ 1986116 w 6656439"/>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439" h="6857999">
                <a:moveTo>
                  <a:pt x="1986116" y="0"/>
                </a:moveTo>
                <a:lnTo>
                  <a:pt x="6656439" y="0"/>
                </a:lnTo>
                <a:lnTo>
                  <a:pt x="6656439" y="6857999"/>
                </a:lnTo>
                <a:lnTo>
                  <a:pt x="0" y="6857998"/>
                </a:lnTo>
                <a:lnTo>
                  <a:pt x="198611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61F1C72E-F2C1-AA4F-9E2B-AC5AF707E586}"/>
              </a:ext>
            </a:extLst>
          </p:cNvPr>
          <p:cNvSpPr/>
          <p:nvPr userDrawn="1"/>
        </p:nvSpPr>
        <p:spPr>
          <a:xfrm rot="10800000">
            <a:off x="-29944" y="-39329"/>
            <a:ext cx="7551174" cy="6897328"/>
          </a:xfrm>
          <a:custGeom>
            <a:avLst/>
            <a:gdLst>
              <a:gd name="connsiteX0" fmla="*/ 0 w 4670323"/>
              <a:gd name="connsiteY0" fmla="*/ 0 h 6857999"/>
              <a:gd name="connsiteX1" fmla="*/ 4670323 w 4670323"/>
              <a:gd name="connsiteY1" fmla="*/ 0 h 6857999"/>
              <a:gd name="connsiteX2" fmla="*/ 4670323 w 4670323"/>
              <a:gd name="connsiteY2" fmla="*/ 6857999 h 6857999"/>
              <a:gd name="connsiteX3" fmla="*/ 0 w 4670323"/>
              <a:gd name="connsiteY3" fmla="*/ 6857999 h 6857999"/>
              <a:gd name="connsiteX4" fmla="*/ 0 w 4670323"/>
              <a:gd name="connsiteY4" fmla="*/ 0 h 6857999"/>
              <a:gd name="connsiteX0" fmla="*/ 2408903 w 7079226"/>
              <a:gd name="connsiteY0" fmla="*/ 0 h 6857999"/>
              <a:gd name="connsiteX1" fmla="*/ 7079226 w 7079226"/>
              <a:gd name="connsiteY1" fmla="*/ 0 h 6857999"/>
              <a:gd name="connsiteX2" fmla="*/ 7079226 w 7079226"/>
              <a:gd name="connsiteY2" fmla="*/ 6857999 h 6857999"/>
              <a:gd name="connsiteX3" fmla="*/ 0 w 7079226"/>
              <a:gd name="connsiteY3" fmla="*/ 6838334 h 6857999"/>
              <a:gd name="connsiteX4" fmla="*/ 2408903 w 7079226"/>
              <a:gd name="connsiteY4" fmla="*/ 0 h 6857999"/>
              <a:gd name="connsiteX0" fmla="*/ 1986116 w 6656439"/>
              <a:gd name="connsiteY0" fmla="*/ 0 h 6857999"/>
              <a:gd name="connsiteX1" fmla="*/ 6656439 w 6656439"/>
              <a:gd name="connsiteY1" fmla="*/ 0 h 6857999"/>
              <a:gd name="connsiteX2" fmla="*/ 6656439 w 6656439"/>
              <a:gd name="connsiteY2" fmla="*/ 6857999 h 6857999"/>
              <a:gd name="connsiteX3" fmla="*/ 0 w 6656439"/>
              <a:gd name="connsiteY3" fmla="*/ 6857998 h 6857999"/>
              <a:gd name="connsiteX4" fmla="*/ 1986116 w 6656439"/>
              <a:gd name="connsiteY4" fmla="*/ 0 h 6857999"/>
              <a:gd name="connsiteX0" fmla="*/ 1986116 w 7531510"/>
              <a:gd name="connsiteY0" fmla="*/ 0 h 6887496"/>
              <a:gd name="connsiteX1" fmla="*/ 6656439 w 7531510"/>
              <a:gd name="connsiteY1" fmla="*/ 0 h 6887496"/>
              <a:gd name="connsiteX2" fmla="*/ 7531510 w 7531510"/>
              <a:gd name="connsiteY2" fmla="*/ 6887496 h 6887496"/>
              <a:gd name="connsiteX3" fmla="*/ 0 w 7531510"/>
              <a:gd name="connsiteY3" fmla="*/ 6857998 h 6887496"/>
              <a:gd name="connsiteX4" fmla="*/ 1986116 w 7531510"/>
              <a:gd name="connsiteY4" fmla="*/ 0 h 6887496"/>
              <a:gd name="connsiteX0" fmla="*/ 1986116 w 7551174"/>
              <a:gd name="connsiteY0" fmla="*/ 9832 h 6897328"/>
              <a:gd name="connsiteX1" fmla="*/ 7551174 w 7551174"/>
              <a:gd name="connsiteY1" fmla="*/ 0 h 6897328"/>
              <a:gd name="connsiteX2" fmla="*/ 7531510 w 7551174"/>
              <a:gd name="connsiteY2" fmla="*/ 6897328 h 6897328"/>
              <a:gd name="connsiteX3" fmla="*/ 0 w 7551174"/>
              <a:gd name="connsiteY3" fmla="*/ 6867830 h 6897328"/>
              <a:gd name="connsiteX4" fmla="*/ 1986116 w 7551174"/>
              <a:gd name="connsiteY4" fmla="*/ 9832 h 689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1174" h="6897328">
                <a:moveTo>
                  <a:pt x="1986116" y="9832"/>
                </a:moveTo>
                <a:lnTo>
                  <a:pt x="7551174" y="0"/>
                </a:lnTo>
                <a:cubicBezTo>
                  <a:pt x="7544619" y="2299109"/>
                  <a:pt x="7538065" y="4598219"/>
                  <a:pt x="7531510" y="6897328"/>
                </a:cubicBezTo>
                <a:lnTo>
                  <a:pt x="0" y="6867830"/>
                </a:lnTo>
                <a:lnTo>
                  <a:pt x="1986116" y="98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13" name="Rectangle 12">
            <a:extLst>
              <a:ext uri="{FF2B5EF4-FFF2-40B4-BE49-F238E27FC236}">
                <a16:creationId xmlns:a16="http://schemas.microsoft.com/office/drawing/2014/main" id="{9C0D2B14-905D-864C-8425-DF7A6C0FF67E}"/>
              </a:ext>
            </a:extLst>
          </p:cNvPr>
          <p:cNvSpPr/>
          <p:nvPr userDrawn="1"/>
        </p:nvSpPr>
        <p:spPr>
          <a:xfrm>
            <a:off x="609600" y="4273491"/>
            <a:ext cx="811924" cy="45719"/>
          </a:xfrm>
          <a:prstGeom prst="rect">
            <a:avLst/>
          </a:prstGeom>
          <a:solidFill>
            <a:srgbClr val="161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19739" y="4547766"/>
            <a:ext cx="5682432" cy="374558"/>
          </a:xfrm>
          <a:prstGeom prst="rect">
            <a:avLst/>
          </a:prstGeom>
        </p:spPr>
        <p:txBody>
          <a:bodyPr rIns="0">
            <a:normAutofit/>
          </a:bodyPr>
          <a:lstStyle>
            <a:lvl1pPr marL="0" indent="0" algn="l">
              <a:buNone/>
              <a:defRPr sz="2000" b="1">
                <a:solidFill>
                  <a:srgbClr val="4E5A6B"/>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7" name="Title 6"/>
          <p:cNvSpPr>
            <a:spLocks noGrp="1"/>
          </p:cNvSpPr>
          <p:nvPr>
            <p:ph type="title" hasCustomPrompt="1"/>
          </p:nvPr>
        </p:nvSpPr>
        <p:spPr>
          <a:xfrm>
            <a:off x="619739" y="2572360"/>
            <a:ext cx="5682431" cy="1495994"/>
          </a:xfrm>
        </p:spPr>
        <p:txBody>
          <a:bodyPr lIns="0" anchor="b"/>
          <a:lstStyle>
            <a:lvl1pPr>
              <a:defRPr b="1" i="0">
                <a:solidFill>
                  <a:srgbClr val="118575"/>
                </a:solidFill>
                <a:latin typeface="Arial Black" panose="020B0604020202020204" pitchFamily="34" charset="0"/>
                <a:ea typeface="Arial Black" panose="020B0604020202020204" pitchFamily="34" charset="0"/>
                <a:cs typeface="Arial Black" panose="020B0604020202020204" pitchFamily="34" charset="0"/>
              </a:defRPr>
            </a:lvl1pPr>
          </a:lstStyle>
          <a:p>
            <a:r>
              <a:rPr lang="en-US"/>
              <a:t>Headline goes here this can be up to three lines for you </a:t>
            </a:r>
          </a:p>
        </p:txBody>
      </p:sp>
      <p:pic>
        <p:nvPicPr>
          <p:cNvPr id="12" name="Picture 11" descr="A picture containing clock&#10;&#10;Description automatically generated">
            <a:extLst>
              <a:ext uri="{FF2B5EF4-FFF2-40B4-BE49-F238E27FC236}">
                <a16:creationId xmlns:a16="http://schemas.microsoft.com/office/drawing/2014/main" id="{30E276EA-B9EE-A14D-9D4E-F5E512BE5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618" y="1277409"/>
            <a:ext cx="4422272" cy="1089814"/>
          </a:xfrm>
          <a:prstGeom prst="rect">
            <a:avLst/>
          </a:prstGeom>
        </p:spPr>
      </p:pic>
      <p:sp>
        <p:nvSpPr>
          <p:cNvPr id="5" name="Footer Placeholder 4">
            <a:extLst>
              <a:ext uri="{FF2B5EF4-FFF2-40B4-BE49-F238E27FC236}">
                <a16:creationId xmlns:a16="http://schemas.microsoft.com/office/drawing/2014/main" id="{E0DD73A8-B29F-67BA-2CDA-D011BAE0EF7A}"/>
              </a:ext>
            </a:extLst>
          </p:cNvPr>
          <p:cNvSpPr>
            <a:spLocks noGrp="1"/>
          </p:cNvSpPr>
          <p:nvPr>
            <p:ph type="ftr" sz="quarter" idx="11"/>
          </p:nvPr>
        </p:nvSpPr>
        <p:spPr>
          <a:xfrm>
            <a:off x="7440015" y="6521949"/>
            <a:ext cx="4114800" cy="221903"/>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r>
              <a:rPr lang="en-US"/>
              <a:t>© HungerRush 2023. Proprietary &amp; confidential.</a:t>
            </a:r>
          </a:p>
        </p:txBody>
      </p:sp>
      <p:sp>
        <p:nvSpPr>
          <p:cNvPr id="8" name="Slide Number Placeholder 6">
            <a:extLst>
              <a:ext uri="{FF2B5EF4-FFF2-40B4-BE49-F238E27FC236}">
                <a16:creationId xmlns:a16="http://schemas.microsoft.com/office/drawing/2014/main" id="{064F3DE1-9484-67E6-567B-50A71C19B6E1}"/>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pPr/>
              <a:t>‹#›</a:t>
            </a:fld>
            <a:endParaRPr lang="en-US"/>
          </a:p>
        </p:txBody>
      </p:sp>
    </p:spTree>
    <p:extLst>
      <p:ext uri="{BB962C8B-B14F-4D97-AF65-F5344CB8AC3E}">
        <p14:creationId xmlns:p14="http://schemas.microsoft.com/office/powerpoint/2010/main" val="1787712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Slide Green">
    <p:bg>
      <p:bgPr>
        <a:solidFill>
          <a:schemeClr val="bg1"/>
        </a:solidFill>
        <a:effectLst/>
      </p:bgPr>
    </p:bg>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6E73C255-0345-FE4E-B7A9-B3211EB4017B}"/>
              </a:ext>
            </a:extLst>
          </p:cNvPr>
          <p:cNvSpPr/>
          <p:nvPr userDrawn="1"/>
        </p:nvSpPr>
        <p:spPr>
          <a:xfrm>
            <a:off x="5535561" y="0"/>
            <a:ext cx="6656439" cy="6866966"/>
          </a:xfrm>
          <a:custGeom>
            <a:avLst/>
            <a:gdLst>
              <a:gd name="connsiteX0" fmla="*/ 0 w 4670323"/>
              <a:gd name="connsiteY0" fmla="*/ 0 h 6857999"/>
              <a:gd name="connsiteX1" fmla="*/ 4670323 w 4670323"/>
              <a:gd name="connsiteY1" fmla="*/ 0 h 6857999"/>
              <a:gd name="connsiteX2" fmla="*/ 4670323 w 4670323"/>
              <a:gd name="connsiteY2" fmla="*/ 6857999 h 6857999"/>
              <a:gd name="connsiteX3" fmla="*/ 0 w 4670323"/>
              <a:gd name="connsiteY3" fmla="*/ 6857999 h 6857999"/>
              <a:gd name="connsiteX4" fmla="*/ 0 w 4670323"/>
              <a:gd name="connsiteY4" fmla="*/ 0 h 6857999"/>
              <a:gd name="connsiteX0" fmla="*/ 2408903 w 7079226"/>
              <a:gd name="connsiteY0" fmla="*/ 0 h 6857999"/>
              <a:gd name="connsiteX1" fmla="*/ 7079226 w 7079226"/>
              <a:gd name="connsiteY1" fmla="*/ 0 h 6857999"/>
              <a:gd name="connsiteX2" fmla="*/ 7079226 w 7079226"/>
              <a:gd name="connsiteY2" fmla="*/ 6857999 h 6857999"/>
              <a:gd name="connsiteX3" fmla="*/ 0 w 7079226"/>
              <a:gd name="connsiteY3" fmla="*/ 6838334 h 6857999"/>
              <a:gd name="connsiteX4" fmla="*/ 2408903 w 7079226"/>
              <a:gd name="connsiteY4" fmla="*/ 0 h 6857999"/>
              <a:gd name="connsiteX0" fmla="*/ 1986116 w 6656439"/>
              <a:gd name="connsiteY0" fmla="*/ 0 h 6857999"/>
              <a:gd name="connsiteX1" fmla="*/ 6656439 w 6656439"/>
              <a:gd name="connsiteY1" fmla="*/ 0 h 6857999"/>
              <a:gd name="connsiteX2" fmla="*/ 6656439 w 6656439"/>
              <a:gd name="connsiteY2" fmla="*/ 6857999 h 6857999"/>
              <a:gd name="connsiteX3" fmla="*/ 0 w 6656439"/>
              <a:gd name="connsiteY3" fmla="*/ 6857998 h 6857999"/>
              <a:gd name="connsiteX4" fmla="*/ 1986116 w 6656439"/>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439" h="6857999">
                <a:moveTo>
                  <a:pt x="1986116" y="0"/>
                </a:moveTo>
                <a:lnTo>
                  <a:pt x="6656439" y="0"/>
                </a:lnTo>
                <a:lnTo>
                  <a:pt x="6656439" y="6857999"/>
                </a:lnTo>
                <a:lnTo>
                  <a:pt x="0" y="6857998"/>
                </a:lnTo>
                <a:lnTo>
                  <a:pt x="198611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
            <a:extLst>
              <a:ext uri="{FF2B5EF4-FFF2-40B4-BE49-F238E27FC236}">
                <a16:creationId xmlns:a16="http://schemas.microsoft.com/office/drawing/2014/main" id="{02F355F8-0E47-354C-8382-474DE1E6C718}"/>
              </a:ext>
            </a:extLst>
          </p:cNvPr>
          <p:cNvSpPr/>
          <p:nvPr userDrawn="1"/>
        </p:nvSpPr>
        <p:spPr>
          <a:xfrm rot="10800000">
            <a:off x="1076483" y="-19664"/>
            <a:ext cx="7551174" cy="6897328"/>
          </a:xfrm>
          <a:custGeom>
            <a:avLst/>
            <a:gdLst>
              <a:gd name="connsiteX0" fmla="*/ 0 w 4670323"/>
              <a:gd name="connsiteY0" fmla="*/ 0 h 6857999"/>
              <a:gd name="connsiteX1" fmla="*/ 4670323 w 4670323"/>
              <a:gd name="connsiteY1" fmla="*/ 0 h 6857999"/>
              <a:gd name="connsiteX2" fmla="*/ 4670323 w 4670323"/>
              <a:gd name="connsiteY2" fmla="*/ 6857999 h 6857999"/>
              <a:gd name="connsiteX3" fmla="*/ 0 w 4670323"/>
              <a:gd name="connsiteY3" fmla="*/ 6857999 h 6857999"/>
              <a:gd name="connsiteX4" fmla="*/ 0 w 4670323"/>
              <a:gd name="connsiteY4" fmla="*/ 0 h 6857999"/>
              <a:gd name="connsiteX0" fmla="*/ 2408903 w 7079226"/>
              <a:gd name="connsiteY0" fmla="*/ 0 h 6857999"/>
              <a:gd name="connsiteX1" fmla="*/ 7079226 w 7079226"/>
              <a:gd name="connsiteY1" fmla="*/ 0 h 6857999"/>
              <a:gd name="connsiteX2" fmla="*/ 7079226 w 7079226"/>
              <a:gd name="connsiteY2" fmla="*/ 6857999 h 6857999"/>
              <a:gd name="connsiteX3" fmla="*/ 0 w 7079226"/>
              <a:gd name="connsiteY3" fmla="*/ 6838334 h 6857999"/>
              <a:gd name="connsiteX4" fmla="*/ 2408903 w 7079226"/>
              <a:gd name="connsiteY4" fmla="*/ 0 h 6857999"/>
              <a:gd name="connsiteX0" fmla="*/ 1986116 w 6656439"/>
              <a:gd name="connsiteY0" fmla="*/ 0 h 6857999"/>
              <a:gd name="connsiteX1" fmla="*/ 6656439 w 6656439"/>
              <a:gd name="connsiteY1" fmla="*/ 0 h 6857999"/>
              <a:gd name="connsiteX2" fmla="*/ 6656439 w 6656439"/>
              <a:gd name="connsiteY2" fmla="*/ 6857999 h 6857999"/>
              <a:gd name="connsiteX3" fmla="*/ 0 w 6656439"/>
              <a:gd name="connsiteY3" fmla="*/ 6857998 h 6857999"/>
              <a:gd name="connsiteX4" fmla="*/ 1986116 w 6656439"/>
              <a:gd name="connsiteY4" fmla="*/ 0 h 6857999"/>
              <a:gd name="connsiteX0" fmla="*/ 1986116 w 7531510"/>
              <a:gd name="connsiteY0" fmla="*/ 0 h 6887496"/>
              <a:gd name="connsiteX1" fmla="*/ 6656439 w 7531510"/>
              <a:gd name="connsiteY1" fmla="*/ 0 h 6887496"/>
              <a:gd name="connsiteX2" fmla="*/ 7531510 w 7531510"/>
              <a:gd name="connsiteY2" fmla="*/ 6887496 h 6887496"/>
              <a:gd name="connsiteX3" fmla="*/ 0 w 7531510"/>
              <a:gd name="connsiteY3" fmla="*/ 6857998 h 6887496"/>
              <a:gd name="connsiteX4" fmla="*/ 1986116 w 7531510"/>
              <a:gd name="connsiteY4" fmla="*/ 0 h 6887496"/>
              <a:gd name="connsiteX0" fmla="*/ 1986116 w 7551174"/>
              <a:gd name="connsiteY0" fmla="*/ 9832 h 6897328"/>
              <a:gd name="connsiteX1" fmla="*/ 7551174 w 7551174"/>
              <a:gd name="connsiteY1" fmla="*/ 0 h 6897328"/>
              <a:gd name="connsiteX2" fmla="*/ 7531510 w 7551174"/>
              <a:gd name="connsiteY2" fmla="*/ 6897328 h 6897328"/>
              <a:gd name="connsiteX3" fmla="*/ 0 w 7551174"/>
              <a:gd name="connsiteY3" fmla="*/ 6867830 h 6897328"/>
              <a:gd name="connsiteX4" fmla="*/ 1986116 w 7551174"/>
              <a:gd name="connsiteY4" fmla="*/ 9832 h 6897328"/>
              <a:gd name="connsiteX0" fmla="*/ 1838632 w 7551174"/>
              <a:gd name="connsiteY0" fmla="*/ 0 h 6897328"/>
              <a:gd name="connsiteX1" fmla="*/ 7551174 w 7551174"/>
              <a:gd name="connsiteY1" fmla="*/ 0 h 6897328"/>
              <a:gd name="connsiteX2" fmla="*/ 7531510 w 7551174"/>
              <a:gd name="connsiteY2" fmla="*/ 6897328 h 6897328"/>
              <a:gd name="connsiteX3" fmla="*/ 0 w 7551174"/>
              <a:gd name="connsiteY3" fmla="*/ 6867830 h 6897328"/>
              <a:gd name="connsiteX4" fmla="*/ 1838632 w 7551174"/>
              <a:gd name="connsiteY4" fmla="*/ 0 h 6897328"/>
              <a:gd name="connsiteX0" fmla="*/ 1868129 w 7551174"/>
              <a:gd name="connsiteY0" fmla="*/ 0 h 6897328"/>
              <a:gd name="connsiteX1" fmla="*/ 7551174 w 7551174"/>
              <a:gd name="connsiteY1" fmla="*/ 0 h 6897328"/>
              <a:gd name="connsiteX2" fmla="*/ 7531510 w 7551174"/>
              <a:gd name="connsiteY2" fmla="*/ 6897328 h 6897328"/>
              <a:gd name="connsiteX3" fmla="*/ 0 w 7551174"/>
              <a:gd name="connsiteY3" fmla="*/ 6867830 h 6897328"/>
              <a:gd name="connsiteX4" fmla="*/ 1868129 w 7551174"/>
              <a:gd name="connsiteY4" fmla="*/ 0 h 689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1174" h="6897328">
                <a:moveTo>
                  <a:pt x="1868129" y="0"/>
                </a:moveTo>
                <a:lnTo>
                  <a:pt x="7551174" y="0"/>
                </a:lnTo>
                <a:cubicBezTo>
                  <a:pt x="7544619" y="2299109"/>
                  <a:pt x="7538065" y="4598219"/>
                  <a:pt x="7531510" y="6897328"/>
                </a:cubicBezTo>
                <a:lnTo>
                  <a:pt x="0" y="6867830"/>
                </a:lnTo>
                <a:lnTo>
                  <a:pt x="186812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6" name="Title 6"/>
          <p:cNvSpPr>
            <a:spLocks noGrp="1"/>
          </p:cNvSpPr>
          <p:nvPr>
            <p:ph type="title" hasCustomPrompt="1"/>
          </p:nvPr>
        </p:nvSpPr>
        <p:spPr>
          <a:xfrm>
            <a:off x="609600" y="2850098"/>
            <a:ext cx="5682431" cy="1218256"/>
          </a:xfrm>
        </p:spPr>
        <p:txBody>
          <a:bodyPr lIns="0" anchor="ctr"/>
          <a:lstStyle>
            <a:lvl1pPr>
              <a:defRPr b="1" i="0">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1pPr>
          </a:lstStyle>
          <a:p>
            <a:r>
              <a:rPr lang="en-US"/>
              <a:t>Click to edit chapter title slide</a:t>
            </a:r>
          </a:p>
        </p:txBody>
      </p:sp>
      <p:pic>
        <p:nvPicPr>
          <p:cNvPr id="14" name="Picture 13" descr="A picture containing clock&#10;&#10;Description automatically generated">
            <a:extLst>
              <a:ext uri="{FF2B5EF4-FFF2-40B4-BE49-F238E27FC236}">
                <a16:creationId xmlns:a16="http://schemas.microsoft.com/office/drawing/2014/main" id="{58EC5C4E-E054-174B-A0AD-7F04D08A43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793" y="6254984"/>
            <a:ext cx="2446931" cy="603016"/>
          </a:xfrm>
          <a:prstGeom prst="rect">
            <a:avLst/>
          </a:prstGeom>
        </p:spPr>
      </p:pic>
      <p:sp>
        <p:nvSpPr>
          <p:cNvPr id="2" name="Footer Placeholder 4">
            <a:extLst>
              <a:ext uri="{FF2B5EF4-FFF2-40B4-BE49-F238E27FC236}">
                <a16:creationId xmlns:a16="http://schemas.microsoft.com/office/drawing/2014/main" id="{C7237415-673E-5C5F-4D0E-11788F6B5D39}"/>
              </a:ext>
            </a:extLst>
          </p:cNvPr>
          <p:cNvSpPr>
            <a:spLocks noGrp="1"/>
          </p:cNvSpPr>
          <p:nvPr>
            <p:ph type="ftr" sz="quarter" idx="11"/>
          </p:nvPr>
        </p:nvSpPr>
        <p:spPr>
          <a:xfrm>
            <a:off x="7440015" y="6521949"/>
            <a:ext cx="4114800" cy="221903"/>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r>
              <a:rPr lang="en-US"/>
              <a:t>© HungerRush 2023. Proprietary &amp; confidential.</a:t>
            </a:r>
          </a:p>
        </p:txBody>
      </p:sp>
      <p:sp>
        <p:nvSpPr>
          <p:cNvPr id="7" name="Slide Number Placeholder 6">
            <a:extLst>
              <a:ext uri="{FF2B5EF4-FFF2-40B4-BE49-F238E27FC236}">
                <a16:creationId xmlns:a16="http://schemas.microsoft.com/office/drawing/2014/main" id="{096D4630-2475-4246-912F-E5F0A1CCB041}"/>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pPr/>
              <a:t>‹#›</a:t>
            </a:fld>
            <a:endParaRPr lang="en-US"/>
          </a:p>
        </p:txBody>
      </p:sp>
    </p:spTree>
    <p:extLst>
      <p:ext uri="{BB962C8B-B14F-4D97-AF65-F5344CB8AC3E}">
        <p14:creationId xmlns:p14="http://schemas.microsoft.com/office/powerpoint/2010/main" val="784699313"/>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Slide - White with Phot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B0E84B-53CF-BD45-85D7-429D8FE725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534248" y="6214820"/>
            <a:ext cx="2735894" cy="652146"/>
          </a:xfrm>
          <a:prstGeom prst="rect">
            <a:avLst/>
          </a:prstGeom>
        </p:spPr>
      </p:pic>
      <p:sp>
        <p:nvSpPr>
          <p:cNvPr id="9" name="Slide Number Placeholder 6">
            <a:extLst>
              <a:ext uri="{FF2B5EF4-FFF2-40B4-BE49-F238E27FC236}">
                <a16:creationId xmlns:a16="http://schemas.microsoft.com/office/drawing/2014/main" id="{4C3E1DFC-5921-2A43-BF17-FD9D5A728D88}"/>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pPr/>
              <a:t>‹#›</a:t>
            </a:fld>
            <a:endParaRPr lang="en-US"/>
          </a:p>
        </p:txBody>
      </p:sp>
      <p:sp>
        <p:nvSpPr>
          <p:cNvPr id="15" name="Title 6">
            <a:extLst>
              <a:ext uri="{FF2B5EF4-FFF2-40B4-BE49-F238E27FC236}">
                <a16:creationId xmlns:a16="http://schemas.microsoft.com/office/drawing/2014/main" id="{E7B6DDA8-FB9A-5148-8E58-BA44F980EEA5}"/>
              </a:ext>
            </a:extLst>
          </p:cNvPr>
          <p:cNvSpPr>
            <a:spLocks noGrp="1"/>
          </p:cNvSpPr>
          <p:nvPr>
            <p:ph type="title" hasCustomPrompt="1"/>
          </p:nvPr>
        </p:nvSpPr>
        <p:spPr>
          <a:xfrm>
            <a:off x="609600" y="2850098"/>
            <a:ext cx="5682431" cy="1218256"/>
          </a:xfrm>
        </p:spPr>
        <p:txBody>
          <a:bodyPr lIns="0" anchor="ctr"/>
          <a:lstStyle>
            <a:lvl1pPr>
              <a:defRPr b="1" i="0">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1pPr>
          </a:lstStyle>
          <a:p>
            <a:r>
              <a:rPr lang="en-US"/>
              <a:t>Click to edit chapter title slide</a:t>
            </a:r>
          </a:p>
        </p:txBody>
      </p:sp>
      <p:pic>
        <p:nvPicPr>
          <p:cNvPr id="17" name="Picture 16" descr="A picture containing clock&#10;&#10;Description automatically generated">
            <a:extLst>
              <a:ext uri="{FF2B5EF4-FFF2-40B4-BE49-F238E27FC236}">
                <a16:creationId xmlns:a16="http://schemas.microsoft.com/office/drawing/2014/main" id="{2CCF29F2-166F-B947-BE6D-870467D137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793" y="6254984"/>
            <a:ext cx="2446931" cy="603016"/>
          </a:xfrm>
          <a:prstGeom prst="rect">
            <a:avLst/>
          </a:prstGeom>
        </p:spPr>
      </p:pic>
      <p:sp>
        <p:nvSpPr>
          <p:cNvPr id="20" name="Picture Placeholder 3">
            <a:extLst>
              <a:ext uri="{FF2B5EF4-FFF2-40B4-BE49-F238E27FC236}">
                <a16:creationId xmlns:a16="http://schemas.microsoft.com/office/drawing/2014/main" id="{4E2524BE-3801-DA46-9FA6-871365D4A38E}"/>
              </a:ext>
            </a:extLst>
          </p:cNvPr>
          <p:cNvSpPr>
            <a:spLocks noGrp="1"/>
          </p:cNvSpPr>
          <p:nvPr>
            <p:ph type="pic" sz="quarter" idx="13"/>
          </p:nvPr>
        </p:nvSpPr>
        <p:spPr>
          <a:xfrm>
            <a:off x="6706765" y="-9367"/>
            <a:ext cx="5505555" cy="6873717"/>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555" h="6873717">
                <a:moveTo>
                  <a:pt x="0" y="6867368"/>
                </a:moveTo>
                <a:lnTo>
                  <a:pt x="1837727" y="4693"/>
                </a:lnTo>
                <a:lnTo>
                  <a:pt x="5486899" y="0"/>
                </a:lnTo>
                <a:cubicBezTo>
                  <a:pt x="5488884" y="1406472"/>
                  <a:pt x="5503570" y="5467245"/>
                  <a:pt x="5505555" y="6873717"/>
                </a:cubicBezTo>
                <a:lnTo>
                  <a:pt x="0" y="6867368"/>
                </a:lnTo>
                <a:close/>
              </a:path>
            </a:pathLst>
          </a:custGeom>
          <a:solidFill>
            <a:schemeClr val="tx1">
              <a:lumMod val="20000"/>
              <a:lumOff val="80000"/>
            </a:schemeClr>
          </a:solidFill>
        </p:spPr>
        <p:txBody>
          <a:bodyPr anchor="ctr" anchorCtr="0">
            <a:normAutofit/>
          </a:bodyPr>
          <a:lstStyle>
            <a:lvl1pPr marL="0" indent="0" algn="ctr">
              <a:buNone/>
              <a:defRPr sz="1600"/>
            </a:lvl1pPr>
          </a:lstStyle>
          <a:p>
            <a:r>
              <a:rPr lang="en-US"/>
              <a:t>Click icon to add picture</a:t>
            </a:r>
          </a:p>
        </p:txBody>
      </p:sp>
      <p:sp>
        <p:nvSpPr>
          <p:cNvPr id="2" name="Slide Number Placeholder 6">
            <a:extLst>
              <a:ext uri="{FF2B5EF4-FFF2-40B4-BE49-F238E27FC236}">
                <a16:creationId xmlns:a16="http://schemas.microsoft.com/office/drawing/2014/main" id="{308C50A0-7AF8-07FA-BF99-97F285C11D6F}"/>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641654736"/>
      </p:ext>
    </p:extLst>
  </p:cSld>
  <p:clrMapOvr>
    <a:masterClrMapping/>
  </p:clrMapOvr>
  <p:extLst>
    <p:ext uri="{DCECCB84-F9BA-43D5-87BE-67443E8EF086}">
      <p15:sldGuideLst xmlns:p15="http://schemas.microsoft.com/office/powerpoint/2012/main">
        <p15:guide id="1" pos="384">
          <p15:clr>
            <a:srgbClr val="FBAE40"/>
          </p15:clr>
        </p15:guide>
        <p15:guide id="2" pos="3840">
          <p15:clr>
            <a:srgbClr val="FBAE40"/>
          </p15:clr>
        </p15:guide>
        <p15:guide id="3" pos="4200">
          <p15:clr>
            <a:srgbClr val="FBAE40"/>
          </p15:clr>
        </p15:guide>
        <p15:guide id="4" pos="53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hasCustomPrompt="1"/>
          </p:nvPr>
        </p:nvSpPr>
        <p:spPr>
          <a:xfrm>
            <a:off x="629360" y="381000"/>
            <a:ext cx="10943896" cy="876300"/>
          </a:xfrm>
        </p:spPr>
        <p:txBody>
          <a:bodyPr lIns="0" rIns="0" bIns="0" anchor="t">
            <a:normAutofit/>
          </a:bodyPr>
          <a:lstStyle>
            <a:lvl1pPr>
              <a:defRPr sz="3200" b="1" i="0">
                <a:solidFill>
                  <a:srgbClr val="161846"/>
                </a:solidFill>
                <a:latin typeface="Arial" charset="0"/>
                <a:ea typeface="Arial" charset="0"/>
                <a:cs typeface="Arial" charset="0"/>
              </a:defRPr>
            </a:lvl1pPr>
          </a:lstStyle>
          <a:p>
            <a:r>
              <a:rPr lang="en-US"/>
              <a:t>Click to edit slide headline </a:t>
            </a:r>
          </a:p>
        </p:txBody>
      </p:sp>
      <p:sp>
        <p:nvSpPr>
          <p:cNvPr id="7" name="Content Placeholder 2">
            <a:extLst>
              <a:ext uri="{FF2B5EF4-FFF2-40B4-BE49-F238E27FC236}">
                <a16:creationId xmlns:a16="http://schemas.microsoft.com/office/drawing/2014/main" id="{40AEE001-8C29-B447-9C18-049D10FFB741}"/>
              </a:ext>
            </a:extLst>
          </p:cNvPr>
          <p:cNvSpPr>
            <a:spLocks noGrp="1"/>
          </p:cNvSpPr>
          <p:nvPr>
            <p:ph sz="half" idx="14"/>
          </p:nvPr>
        </p:nvSpPr>
        <p:spPr>
          <a:xfrm>
            <a:off x="624051" y="1524000"/>
            <a:ext cx="10943895" cy="4780298"/>
          </a:xfrm>
          <a:prstGeom prst="rect">
            <a:avLst/>
          </a:prstGeom>
        </p:spPr>
        <p:txBody>
          <a:bodyPr l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lang="en-US" sz="1200" b="0" i="0" kern="1200" dirty="0">
                <a:solidFill>
                  <a:srgbClr val="505B6C"/>
                </a:solidFill>
                <a:latin typeface="Arial" charset="0"/>
                <a:ea typeface="+mn-ea"/>
                <a:cs typeface="+mn-cs"/>
              </a:defRPr>
            </a:lvl4pPr>
            <a:lvl5pPr marL="2000250" indent="-171450">
              <a:buClr>
                <a:srgbClr val="118575"/>
              </a:buClr>
              <a:buSzPct val="50000"/>
              <a:buFont typeface="Wingdings" pitchFamily="2" charset="2"/>
              <a:buChar char="q"/>
              <a:defRPr lang="en-US" sz="1100" b="0" i="0" kern="1200" dirty="0">
                <a:solidFill>
                  <a:srgbClr val="505B6C"/>
                </a:solidFill>
                <a:latin typeface="Arial"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3AEE6910-8ECC-9848-B6DB-2A34C78DBA6B}"/>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EF86E03A-E836-1BB0-CCFE-85495202AE2E}"/>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4" name="Slide Number Placeholder 6">
            <a:extLst>
              <a:ext uri="{FF2B5EF4-FFF2-40B4-BE49-F238E27FC236}">
                <a16:creationId xmlns:a16="http://schemas.microsoft.com/office/drawing/2014/main" id="{2D4AF997-7238-B1F5-6D40-6AC0D5223B87}"/>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855488825"/>
      </p:ext>
    </p:extLst>
  </p:cSld>
  <p:clrMapOvr>
    <a:masterClrMapping/>
  </p:clrMapOvr>
  <p:extLst>
    <p:ext uri="{DCECCB84-F9BA-43D5-87BE-67443E8EF086}">
      <p15:sldGuideLst xmlns:p15="http://schemas.microsoft.com/office/powerpoint/2012/main">
        <p15:guide id="1" pos="3840">
          <p15:clr>
            <a:srgbClr val="FBAE40"/>
          </p15:clr>
        </p15:guide>
        <p15:guide id="2" pos="3912">
          <p15:clr>
            <a:srgbClr val="FBAE40"/>
          </p15:clr>
        </p15:guide>
        <p15:guide id="3" pos="3768">
          <p15:clr>
            <a:srgbClr val="FBAE40"/>
          </p15:clr>
        </p15:guide>
        <p15:guide id="4" pos="384">
          <p15:clr>
            <a:srgbClr val="FBAE40"/>
          </p15:clr>
        </p15:guide>
        <p15:guide id="5" pos="7296">
          <p15:clr>
            <a:srgbClr val="FBAE40"/>
          </p15:clr>
        </p15:guide>
        <p15:guide id="8" orient="horz" pos="40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with Subheadline">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hasCustomPrompt="1"/>
          </p:nvPr>
        </p:nvSpPr>
        <p:spPr>
          <a:xfrm>
            <a:off x="629360" y="381000"/>
            <a:ext cx="10943896" cy="524069"/>
          </a:xfrm>
        </p:spPr>
        <p:txBody>
          <a:bodyPr lIns="0" rIns="0" bIns="0" anchor="t" anchorCtr="0">
            <a:normAutofit/>
          </a:bodyPr>
          <a:lstStyle>
            <a:lvl1pPr>
              <a:defRPr sz="3200" b="1" i="0">
                <a:solidFill>
                  <a:srgbClr val="161846"/>
                </a:solidFill>
                <a:latin typeface="Arial" charset="0"/>
                <a:ea typeface="Arial" charset="0"/>
                <a:cs typeface="Arial" charset="0"/>
              </a:defRPr>
            </a:lvl1pPr>
          </a:lstStyle>
          <a:p>
            <a:r>
              <a:rPr lang="en-US"/>
              <a:t>Click to edit slide headline </a:t>
            </a:r>
          </a:p>
        </p:txBody>
      </p:sp>
      <p:sp>
        <p:nvSpPr>
          <p:cNvPr id="7" name="Content Placeholder 2">
            <a:extLst>
              <a:ext uri="{FF2B5EF4-FFF2-40B4-BE49-F238E27FC236}">
                <a16:creationId xmlns:a16="http://schemas.microsoft.com/office/drawing/2014/main" id="{40AEE001-8C29-B447-9C18-049D10FFB741}"/>
              </a:ext>
            </a:extLst>
          </p:cNvPr>
          <p:cNvSpPr>
            <a:spLocks noGrp="1"/>
          </p:cNvSpPr>
          <p:nvPr>
            <p:ph sz="half" idx="14"/>
          </p:nvPr>
        </p:nvSpPr>
        <p:spPr>
          <a:xfrm>
            <a:off x="624051" y="1524000"/>
            <a:ext cx="10943895" cy="4780298"/>
          </a:xfrm>
          <a:prstGeom prst="rect">
            <a:avLst/>
          </a:prstGeom>
        </p:spPr>
        <p:txBody>
          <a:bodyPr lIns="0" rIns="0" bIns="0" anchor="t" anchorCtr="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lang="en-US" sz="1200" b="0" i="0" kern="1200" dirty="0">
                <a:solidFill>
                  <a:srgbClr val="505B6C"/>
                </a:solidFill>
                <a:latin typeface="Arial" charset="0"/>
                <a:ea typeface="+mn-ea"/>
                <a:cs typeface="+mn-cs"/>
              </a:defRPr>
            </a:lvl4pPr>
            <a:lvl5pPr marL="2000250" indent="-171450">
              <a:buClr>
                <a:srgbClr val="118575"/>
              </a:buClr>
              <a:buSzPct val="50000"/>
              <a:buFont typeface="Wingdings" pitchFamily="2" charset="2"/>
              <a:buChar char="q"/>
              <a:defRPr lang="en-US" sz="1100" b="0" i="0" kern="1200" dirty="0">
                <a:solidFill>
                  <a:srgbClr val="505B6C"/>
                </a:solidFill>
                <a:latin typeface="Arial"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1903A183-7E83-7246-9939-DE17C9075BB9}"/>
              </a:ext>
            </a:extLst>
          </p:cNvPr>
          <p:cNvSpPr>
            <a:spLocks noGrp="1"/>
          </p:cNvSpPr>
          <p:nvPr>
            <p:ph type="body" sz="quarter" idx="15" hasCustomPrompt="1"/>
          </p:nvPr>
        </p:nvSpPr>
        <p:spPr>
          <a:xfrm>
            <a:off x="629360" y="896391"/>
            <a:ext cx="10953040" cy="360909"/>
          </a:xfrm>
        </p:spPr>
        <p:txBody>
          <a:bodyPr lIns="0" rIns="0" bIns="0" anchor="t" anchorCtr="0">
            <a:normAutofit/>
          </a:bodyPr>
          <a:lstStyle>
            <a:lvl1pPr marL="0" indent="0">
              <a:buNone/>
              <a:defRPr sz="2000" b="1">
                <a:solidFill>
                  <a:schemeClr val="accent1"/>
                </a:solidFill>
              </a:defRPr>
            </a:lvl1pPr>
          </a:lstStyle>
          <a:p>
            <a:pPr lvl="0"/>
            <a:r>
              <a:rPr lang="en-US" err="1"/>
              <a:t>Subheadline</a:t>
            </a:r>
            <a:r>
              <a:rPr lang="en-US"/>
              <a:t>  style here</a:t>
            </a:r>
          </a:p>
        </p:txBody>
      </p:sp>
      <p:pic>
        <p:nvPicPr>
          <p:cNvPr id="6" name="Picture 5" descr="Icon&#10;&#10;Description automatically generated">
            <a:extLst>
              <a:ext uri="{FF2B5EF4-FFF2-40B4-BE49-F238E27FC236}">
                <a16:creationId xmlns:a16="http://schemas.microsoft.com/office/drawing/2014/main" id="{EB92DDBE-54D0-FFAA-8559-29C500870B42}"/>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8" name="Rectangle 7">
            <a:extLst>
              <a:ext uri="{FF2B5EF4-FFF2-40B4-BE49-F238E27FC236}">
                <a16:creationId xmlns:a16="http://schemas.microsoft.com/office/drawing/2014/main" id="{1AC4BB13-2C98-7800-5C7C-A5C9FF6BC457}"/>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7EB632D0-07E2-2F29-4FB3-38AEAF072EAD}"/>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521266951"/>
      </p:ext>
    </p:extLst>
  </p:cSld>
  <p:clrMapOvr>
    <a:masterClrMapping/>
  </p:clrMapOvr>
  <p:extLst>
    <p:ext uri="{DCECCB84-F9BA-43D5-87BE-67443E8EF086}">
      <p15:sldGuideLst xmlns:p15="http://schemas.microsoft.com/office/powerpoint/2012/main">
        <p15:guide id="1" pos="3840">
          <p15:clr>
            <a:srgbClr val="FBAE40"/>
          </p15:clr>
        </p15:guide>
        <p15:guide id="2" pos="3912">
          <p15:clr>
            <a:srgbClr val="FBAE40"/>
          </p15:clr>
        </p15:guide>
        <p15:guide id="3" pos="3768">
          <p15:clr>
            <a:srgbClr val="FBAE40"/>
          </p15:clr>
        </p15:guide>
        <p15:guide id="4" pos="384">
          <p15:clr>
            <a:srgbClr val="FBAE40"/>
          </p15:clr>
        </p15:guide>
        <p15:guide id="5" pos="7296">
          <p15:clr>
            <a:srgbClr val="FBAE40"/>
          </p15:clr>
        </p15:guide>
        <p15:guide id="8" orient="horz" pos="40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p:nvPr>
        </p:nvSpPr>
        <p:spPr>
          <a:xfrm>
            <a:off x="636752" y="381000"/>
            <a:ext cx="10958348" cy="876300"/>
          </a:xfrm>
        </p:spPr>
        <p:txBody>
          <a:bodyPr lIns="0" bIns="0" anchor="t"/>
          <a:lstStyle>
            <a:lvl1pPr>
              <a:defRPr b="1" i="0">
                <a:solidFill>
                  <a:srgbClr val="161846"/>
                </a:solidFill>
                <a:latin typeface="Arial" charset="0"/>
                <a:ea typeface="Arial" charset="0"/>
                <a:cs typeface="Arial" charset="0"/>
              </a:defRPr>
            </a:lvl1pPr>
          </a:lstStyle>
          <a:p>
            <a:r>
              <a:rPr lang="en-US"/>
              <a:t>Click to edit Master title style</a:t>
            </a:r>
          </a:p>
        </p:txBody>
      </p:sp>
      <p:sp>
        <p:nvSpPr>
          <p:cNvPr id="13" name="Content Placeholder 2">
            <a:extLst>
              <a:ext uri="{FF2B5EF4-FFF2-40B4-BE49-F238E27FC236}">
                <a16:creationId xmlns:a16="http://schemas.microsoft.com/office/drawing/2014/main" id="{5F01F97C-6459-7A47-AC7D-7C5F033C7538}"/>
              </a:ext>
            </a:extLst>
          </p:cNvPr>
          <p:cNvSpPr>
            <a:spLocks noGrp="1"/>
          </p:cNvSpPr>
          <p:nvPr>
            <p:ph sz="half" idx="14"/>
          </p:nvPr>
        </p:nvSpPr>
        <p:spPr>
          <a:xfrm>
            <a:off x="636752" y="1524000"/>
            <a:ext cx="5357648" cy="4800600"/>
          </a:xfrm>
          <a:prstGeom prst="rect">
            <a:avLst/>
          </a:prstGeom>
        </p:spPr>
        <p:txBody>
          <a:bodyPr l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B798F34C-15D4-B240-95F9-7C3D4715DC12}"/>
              </a:ext>
            </a:extLst>
          </p:cNvPr>
          <p:cNvSpPr>
            <a:spLocks noGrp="1"/>
          </p:cNvSpPr>
          <p:nvPr>
            <p:ph sz="half" idx="15"/>
          </p:nvPr>
        </p:nvSpPr>
        <p:spPr>
          <a:xfrm>
            <a:off x="6224752" y="1524000"/>
            <a:ext cx="5357648" cy="4800600"/>
          </a:xfrm>
          <a:prstGeom prst="rect">
            <a:avLst/>
          </a:prstGeom>
        </p:spPr>
        <p:txBody>
          <a:bodyPr l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Icon&#10;&#10;Description automatically generated">
            <a:extLst>
              <a:ext uri="{FF2B5EF4-FFF2-40B4-BE49-F238E27FC236}">
                <a16:creationId xmlns:a16="http://schemas.microsoft.com/office/drawing/2014/main" id="{C3F47C54-8EB5-1981-97E2-81812732E405}"/>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268EA1FC-8ECC-325B-F18F-CD41E33F87A1}"/>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6C77FE54-99E0-7F5A-4807-C156436F7B7B}"/>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732901783"/>
      </p:ext>
    </p:extLst>
  </p:cSld>
  <p:clrMapOvr>
    <a:masterClrMapping/>
  </p:clrMapOvr>
  <p:extLst>
    <p:ext uri="{DCECCB84-F9BA-43D5-87BE-67443E8EF086}">
      <p15:sldGuideLst xmlns:p15="http://schemas.microsoft.com/office/powerpoint/2012/main">
        <p15:guide id="1" pos="3840">
          <p15:clr>
            <a:srgbClr val="FBAE40"/>
          </p15:clr>
        </p15:guide>
        <p15:guide id="2" pos="3912">
          <p15:clr>
            <a:srgbClr val="FBAE40"/>
          </p15:clr>
        </p15:guide>
        <p15:guide id="3" pos="3768">
          <p15:clr>
            <a:srgbClr val="FBAE40"/>
          </p15:clr>
        </p15:guide>
        <p15:guide id="4" pos="384">
          <p15:clr>
            <a:srgbClr val="FBAE40"/>
          </p15:clr>
        </p15:guide>
        <p15:guide id="5" pos="7296">
          <p15:clr>
            <a:srgbClr val="FBAE40"/>
          </p15:clr>
        </p15:guide>
        <p15:guide id="6" orient="horz" pos="96">
          <p15:clr>
            <a:srgbClr val="FBAE40"/>
          </p15:clr>
        </p15:guide>
        <p15:guide id="7" orient="horz" pos="40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p:nvPr>
        </p:nvSpPr>
        <p:spPr>
          <a:xfrm>
            <a:off x="602751" y="381001"/>
            <a:ext cx="10985294" cy="876300"/>
          </a:xfrm>
        </p:spPr>
        <p:txBody>
          <a:bodyPr lIns="0" rIns="0" bIns="0" anchor="t"/>
          <a:lstStyle>
            <a:lvl1pPr>
              <a:defRPr b="1" i="0">
                <a:solidFill>
                  <a:srgbClr val="161846"/>
                </a:solidFill>
                <a:latin typeface="Arial" charset="0"/>
                <a:ea typeface="Arial" charset="0"/>
                <a:cs typeface="Arial" charset="0"/>
              </a:defRPr>
            </a:lvl1pPr>
          </a:lstStyle>
          <a:p>
            <a:r>
              <a:rPr lang="en-US"/>
              <a:t>Click to edit Master title style</a:t>
            </a:r>
          </a:p>
        </p:txBody>
      </p:sp>
      <p:sp>
        <p:nvSpPr>
          <p:cNvPr id="14" name="Content Placeholder 2">
            <a:extLst>
              <a:ext uri="{FF2B5EF4-FFF2-40B4-BE49-F238E27FC236}">
                <a16:creationId xmlns:a16="http://schemas.microsoft.com/office/drawing/2014/main" id="{CDBCAD8E-DCB0-6041-9988-D8767D3ED7D4}"/>
              </a:ext>
            </a:extLst>
          </p:cNvPr>
          <p:cNvSpPr>
            <a:spLocks noGrp="1"/>
          </p:cNvSpPr>
          <p:nvPr>
            <p:ph sz="half" idx="14"/>
          </p:nvPr>
        </p:nvSpPr>
        <p:spPr>
          <a:xfrm>
            <a:off x="624052" y="1524000"/>
            <a:ext cx="3490748" cy="4800600"/>
          </a:xfrm>
          <a:prstGeom prst="rect">
            <a:avLst/>
          </a:prstGeom>
        </p:spPr>
        <p:txBody>
          <a:bodyPr lIns="0"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633F6E26-6416-1C4F-A1A7-25BAFD3A70D7}"/>
              </a:ext>
            </a:extLst>
          </p:cNvPr>
          <p:cNvSpPr>
            <a:spLocks noGrp="1"/>
          </p:cNvSpPr>
          <p:nvPr>
            <p:ph sz="half" idx="15"/>
          </p:nvPr>
        </p:nvSpPr>
        <p:spPr>
          <a:xfrm>
            <a:off x="4304230" y="1524000"/>
            <a:ext cx="3582470" cy="4800600"/>
          </a:xfrm>
          <a:prstGeom prst="rect">
            <a:avLst/>
          </a:prstGeom>
        </p:spPr>
        <p:txBody>
          <a:bodyPr lIns="0"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F2DD5C83-E73E-974D-A883-04C51CB1CE3D}"/>
              </a:ext>
            </a:extLst>
          </p:cNvPr>
          <p:cNvSpPr>
            <a:spLocks noGrp="1"/>
          </p:cNvSpPr>
          <p:nvPr>
            <p:ph sz="half" idx="16"/>
          </p:nvPr>
        </p:nvSpPr>
        <p:spPr>
          <a:xfrm>
            <a:off x="8097297" y="1524000"/>
            <a:ext cx="3490748" cy="4800600"/>
          </a:xfrm>
          <a:prstGeom prst="rect">
            <a:avLst/>
          </a:prstGeom>
        </p:spPr>
        <p:txBody>
          <a:bodyPr lIns="0"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Icon&#10;&#10;Description automatically generated">
            <a:extLst>
              <a:ext uri="{FF2B5EF4-FFF2-40B4-BE49-F238E27FC236}">
                <a16:creationId xmlns:a16="http://schemas.microsoft.com/office/drawing/2014/main" id="{284821D8-2788-42DD-D8FB-DC50B74B658E}"/>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63A40B78-F825-FEA0-B0BF-4F06AD02293E}"/>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80BAA652-B0D7-4CB9-20EA-B0BD0CBBBCAF}"/>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954344674"/>
      </p:ext>
    </p:extLst>
  </p:cSld>
  <p:clrMapOvr>
    <a:masterClrMapping/>
  </p:clrMapOvr>
  <p:extLst>
    <p:ext uri="{DCECCB84-F9BA-43D5-87BE-67443E8EF086}">
      <p15:sldGuideLst xmlns:p15="http://schemas.microsoft.com/office/powerpoint/2012/main">
        <p15:guide id="1" pos="3840">
          <p15:clr>
            <a:srgbClr val="FBAE40"/>
          </p15:clr>
        </p15:guide>
        <p15:guide id="2" pos="3912">
          <p15:clr>
            <a:srgbClr val="FBAE40"/>
          </p15:clr>
        </p15:guide>
        <p15:guide id="3" pos="3768">
          <p15:clr>
            <a:srgbClr val="FBAE40"/>
          </p15:clr>
        </p15:guide>
        <p15:guide id="4" pos="384">
          <p15:clr>
            <a:srgbClr val="FBAE40"/>
          </p15:clr>
        </p15:guide>
        <p15:guide id="5" pos="7296">
          <p15:clr>
            <a:srgbClr val="FBAE40"/>
          </p15:clr>
        </p15:guide>
        <p15:guide id="8" orient="horz" pos="4080">
          <p15:clr>
            <a:srgbClr val="FBAE40"/>
          </p15:clr>
        </p15:guide>
        <p15:guide id="9" pos="2592">
          <p15:clr>
            <a:srgbClr val="FBAE40"/>
          </p15:clr>
        </p15:guide>
        <p15:guide id="10" pos="2712">
          <p15:clr>
            <a:srgbClr val="FBAE40"/>
          </p15:clr>
        </p15:guide>
        <p15:guide id="11" pos="5088">
          <p15:clr>
            <a:srgbClr val="FBAE40"/>
          </p15:clr>
        </p15:guide>
        <p15:guide id="12" pos="496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Ic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4069787"/>
            <a:ext cx="3505200" cy="2254813"/>
          </a:xfrm>
          <a:prstGeom prst="rect">
            <a:avLst/>
          </a:prstGeom>
        </p:spPr>
        <p:txBody>
          <a:bodyPr rIns="0" bIns="0">
            <a:normAutofit/>
          </a:bodyPr>
          <a:lstStyle>
            <a:lvl1pPr marL="0" indent="0">
              <a:lnSpc>
                <a:spcPct val="110000"/>
              </a:lnSpc>
              <a:buNone/>
              <a:defRPr sz="1400">
                <a:solidFill>
                  <a:srgbClr val="505B6C"/>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6"/>
          <p:cNvSpPr>
            <a:spLocks noGrp="1"/>
          </p:cNvSpPr>
          <p:nvPr>
            <p:ph type="title"/>
          </p:nvPr>
        </p:nvSpPr>
        <p:spPr>
          <a:xfrm>
            <a:off x="609599" y="381000"/>
            <a:ext cx="10978661" cy="876300"/>
          </a:xfrm>
        </p:spPr>
        <p:txBody>
          <a:bodyPr rIns="0" bIns="0" anchor="t"/>
          <a:lstStyle>
            <a:lvl1pPr algn="ctr">
              <a:defRPr b="1" i="0">
                <a:solidFill>
                  <a:srgbClr val="161846"/>
                </a:solidFill>
                <a:latin typeface="Arial" charset="0"/>
                <a:ea typeface="Arial" charset="0"/>
                <a:cs typeface="Arial" charset="0"/>
              </a:defRPr>
            </a:lvl1pPr>
          </a:lstStyle>
          <a:p>
            <a:r>
              <a:rPr lang="en-US"/>
              <a:t>Click to edit Master title style</a:t>
            </a:r>
          </a:p>
        </p:txBody>
      </p:sp>
      <p:sp>
        <p:nvSpPr>
          <p:cNvPr id="16" name="Text Placeholder 2"/>
          <p:cNvSpPr>
            <a:spLocks noGrp="1"/>
          </p:cNvSpPr>
          <p:nvPr>
            <p:ph type="body" idx="13"/>
          </p:nvPr>
        </p:nvSpPr>
        <p:spPr>
          <a:xfrm>
            <a:off x="4356448" y="4069787"/>
            <a:ext cx="3485462" cy="2254813"/>
          </a:xfrm>
          <a:prstGeom prst="rect">
            <a:avLst/>
          </a:prstGeom>
        </p:spPr>
        <p:txBody>
          <a:bodyPr rIns="0" bIns="0">
            <a:normAutofit/>
          </a:bodyPr>
          <a:lstStyle>
            <a:lvl1pPr marL="0" indent="0">
              <a:lnSpc>
                <a:spcPct val="110000"/>
              </a:lnSpc>
              <a:buNone/>
              <a:defRPr sz="1400">
                <a:solidFill>
                  <a:srgbClr val="505B6C"/>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icture Placeholder 3"/>
          <p:cNvSpPr>
            <a:spLocks noGrp="1"/>
          </p:cNvSpPr>
          <p:nvPr>
            <p:ph type="pic" sz="quarter" idx="15"/>
          </p:nvPr>
        </p:nvSpPr>
        <p:spPr>
          <a:xfrm>
            <a:off x="1274619" y="1524000"/>
            <a:ext cx="2202872" cy="1676400"/>
          </a:xfrm>
          <a:prstGeom prst="rect">
            <a:avLst/>
          </a:prstGeom>
        </p:spPr>
        <p:txBody>
          <a:bodyPr/>
          <a:lstStyle>
            <a:lvl1pPr algn="ctr">
              <a:defRPr/>
            </a:lvl1pPr>
          </a:lstStyle>
          <a:p>
            <a:r>
              <a:rPr lang="en-US"/>
              <a:t>Click icon to add picture</a:t>
            </a:r>
          </a:p>
        </p:txBody>
      </p:sp>
      <p:sp>
        <p:nvSpPr>
          <p:cNvPr id="11" name="Text Placeholder 2">
            <a:extLst>
              <a:ext uri="{FF2B5EF4-FFF2-40B4-BE49-F238E27FC236}">
                <a16:creationId xmlns:a16="http://schemas.microsoft.com/office/drawing/2014/main" id="{A522D424-C1BD-A14D-82AF-B51D28B6B8EE}"/>
              </a:ext>
            </a:extLst>
          </p:cNvPr>
          <p:cNvSpPr>
            <a:spLocks noGrp="1"/>
          </p:cNvSpPr>
          <p:nvPr>
            <p:ph type="body" idx="18"/>
          </p:nvPr>
        </p:nvSpPr>
        <p:spPr>
          <a:xfrm>
            <a:off x="609600" y="3429000"/>
            <a:ext cx="3505200" cy="364721"/>
          </a:xfrm>
          <a:prstGeom prst="rect">
            <a:avLst/>
          </a:prstGeom>
        </p:spPr>
        <p:txBody>
          <a:bodyPr rIns="0" bIns="0">
            <a:normAutofit/>
          </a:bodyPr>
          <a:lstStyle>
            <a:lvl1pPr marL="0" indent="0">
              <a:lnSpc>
                <a:spcPct val="110000"/>
              </a:lnSpc>
              <a:buNone/>
              <a:defRPr sz="1800" b="1" i="0">
                <a:solidFill>
                  <a:srgbClr val="118575"/>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ext Placeholder 2">
            <a:extLst>
              <a:ext uri="{FF2B5EF4-FFF2-40B4-BE49-F238E27FC236}">
                <a16:creationId xmlns:a16="http://schemas.microsoft.com/office/drawing/2014/main" id="{798E3B64-303B-F147-AF6D-3661795B434E}"/>
              </a:ext>
            </a:extLst>
          </p:cNvPr>
          <p:cNvSpPr>
            <a:spLocks noGrp="1"/>
          </p:cNvSpPr>
          <p:nvPr>
            <p:ph type="body" idx="19"/>
          </p:nvPr>
        </p:nvSpPr>
        <p:spPr>
          <a:xfrm>
            <a:off x="4356448" y="3429000"/>
            <a:ext cx="3492152" cy="364721"/>
          </a:xfrm>
          <a:prstGeom prst="rect">
            <a:avLst/>
          </a:prstGeom>
        </p:spPr>
        <p:txBody>
          <a:bodyPr rIns="0" bIns="0">
            <a:normAutofit/>
          </a:bodyPr>
          <a:lstStyle>
            <a:lvl1pPr marL="0" indent="0">
              <a:lnSpc>
                <a:spcPct val="110000"/>
              </a:lnSpc>
              <a:buNone/>
              <a:defRPr sz="1800" b="1" i="0">
                <a:solidFill>
                  <a:srgbClr val="118575"/>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Placeholder 2">
            <a:extLst>
              <a:ext uri="{FF2B5EF4-FFF2-40B4-BE49-F238E27FC236}">
                <a16:creationId xmlns:a16="http://schemas.microsoft.com/office/drawing/2014/main" id="{28375114-89BD-7440-BB45-A34581A25E6F}"/>
              </a:ext>
            </a:extLst>
          </p:cNvPr>
          <p:cNvSpPr>
            <a:spLocks noGrp="1"/>
          </p:cNvSpPr>
          <p:nvPr>
            <p:ph type="body" idx="20"/>
          </p:nvPr>
        </p:nvSpPr>
        <p:spPr>
          <a:xfrm>
            <a:off x="8096109" y="4069787"/>
            <a:ext cx="3485462" cy="2254813"/>
          </a:xfrm>
          <a:prstGeom prst="rect">
            <a:avLst/>
          </a:prstGeom>
        </p:spPr>
        <p:txBody>
          <a:bodyPr rIns="0" bIns="0">
            <a:normAutofit/>
          </a:bodyPr>
          <a:lstStyle>
            <a:lvl1pPr marL="0" indent="0">
              <a:lnSpc>
                <a:spcPct val="110000"/>
              </a:lnSpc>
              <a:buNone/>
              <a:defRPr sz="1400">
                <a:solidFill>
                  <a:srgbClr val="505B6C"/>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2">
            <a:extLst>
              <a:ext uri="{FF2B5EF4-FFF2-40B4-BE49-F238E27FC236}">
                <a16:creationId xmlns:a16="http://schemas.microsoft.com/office/drawing/2014/main" id="{7EAE4E9A-68F9-5243-AA16-6B1CF551968E}"/>
              </a:ext>
            </a:extLst>
          </p:cNvPr>
          <p:cNvSpPr>
            <a:spLocks noGrp="1"/>
          </p:cNvSpPr>
          <p:nvPr>
            <p:ph type="body" idx="21"/>
          </p:nvPr>
        </p:nvSpPr>
        <p:spPr>
          <a:xfrm>
            <a:off x="8096109" y="3429000"/>
            <a:ext cx="3492152" cy="364721"/>
          </a:xfrm>
          <a:prstGeom prst="rect">
            <a:avLst/>
          </a:prstGeom>
        </p:spPr>
        <p:txBody>
          <a:bodyPr rIns="0" bIns="0">
            <a:normAutofit/>
          </a:bodyPr>
          <a:lstStyle>
            <a:lvl1pPr marL="0" indent="0">
              <a:lnSpc>
                <a:spcPct val="110000"/>
              </a:lnSpc>
              <a:buNone/>
              <a:defRPr sz="1800" b="1" i="0">
                <a:solidFill>
                  <a:srgbClr val="118575"/>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Picture Placeholder 3">
            <a:extLst>
              <a:ext uri="{FF2B5EF4-FFF2-40B4-BE49-F238E27FC236}">
                <a16:creationId xmlns:a16="http://schemas.microsoft.com/office/drawing/2014/main" id="{85B26FD0-2BEE-0F44-AD21-8F68CA5138DA}"/>
              </a:ext>
            </a:extLst>
          </p:cNvPr>
          <p:cNvSpPr>
            <a:spLocks noGrp="1"/>
          </p:cNvSpPr>
          <p:nvPr>
            <p:ph type="pic" sz="quarter" idx="22"/>
          </p:nvPr>
        </p:nvSpPr>
        <p:spPr>
          <a:xfrm>
            <a:off x="4987637" y="1524000"/>
            <a:ext cx="2202872" cy="1676400"/>
          </a:xfrm>
          <a:prstGeom prst="rect">
            <a:avLst/>
          </a:prstGeom>
        </p:spPr>
        <p:txBody>
          <a:bodyPr/>
          <a:lstStyle>
            <a:lvl1pPr algn="ctr">
              <a:defRPr/>
            </a:lvl1pPr>
          </a:lstStyle>
          <a:p>
            <a:r>
              <a:rPr lang="en-US"/>
              <a:t>Click icon to add picture</a:t>
            </a:r>
          </a:p>
        </p:txBody>
      </p:sp>
      <p:sp>
        <p:nvSpPr>
          <p:cNvPr id="24" name="Picture Placeholder 3">
            <a:extLst>
              <a:ext uri="{FF2B5EF4-FFF2-40B4-BE49-F238E27FC236}">
                <a16:creationId xmlns:a16="http://schemas.microsoft.com/office/drawing/2014/main" id="{7D646159-C7D1-6B40-B4A3-748D20F26FB8}"/>
              </a:ext>
            </a:extLst>
          </p:cNvPr>
          <p:cNvSpPr>
            <a:spLocks noGrp="1"/>
          </p:cNvSpPr>
          <p:nvPr>
            <p:ph type="pic" sz="quarter" idx="23"/>
          </p:nvPr>
        </p:nvSpPr>
        <p:spPr>
          <a:xfrm>
            <a:off x="8756074" y="1524000"/>
            <a:ext cx="2202872" cy="1676400"/>
          </a:xfrm>
          <a:prstGeom prst="rect">
            <a:avLst/>
          </a:prstGeom>
        </p:spPr>
        <p:txBody>
          <a:bodyPr/>
          <a:lstStyle>
            <a:lvl1pPr algn="ctr">
              <a:defRPr/>
            </a:lvl1pPr>
          </a:lstStyle>
          <a:p>
            <a:r>
              <a:rPr lang="en-US"/>
              <a:t>Click icon to add picture</a:t>
            </a:r>
          </a:p>
        </p:txBody>
      </p:sp>
      <p:pic>
        <p:nvPicPr>
          <p:cNvPr id="7" name="Picture 6" descr="Icon&#10;&#10;Description automatically generated">
            <a:extLst>
              <a:ext uri="{FF2B5EF4-FFF2-40B4-BE49-F238E27FC236}">
                <a16:creationId xmlns:a16="http://schemas.microsoft.com/office/drawing/2014/main" id="{55857796-BE4E-D251-7B68-D55054D641FE}"/>
              </a:ext>
            </a:extLst>
          </p:cNvPr>
          <p:cNvPicPr>
            <a:picLocks noChangeAspect="1"/>
          </p:cNvPicPr>
          <p:nvPr userDrawn="1"/>
        </p:nvPicPr>
        <p:blipFill>
          <a:blip r:embed="rId2"/>
          <a:stretch>
            <a:fillRect/>
          </a:stretch>
        </p:blipFill>
        <p:spPr>
          <a:xfrm>
            <a:off x="420207" y="6288242"/>
            <a:ext cx="630136" cy="580752"/>
          </a:xfrm>
          <a:prstGeom prst="rect">
            <a:avLst/>
          </a:prstGeom>
        </p:spPr>
      </p:pic>
      <p:sp>
        <p:nvSpPr>
          <p:cNvPr id="10" name="Rectangle 9">
            <a:extLst>
              <a:ext uri="{FF2B5EF4-FFF2-40B4-BE49-F238E27FC236}">
                <a16:creationId xmlns:a16="http://schemas.microsoft.com/office/drawing/2014/main" id="{F825B574-F5F8-5E19-A014-EE559B00CF12}"/>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FF7E949E-0207-3B24-A4D3-42554CCA9F9D}"/>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996653213"/>
      </p:ext>
    </p:extLst>
  </p:cSld>
  <p:clrMapOvr>
    <a:masterClrMapping/>
  </p:clrMapOvr>
  <p:extLst>
    <p:ext uri="{DCECCB84-F9BA-43D5-87BE-67443E8EF086}">
      <p15:sldGuideLst xmlns:p15="http://schemas.microsoft.com/office/powerpoint/2012/main">
        <p15:guide id="1" pos="3840">
          <p15:clr>
            <a:srgbClr val="FBAE40"/>
          </p15:clr>
        </p15:guide>
        <p15:guide id="2" pos="384">
          <p15:clr>
            <a:srgbClr val="FBAE40"/>
          </p15:clr>
        </p15:guide>
        <p15:guide id="3" pos="7296">
          <p15:clr>
            <a:srgbClr val="FBAE40"/>
          </p15:clr>
        </p15:guide>
        <p15:guide id="4" pos="5088">
          <p15:clr>
            <a:srgbClr val="FBAE40"/>
          </p15:clr>
        </p15:guide>
        <p15:guide id="5" pos="4944">
          <p15:clr>
            <a:srgbClr val="FBAE40"/>
          </p15:clr>
        </p15:guide>
        <p15:guide id="6" pos="2736">
          <p15:clr>
            <a:srgbClr val="FBAE40"/>
          </p15:clr>
        </p15:guide>
        <p15:guide id="7" pos="25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Left No Bullets">
    <p:bg>
      <p:bgPr>
        <a:solidFill>
          <a:schemeClr val="bg1"/>
        </a:solidFill>
        <a:effectLst/>
      </p:bgPr>
    </p:bg>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12825" y="-17454"/>
            <a:ext cx="5506547" cy="6883312"/>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19648 w 5525203"/>
              <a:gd name="connsiteY0" fmla="*/ 6876963 h 6883312"/>
              <a:gd name="connsiteX1" fmla="*/ 0 w 5525203"/>
              <a:gd name="connsiteY1" fmla="*/ 0 h 6883312"/>
              <a:gd name="connsiteX2" fmla="*/ 5506547 w 5525203"/>
              <a:gd name="connsiteY2" fmla="*/ 9595 h 6883312"/>
              <a:gd name="connsiteX3" fmla="*/ 5525203 w 5525203"/>
              <a:gd name="connsiteY3" fmla="*/ 6883312 h 6883312"/>
              <a:gd name="connsiteX4" fmla="*/ 19648 w 5525203"/>
              <a:gd name="connsiteY4" fmla="*/ 6876963 h 6883312"/>
              <a:gd name="connsiteX0" fmla="*/ 19648 w 5506548"/>
              <a:gd name="connsiteY0" fmla="*/ 6876963 h 6883312"/>
              <a:gd name="connsiteX1" fmla="*/ 0 w 5506548"/>
              <a:gd name="connsiteY1" fmla="*/ 0 h 6883312"/>
              <a:gd name="connsiteX2" fmla="*/ 5506547 w 5506548"/>
              <a:gd name="connsiteY2" fmla="*/ 9595 h 6883312"/>
              <a:gd name="connsiteX3" fmla="*/ 3724978 w 5506548"/>
              <a:gd name="connsiteY3" fmla="*/ 6883312 h 6883312"/>
              <a:gd name="connsiteX4" fmla="*/ 19648 w 5506548"/>
              <a:gd name="connsiteY4" fmla="*/ 6876963 h 6883312"/>
              <a:gd name="connsiteX0" fmla="*/ 19648 w 5701141"/>
              <a:gd name="connsiteY0" fmla="*/ 6876963 h 6883312"/>
              <a:gd name="connsiteX1" fmla="*/ 0 w 5701141"/>
              <a:gd name="connsiteY1" fmla="*/ 0 h 6883312"/>
              <a:gd name="connsiteX2" fmla="*/ 5506547 w 5701141"/>
              <a:gd name="connsiteY2" fmla="*/ 9595 h 6883312"/>
              <a:gd name="connsiteX3" fmla="*/ 3724978 w 5701141"/>
              <a:gd name="connsiteY3" fmla="*/ 6883312 h 6883312"/>
              <a:gd name="connsiteX4" fmla="*/ 19648 w 5701141"/>
              <a:gd name="connsiteY4" fmla="*/ 6876963 h 6883312"/>
              <a:gd name="connsiteX0" fmla="*/ 19648 w 5652086"/>
              <a:gd name="connsiteY0" fmla="*/ 6876963 h 6883312"/>
              <a:gd name="connsiteX1" fmla="*/ 0 w 5652086"/>
              <a:gd name="connsiteY1" fmla="*/ 0 h 6883312"/>
              <a:gd name="connsiteX2" fmla="*/ 5506547 w 5652086"/>
              <a:gd name="connsiteY2" fmla="*/ 9595 h 6883312"/>
              <a:gd name="connsiteX3" fmla="*/ 3724978 w 5652086"/>
              <a:gd name="connsiteY3" fmla="*/ 6883312 h 6883312"/>
              <a:gd name="connsiteX4" fmla="*/ 19648 w 5652086"/>
              <a:gd name="connsiteY4" fmla="*/ 6876963 h 6883312"/>
              <a:gd name="connsiteX0" fmla="*/ 19648 w 5506547"/>
              <a:gd name="connsiteY0" fmla="*/ 6876963 h 6883312"/>
              <a:gd name="connsiteX1" fmla="*/ 0 w 5506547"/>
              <a:gd name="connsiteY1" fmla="*/ 0 h 6883312"/>
              <a:gd name="connsiteX2" fmla="*/ 5506547 w 5506547"/>
              <a:gd name="connsiteY2" fmla="*/ 9595 h 6883312"/>
              <a:gd name="connsiteX3" fmla="*/ 3724978 w 5506547"/>
              <a:gd name="connsiteY3" fmla="*/ 6883312 h 6883312"/>
              <a:gd name="connsiteX4" fmla="*/ 19648 w 5506547"/>
              <a:gd name="connsiteY4" fmla="*/ 6876963 h 6883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547" h="6883312">
                <a:moveTo>
                  <a:pt x="19648" y="6876963"/>
                </a:moveTo>
                <a:cubicBezTo>
                  <a:pt x="13099" y="4584642"/>
                  <a:pt x="6549" y="2292321"/>
                  <a:pt x="0" y="0"/>
                </a:cubicBezTo>
                <a:lnTo>
                  <a:pt x="5506547" y="9595"/>
                </a:lnTo>
                <a:lnTo>
                  <a:pt x="3724978" y="6883312"/>
                </a:lnTo>
                <a:lnTo>
                  <a:pt x="19648" y="6876963"/>
                </a:lnTo>
                <a:close/>
              </a:path>
            </a:pathLst>
          </a:custGeom>
          <a:solidFill>
            <a:schemeClr val="tx1">
              <a:lumMod val="20000"/>
              <a:lumOff val="80000"/>
            </a:schemeClr>
          </a:solidFill>
        </p:spPr>
        <p:txBody>
          <a:bodyPr anchor="ctr" anchorCtr="0">
            <a:normAutofit/>
          </a:bodyPr>
          <a:lstStyle>
            <a:lvl1pPr marL="0" indent="0" algn="ctr">
              <a:buNone/>
              <a:defRPr sz="1600"/>
            </a:lvl1pPr>
          </a:lstStyle>
          <a:p>
            <a:r>
              <a:rPr lang="en-US"/>
              <a:t>Click icon to add picture</a:t>
            </a:r>
          </a:p>
        </p:txBody>
      </p:sp>
      <p:sp>
        <p:nvSpPr>
          <p:cNvPr id="3" name="Text Placeholder 2"/>
          <p:cNvSpPr>
            <a:spLocks noGrp="1"/>
          </p:cNvSpPr>
          <p:nvPr>
            <p:ph type="body" idx="1"/>
          </p:nvPr>
        </p:nvSpPr>
        <p:spPr>
          <a:xfrm>
            <a:off x="5520925" y="2218766"/>
            <a:ext cx="6060641" cy="4105834"/>
          </a:xfrm>
          <a:prstGeom prst="rect">
            <a:avLst/>
          </a:prstGeom>
        </p:spPr>
        <p:txBody>
          <a:bodyPr rIns="0" bIns="0">
            <a:normAutofit/>
          </a:bodyPr>
          <a:lstStyle>
            <a:lvl1pPr marL="0" indent="0">
              <a:lnSpc>
                <a:spcPct val="110000"/>
              </a:lnSpc>
              <a:buNone/>
              <a:defRPr sz="1800">
                <a:solidFill>
                  <a:srgbClr val="505B6C"/>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6"/>
          <p:cNvSpPr>
            <a:spLocks noGrp="1"/>
          </p:cNvSpPr>
          <p:nvPr>
            <p:ph type="title"/>
          </p:nvPr>
        </p:nvSpPr>
        <p:spPr>
          <a:xfrm>
            <a:off x="5520926" y="698737"/>
            <a:ext cx="6060640" cy="1218256"/>
          </a:xfrm>
        </p:spPr>
        <p:txBody>
          <a:bodyPr rIns="0" bIns="0" anchor="b"/>
          <a:lstStyle>
            <a:lvl1pPr>
              <a:defRPr b="1" i="0">
                <a:solidFill>
                  <a:srgbClr val="161846"/>
                </a:solidFill>
                <a:latin typeface="Arial" charset="0"/>
                <a:ea typeface="Arial" charset="0"/>
                <a:cs typeface="Arial" charset="0"/>
              </a:defRPr>
            </a:lvl1pPr>
          </a:lstStyle>
          <a:p>
            <a:r>
              <a:rPr lang="en-US"/>
              <a:t>Click to edit Master title style</a:t>
            </a:r>
          </a:p>
        </p:txBody>
      </p:sp>
      <p:sp>
        <p:nvSpPr>
          <p:cNvPr id="11" name="Rectangle 10">
            <a:extLst>
              <a:ext uri="{FF2B5EF4-FFF2-40B4-BE49-F238E27FC236}">
                <a16:creationId xmlns:a16="http://schemas.microsoft.com/office/drawing/2014/main" id="{ED620FB4-2468-8C49-9721-3A4C2D5CC74F}"/>
              </a:ext>
            </a:extLst>
          </p:cNvPr>
          <p:cNvSpPr/>
          <p:nvPr userDrawn="1"/>
        </p:nvSpPr>
        <p:spPr>
          <a:xfrm>
            <a:off x="5632888" y="2022160"/>
            <a:ext cx="811924" cy="45719"/>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E2620B52-89B6-C2CC-BD59-940C58F2972B}"/>
              </a:ext>
            </a:extLst>
          </p:cNvPr>
          <p:cNvPicPr>
            <a:picLocks noChangeAspect="1"/>
          </p:cNvPicPr>
          <p:nvPr userDrawn="1"/>
        </p:nvPicPr>
        <p:blipFill>
          <a:blip r:embed="rId2"/>
          <a:stretch>
            <a:fillRect/>
          </a:stretch>
        </p:blipFill>
        <p:spPr>
          <a:xfrm>
            <a:off x="420207" y="6288242"/>
            <a:ext cx="630136" cy="580752"/>
          </a:xfrm>
          <a:prstGeom prst="rect">
            <a:avLst/>
          </a:prstGeom>
        </p:spPr>
      </p:pic>
      <p:sp>
        <p:nvSpPr>
          <p:cNvPr id="8" name="Rectangle 7">
            <a:extLst>
              <a:ext uri="{FF2B5EF4-FFF2-40B4-BE49-F238E27FC236}">
                <a16:creationId xmlns:a16="http://schemas.microsoft.com/office/drawing/2014/main" id="{465DBCFD-4ABA-4F0A-4E1A-3E049E06DBE0}"/>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F1E49A25-1919-B57C-63D2-9F3BCBE30DC5}"/>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991542577"/>
      </p:ext>
    </p:extLst>
  </p:cSld>
  <p:clrMapOvr>
    <a:masterClrMapping/>
  </p:clrMapOvr>
  <p:extLst>
    <p:ext uri="{DCECCB84-F9BA-43D5-87BE-67443E8EF086}">
      <p15:sldGuideLst xmlns:p15="http://schemas.microsoft.com/office/powerpoint/2012/main">
        <p15:guide id="1" pos="384">
          <p15:clr>
            <a:srgbClr val="FBAE40"/>
          </p15:clr>
        </p15:guide>
        <p15:guide id="5" pos="7296">
          <p15:clr>
            <a:srgbClr val="FBAE40"/>
          </p15:clr>
        </p15:guide>
        <p15:guide id="6" pos="34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6AA5-BFF8-7B83-6894-54DE139B3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92F4BF-B70F-9178-2AFF-01E5F17711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88F75-F4FC-679A-25DF-BF1A6F63A4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FD4D49-2671-EFF3-8050-5446CDD90781}"/>
              </a:ext>
            </a:extLst>
          </p:cNvPr>
          <p:cNvSpPr>
            <a:spLocks noGrp="1"/>
          </p:cNvSpPr>
          <p:nvPr>
            <p:ph type="dt" sz="half" idx="10"/>
          </p:nvPr>
        </p:nvSpPr>
        <p:spPr/>
        <p:txBody>
          <a:bodyPr/>
          <a:lstStyle/>
          <a:p>
            <a:fld id="{DABED03B-4C04-4160-A4E2-946C169EE373}" type="datetimeFigureOut">
              <a:rPr lang="en-US" smtClean="0"/>
              <a:t>7/26/2023</a:t>
            </a:fld>
            <a:endParaRPr lang="en-US"/>
          </a:p>
        </p:txBody>
      </p:sp>
      <p:sp>
        <p:nvSpPr>
          <p:cNvPr id="6" name="Footer Placeholder 5">
            <a:extLst>
              <a:ext uri="{FF2B5EF4-FFF2-40B4-BE49-F238E27FC236}">
                <a16:creationId xmlns:a16="http://schemas.microsoft.com/office/drawing/2014/main" id="{F4822451-C166-E105-7FC6-90545A1AB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323D0-E294-BC09-187F-80AB48065522}"/>
              </a:ext>
            </a:extLst>
          </p:cNvPr>
          <p:cNvSpPr>
            <a:spLocks noGrp="1"/>
          </p:cNvSpPr>
          <p:nvPr>
            <p:ph type="sldNum" sz="quarter" idx="12"/>
          </p:nvPr>
        </p:nvSpPr>
        <p:spPr/>
        <p:txBody>
          <a:bodyPr/>
          <a:lstStyle/>
          <a:p>
            <a:fld id="{23F3CB74-5D94-44BF-A854-81A77CDC09AE}" type="slidenum">
              <a:rPr lang="en-US" smtClean="0"/>
              <a:t>‹#›</a:t>
            </a:fld>
            <a:endParaRPr lang="en-US"/>
          </a:p>
        </p:txBody>
      </p:sp>
    </p:spTree>
    <p:extLst>
      <p:ext uri="{BB962C8B-B14F-4D97-AF65-F5344CB8AC3E}">
        <p14:creationId xmlns:p14="http://schemas.microsoft.com/office/powerpoint/2010/main" val="1121667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Right No Bullets">
    <p:bg>
      <p:bgPr>
        <a:solidFill>
          <a:schemeClr val="bg1"/>
        </a:solidFill>
        <a:effectLst/>
      </p:bgPr>
    </p:bg>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4191A9DB-2AA5-B046-B178-84D25A663793}"/>
              </a:ext>
            </a:extLst>
          </p:cNvPr>
          <p:cNvSpPr>
            <a:spLocks noGrp="1"/>
          </p:cNvSpPr>
          <p:nvPr>
            <p:ph type="pic" sz="quarter" idx="13"/>
          </p:nvPr>
        </p:nvSpPr>
        <p:spPr>
          <a:xfrm>
            <a:off x="6710881" y="-9367"/>
            <a:ext cx="5505555" cy="6873717"/>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555" h="6873717">
                <a:moveTo>
                  <a:pt x="0" y="6867368"/>
                </a:moveTo>
                <a:lnTo>
                  <a:pt x="1837727" y="4693"/>
                </a:lnTo>
                <a:lnTo>
                  <a:pt x="5486899" y="0"/>
                </a:lnTo>
                <a:cubicBezTo>
                  <a:pt x="5488884" y="1406472"/>
                  <a:pt x="5503570" y="5467245"/>
                  <a:pt x="5505555" y="6873717"/>
                </a:cubicBezTo>
                <a:lnTo>
                  <a:pt x="0" y="6867368"/>
                </a:lnTo>
                <a:close/>
              </a:path>
            </a:pathLst>
          </a:custGeom>
          <a:solidFill>
            <a:schemeClr val="tx1">
              <a:lumMod val="20000"/>
              <a:lumOff val="80000"/>
            </a:schemeClr>
          </a:solidFill>
        </p:spPr>
        <p:txBody>
          <a:bodyPr anchor="ctr" anchorCtr="0">
            <a:normAutofit/>
          </a:bodyPr>
          <a:lstStyle>
            <a:lvl1pPr marL="0" indent="0" algn="ctr">
              <a:buNone/>
              <a:defRPr sz="1600"/>
            </a:lvl1pPr>
          </a:lstStyle>
          <a:p>
            <a:r>
              <a:rPr lang="en-US"/>
              <a:t>Click icon to add picture</a:t>
            </a:r>
          </a:p>
        </p:txBody>
      </p:sp>
      <p:pic>
        <p:nvPicPr>
          <p:cNvPr id="12" name="Picture 11"/>
          <p:cNvPicPr>
            <a:picLocks noChangeAspect="1"/>
          </p:cNvPicPr>
          <p:nvPr userDrawn="1"/>
        </p:nvPicPr>
        <p:blipFill>
          <a:blip r:embed="rId2"/>
          <a:stretch>
            <a:fillRect/>
          </a:stretch>
        </p:blipFill>
        <p:spPr>
          <a:xfrm>
            <a:off x="770198" y="2763092"/>
            <a:ext cx="508000" cy="63500"/>
          </a:xfrm>
          <a:prstGeom prst="rect">
            <a:avLst/>
          </a:prstGeom>
        </p:spPr>
      </p:pic>
      <p:pic>
        <p:nvPicPr>
          <p:cNvPr id="17" name="Picture 16">
            <a:extLst>
              <a:ext uri="{FF2B5EF4-FFF2-40B4-BE49-F238E27FC236}">
                <a16:creationId xmlns:a16="http://schemas.microsoft.com/office/drawing/2014/main" id="{7AF85FB3-F429-4A43-9A19-79DC8927579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34248" y="6413656"/>
            <a:ext cx="466625" cy="510616"/>
          </a:xfrm>
          <a:prstGeom prst="rect">
            <a:avLst/>
          </a:prstGeom>
        </p:spPr>
      </p:pic>
      <p:sp>
        <p:nvSpPr>
          <p:cNvPr id="10" name="Text Placeholder 2">
            <a:extLst>
              <a:ext uri="{FF2B5EF4-FFF2-40B4-BE49-F238E27FC236}">
                <a16:creationId xmlns:a16="http://schemas.microsoft.com/office/drawing/2014/main" id="{B39F7B1D-9481-2647-B494-4CC193E0B901}"/>
              </a:ext>
            </a:extLst>
          </p:cNvPr>
          <p:cNvSpPr>
            <a:spLocks noGrp="1"/>
          </p:cNvSpPr>
          <p:nvPr>
            <p:ph type="body" idx="1"/>
          </p:nvPr>
        </p:nvSpPr>
        <p:spPr>
          <a:xfrm>
            <a:off x="609600" y="2218765"/>
            <a:ext cx="6060641" cy="4085533"/>
          </a:xfrm>
          <a:prstGeom prst="rect">
            <a:avLst/>
          </a:prstGeom>
        </p:spPr>
        <p:txBody>
          <a:bodyPr rIns="0" bIns="0">
            <a:normAutofit/>
          </a:bodyPr>
          <a:lstStyle>
            <a:lvl1pPr marL="0" indent="0">
              <a:lnSpc>
                <a:spcPct val="110000"/>
              </a:lnSpc>
              <a:buNone/>
              <a:defRPr sz="1800">
                <a:solidFill>
                  <a:srgbClr val="505B6C"/>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itle 6">
            <a:extLst>
              <a:ext uri="{FF2B5EF4-FFF2-40B4-BE49-F238E27FC236}">
                <a16:creationId xmlns:a16="http://schemas.microsoft.com/office/drawing/2014/main" id="{B042C691-3BE1-6C47-B711-F923E9574EAA}"/>
              </a:ext>
            </a:extLst>
          </p:cNvPr>
          <p:cNvSpPr>
            <a:spLocks noGrp="1"/>
          </p:cNvSpPr>
          <p:nvPr>
            <p:ph type="title"/>
          </p:nvPr>
        </p:nvSpPr>
        <p:spPr>
          <a:xfrm>
            <a:off x="609601" y="698737"/>
            <a:ext cx="6060640" cy="1218256"/>
          </a:xfrm>
        </p:spPr>
        <p:txBody>
          <a:bodyPr rIns="0" bIns="0" anchor="b"/>
          <a:lstStyle>
            <a:lvl1pPr>
              <a:defRPr b="1" i="0">
                <a:solidFill>
                  <a:srgbClr val="161846"/>
                </a:solidFill>
                <a:latin typeface="Arial" charset="0"/>
                <a:ea typeface="Arial" charset="0"/>
                <a:cs typeface="Arial" charset="0"/>
              </a:defRPr>
            </a:lvl1pPr>
          </a:lstStyle>
          <a:p>
            <a:r>
              <a:rPr lang="en-US"/>
              <a:t>Click to edit Master title style</a:t>
            </a:r>
          </a:p>
        </p:txBody>
      </p:sp>
      <p:sp>
        <p:nvSpPr>
          <p:cNvPr id="15" name="Rectangle 14">
            <a:extLst>
              <a:ext uri="{FF2B5EF4-FFF2-40B4-BE49-F238E27FC236}">
                <a16:creationId xmlns:a16="http://schemas.microsoft.com/office/drawing/2014/main" id="{379D6DCA-C0AF-B54C-BE2B-45237B17B021}"/>
              </a:ext>
            </a:extLst>
          </p:cNvPr>
          <p:cNvSpPr/>
          <p:nvPr userDrawn="1"/>
        </p:nvSpPr>
        <p:spPr>
          <a:xfrm>
            <a:off x="721563" y="2022160"/>
            <a:ext cx="811924" cy="45719"/>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CB2CAFF5-AC7D-5492-8EEF-62758E07FEC0}"/>
              </a:ext>
            </a:extLst>
          </p:cNvPr>
          <p:cNvPicPr>
            <a:picLocks noChangeAspect="1"/>
          </p:cNvPicPr>
          <p:nvPr userDrawn="1"/>
        </p:nvPicPr>
        <p:blipFill>
          <a:blip r:embed="rId4"/>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577F41A0-F21C-4D8E-26D5-9D11CDCAE0D8}"/>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ABFB0BCA-B79F-466E-4E18-38E5DEDCEBF7}"/>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865474677"/>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Left w/ bullets">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D8D6B305-D6DD-9A4A-B89E-707A818D744B}"/>
              </a:ext>
            </a:extLst>
          </p:cNvPr>
          <p:cNvSpPr>
            <a:spLocks noGrp="1"/>
          </p:cNvSpPr>
          <p:nvPr>
            <p:ph type="pic" sz="quarter" idx="13"/>
          </p:nvPr>
        </p:nvSpPr>
        <p:spPr>
          <a:xfrm>
            <a:off x="-12825" y="-17454"/>
            <a:ext cx="5506547" cy="6883312"/>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19648 w 5525203"/>
              <a:gd name="connsiteY0" fmla="*/ 6876963 h 6883312"/>
              <a:gd name="connsiteX1" fmla="*/ 0 w 5525203"/>
              <a:gd name="connsiteY1" fmla="*/ 0 h 6883312"/>
              <a:gd name="connsiteX2" fmla="*/ 5506547 w 5525203"/>
              <a:gd name="connsiteY2" fmla="*/ 9595 h 6883312"/>
              <a:gd name="connsiteX3" fmla="*/ 5525203 w 5525203"/>
              <a:gd name="connsiteY3" fmla="*/ 6883312 h 6883312"/>
              <a:gd name="connsiteX4" fmla="*/ 19648 w 5525203"/>
              <a:gd name="connsiteY4" fmla="*/ 6876963 h 6883312"/>
              <a:gd name="connsiteX0" fmla="*/ 19648 w 5506548"/>
              <a:gd name="connsiteY0" fmla="*/ 6876963 h 6883312"/>
              <a:gd name="connsiteX1" fmla="*/ 0 w 5506548"/>
              <a:gd name="connsiteY1" fmla="*/ 0 h 6883312"/>
              <a:gd name="connsiteX2" fmla="*/ 5506547 w 5506548"/>
              <a:gd name="connsiteY2" fmla="*/ 9595 h 6883312"/>
              <a:gd name="connsiteX3" fmla="*/ 3724978 w 5506548"/>
              <a:gd name="connsiteY3" fmla="*/ 6883312 h 6883312"/>
              <a:gd name="connsiteX4" fmla="*/ 19648 w 5506548"/>
              <a:gd name="connsiteY4" fmla="*/ 6876963 h 6883312"/>
              <a:gd name="connsiteX0" fmla="*/ 19648 w 5701141"/>
              <a:gd name="connsiteY0" fmla="*/ 6876963 h 6883312"/>
              <a:gd name="connsiteX1" fmla="*/ 0 w 5701141"/>
              <a:gd name="connsiteY1" fmla="*/ 0 h 6883312"/>
              <a:gd name="connsiteX2" fmla="*/ 5506547 w 5701141"/>
              <a:gd name="connsiteY2" fmla="*/ 9595 h 6883312"/>
              <a:gd name="connsiteX3" fmla="*/ 3724978 w 5701141"/>
              <a:gd name="connsiteY3" fmla="*/ 6883312 h 6883312"/>
              <a:gd name="connsiteX4" fmla="*/ 19648 w 5701141"/>
              <a:gd name="connsiteY4" fmla="*/ 6876963 h 6883312"/>
              <a:gd name="connsiteX0" fmla="*/ 19648 w 5652086"/>
              <a:gd name="connsiteY0" fmla="*/ 6876963 h 6883312"/>
              <a:gd name="connsiteX1" fmla="*/ 0 w 5652086"/>
              <a:gd name="connsiteY1" fmla="*/ 0 h 6883312"/>
              <a:gd name="connsiteX2" fmla="*/ 5506547 w 5652086"/>
              <a:gd name="connsiteY2" fmla="*/ 9595 h 6883312"/>
              <a:gd name="connsiteX3" fmla="*/ 3724978 w 5652086"/>
              <a:gd name="connsiteY3" fmla="*/ 6883312 h 6883312"/>
              <a:gd name="connsiteX4" fmla="*/ 19648 w 5652086"/>
              <a:gd name="connsiteY4" fmla="*/ 6876963 h 6883312"/>
              <a:gd name="connsiteX0" fmla="*/ 19648 w 5506547"/>
              <a:gd name="connsiteY0" fmla="*/ 6876963 h 6883312"/>
              <a:gd name="connsiteX1" fmla="*/ 0 w 5506547"/>
              <a:gd name="connsiteY1" fmla="*/ 0 h 6883312"/>
              <a:gd name="connsiteX2" fmla="*/ 5506547 w 5506547"/>
              <a:gd name="connsiteY2" fmla="*/ 9595 h 6883312"/>
              <a:gd name="connsiteX3" fmla="*/ 3724978 w 5506547"/>
              <a:gd name="connsiteY3" fmla="*/ 6883312 h 6883312"/>
              <a:gd name="connsiteX4" fmla="*/ 19648 w 5506547"/>
              <a:gd name="connsiteY4" fmla="*/ 6876963 h 6883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547" h="6883312">
                <a:moveTo>
                  <a:pt x="19648" y="6876963"/>
                </a:moveTo>
                <a:cubicBezTo>
                  <a:pt x="13099" y="4584642"/>
                  <a:pt x="6549" y="2292321"/>
                  <a:pt x="0" y="0"/>
                </a:cubicBezTo>
                <a:lnTo>
                  <a:pt x="5506547" y="9595"/>
                </a:lnTo>
                <a:lnTo>
                  <a:pt x="3724978" y="6883312"/>
                </a:lnTo>
                <a:lnTo>
                  <a:pt x="19648" y="6876963"/>
                </a:lnTo>
                <a:close/>
              </a:path>
            </a:pathLst>
          </a:custGeom>
          <a:solidFill>
            <a:schemeClr val="tx1">
              <a:lumMod val="20000"/>
              <a:lumOff val="80000"/>
            </a:schemeClr>
          </a:solidFill>
        </p:spPr>
        <p:txBody>
          <a:bodyPr>
            <a:normAutofit/>
          </a:bodyPr>
          <a:lstStyle>
            <a:lvl1pPr marL="0" indent="0" algn="ctr">
              <a:buNone/>
              <a:defRPr sz="1600"/>
            </a:lvl1pPr>
          </a:lstStyle>
          <a:p>
            <a:r>
              <a:rPr lang="en-US"/>
              <a:t>Click icon to add picture</a:t>
            </a:r>
          </a:p>
        </p:txBody>
      </p:sp>
      <p:sp>
        <p:nvSpPr>
          <p:cNvPr id="9" name="Title 6"/>
          <p:cNvSpPr>
            <a:spLocks noGrp="1"/>
          </p:cNvSpPr>
          <p:nvPr>
            <p:ph type="title"/>
          </p:nvPr>
        </p:nvSpPr>
        <p:spPr>
          <a:xfrm>
            <a:off x="5522765" y="829622"/>
            <a:ext cx="6060641" cy="1083955"/>
          </a:xfrm>
        </p:spPr>
        <p:txBody>
          <a:bodyPr rIns="0" bIns="0" anchor="b">
            <a:noAutofit/>
          </a:bodyPr>
          <a:lstStyle>
            <a:lvl1pPr>
              <a:defRPr sz="3200" b="1" i="0">
                <a:solidFill>
                  <a:srgbClr val="161846"/>
                </a:solidFill>
                <a:latin typeface="Arial" charset="0"/>
                <a:ea typeface="Arial" charset="0"/>
                <a:cs typeface="Arial"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4A5E9A6F-6467-A84D-A0D9-633ABA2E9BDE}"/>
              </a:ext>
            </a:extLst>
          </p:cNvPr>
          <p:cNvSpPr>
            <a:spLocks noGrp="1"/>
          </p:cNvSpPr>
          <p:nvPr>
            <p:ph sz="half" idx="14"/>
          </p:nvPr>
        </p:nvSpPr>
        <p:spPr>
          <a:xfrm>
            <a:off x="5521759" y="2109062"/>
            <a:ext cx="6060641" cy="4215537"/>
          </a:xfrm>
          <a:prstGeom prst="rect">
            <a:avLst/>
          </a:prstGeom>
        </p:spPr>
        <p:txBody>
          <a:bodyPr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Icon&#10;&#10;Description automatically generated">
            <a:extLst>
              <a:ext uri="{FF2B5EF4-FFF2-40B4-BE49-F238E27FC236}">
                <a16:creationId xmlns:a16="http://schemas.microsoft.com/office/drawing/2014/main" id="{2044D8BD-D2CA-AC40-0CAE-D845955534CE}"/>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7F91289A-F2AF-8C21-4D48-F119F2141ED4}"/>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44F815CD-6C3C-3B74-6478-73A2E36BE34D}"/>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174662933"/>
      </p:ext>
    </p:extLst>
  </p:cSld>
  <p:clrMapOvr>
    <a:masterClrMapping/>
  </p:clrMapOvr>
  <p:extLst>
    <p:ext uri="{DCECCB84-F9BA-43D5-87BE-67443E8EF086}">
      <p15:sldGuideLst xmlns:p15="http://schemas.microsoft.com/office/powerpoint/2012/main">
        <p15:guide id="1" pos="384">
          <p15:clr>
            <a:srgbClr val="FBAE40"/>
          </p15:clr>
        </p15:guide>
        <p15:guide id="5" pos="72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Right w/ bullets">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3"/>
          </p:nvPr>
        </p:nvSpPr>
        <p:spPr>
          <a:xfrm>
            <a:off x="6710881" y="-9367"/>
            <a:ext cx="5505555" cy="6873717"/>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555" h="6873717">
                <a:moveTo>
                  <a:pt x="0" y="6867368"/>
                </a:moveTo>
                <a:lnTo>
                  <a:pt x="1837727" y="4693"/>
                </a:lnTo>
                <a:lnTo>
                  <a:pt x="5486899" y="0"/>
                </a:lnTo>
                <a:cubicBezTo>
                  <a:pt x="5488884" y="1406472"/>
                  <a:pt x="5503570" y="5467245"/>
                  <a:pt x="5505555" y="6873717"/>
                </a:cubicBezTo>
                <a:lnTo>
                  <a:pt x="0" y="6867368"/>
                </a:lnTo>
                <a:close/>
              </a:path>
            </a:pathLst>
          </a:custGeom>
          <a:solidFill>
            <a:schemeClr val="tx1">
              <a:lumMod val="20000"/>
              <a:lumOff val="80000"/>
            </a:schemeClr>
          </a:solidFill>
        </p:spPr>
        <p:txBody>
          <a:bodyPr>
            <a:normAutofit/>
          </a:bodyPr>
          <a:lstStyle>
            <a:lvl1pPr marL="0" indent="0" algn="ctr">
              <a:buNone/>
              <a:defRPr sz="1600"/>
            </a:lvl1pPr>
          </a:lstStyle>
          <a:p>
            <a:r>
              <a:rPr lang="en-US"/>
              <a:t>Click icon to add picture</a:t>
            </a:r>
          </a:p>
        </p:txBody>
      </p:sp>
      <p:sp>
        <p:nvSpPr>
          <p:cNvPr id="9" name="Title 6"/>
          <p:cNvSpPr>
            <a:spLocks noGrp="1"/>
          </p:cNvSpPr>
          <p:nvPr>
            <p:ph type="title"/>
          </p:nvPr>
        </p:nvSpPr>
        <p:spPr>
          <a:xfrm>
            <a:off x="625057" y="829622"/>
            <a:ext cx="6060641" cy="1083955"/>
          </a:xfrm>
        </p:spPr>
        <p:txBody>
          <a:bodyPr rIns="0" bIns="0" anchor="b">
            <a:noAutofit/>
          </a:bodyPr>
          <a:lstStyle>
            <a:lvl1pPr>
              <a:defRPr sz="3200" b="1" i="0">
                <a:solidFill>
                  <a:srgbClr val="161846"/>
                </a:solidFill>
                <a:latin typeface="Arial" charset="0"/>
                <a:ea typeface="Arial" charset="0"/>
                <a:cs typeface="Arial"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4A5E9A6F-6467-A84D-A0D9-633ABA2E9BDE}"/>
              </a:ext>
            </a:extLst>
          </p:cNvPr>
          <p:cNvSpPr>
            <a:spLocks noGrp="1"/>
          </p:cNvSpPr>
          <p:nvPr>
            <p:ph sz="half" idx="14"/>
          </p:nvPr>
        </p:nvSpPr>
        <p:spPr>
          <a:xfrm>
            <a:off x="609600" y="2307604"/>
            <a:ext cx="6060641" cy="4016996"/>
          </a:xfrm>
          <a:prstGeom prst="rect">
            <a:avLst/>
          </a:prstGeom>
        </p:spPr>
        <p:txBody>
          <a:bodyPr rIns="0" bIns="0"/>
          <a:lstStyle>
            <a:lvl1pPr marL="342900" indent="-342900">
              <a:buClr>
                <a:srgbClr val="118575"/>
              </a:buClr>
              <a:buSzPct val="100000"/>
              <a:buFontTx/>
              <a:buBlip>
                <a:blip r:embed="rId2"/>
              </a:buBlip>
              <a:defRPr sz="1800">
                <a:solidFill>
                  <a:srgbClr val="505B6C"/>
                </a:solidFill>
              </a:defRPr>
            </a:lvl1pPr>
            <a:lvl2pPr marL="742950" indent="-285750">
              <a:buClr>
                <a:srgbClr val="118575"/>
              </a:buClr>
              <a:buSzPct val="100000"/>
              <a:buFont typeface="Wingdings" pitchFamily="2" charset="2"/>
              <a:buChar char="§"/>
              <a:defRPr sz="1600">
                <a:solidFill>
                  <a:srgbClr val="505B6C"/>
                </a:solidFill>
              </a:defRPr>
            </a:lvl2pPr>
            <a:lvl3pPr marL="1200150" indent="-285750">
              <a:buClr>
                <a:srgbClr val="118575"/>
              </a:buClr>
              <a:buSzPct val="50000"/>
              <a:buFont typeface="Wingdings" pitchFamily="2" charset="2"/>
              <a:buChar char="q"/>
              <a:defRPr sz="1400">
                <a:solidFill>
                  <a:srgbClr val="505B6C"/>
                </a:solidFill>
              </a:defRPr>
            </a:lvl3pPr>
            <a:lvl4pPr marL="1657350" indent="-285750">
              <a:buClr>
                <a:srgbClr val="118575"/>
              </a:buClr>
              <a:buSzPct val="50000"/>
              <a:buFont typeface="Wingdings" pitchFamily="2" charset="2"/>
              <a:buChar char="q"/>
              <a:defRPr sz="1200">
                <a:solidFill>
                  <a:srgbClr val="505B6C"/>
                </a:solidFill>
              </a:defRPr>
            </a:lvl4pPr>
            <a:lvl5pPr marL="2000250" indent="-171450">
              <a:buClr>
                <a:srgbClr val="118575"/>
              </a:buClr>
              <a:buSzPct val="50000"/>
              <a:buFont typeface="Wingdings" pitchFamily="2" charset="2"/>
              <a:buChar char="q"/>
              <a:defRPr sz="1100">
                <a:solidFill>
                  <a:srgbClr val="505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Icon&#10;&#10;Description automatically generated">
            <a:extLst>
              <a:ext uri="{FF2B5EF4-FFF2-40B4-BE49-F238E27FC236}">
                <a16:creationId xmlns:a16="http://schemas.microsoft.com/office/drawing/2014/main" id="{84290B5D-FA4F-0117-D3E5-E791CD92D422}"/>
              </a:ext>
            </a:extLst>
          </p:cNvPr>
          <p:cNvPicPr>
            <a:picLocks noChangeAspect="1"/>
          </p:cNvPicPr>
          <p:nvPr userDrawn="1"/>
        </p:nvPicPr>
        <p:blipFill>
          <a:blip r:embed="rId3"/>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CAF459B5-A0CC-0A0C-8E9A-D0DEA1352C9C}"/>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9D43AFED-A440-8DB4-28A0-826C5F6C886F}"/>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358346761"/>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Only">
    <p:bg>
      <p:bgPr>
        <a:solidFill>
          <a:schemeClr val="bg1"/>
        </a:solidFill>
        <a:effectLst/>
      </p:bgPr>
    </p:bg>
    <p:spTree>
      <p:nvGrpSpPr>
        <p:cNvPr id="1" name=""/>
        <p:cNvGrpSpPr/>
        <p:nvPr/>
      </p:nvGrpSpPr>
      <p:grpSpPr>
        <a:xfrm>
          <a:off x="0" y="0"/>
          <a:ext cx="0" cy="0"/>
          <a:chOff x="0" y="0"/>
          <a:chExt cx="0" cy="0"/>
        </a:xfrm>
      </p:grpSpPr>
      <p:sp>
        <p:nvSpPr>
          <p:cNvPr id="9" name="Title 6"/>
          <p:cNvSpPr>
            <a:spLocks noGrp="1"/>
          </p:cNvSpPr>
          <p:nvPr>
            <p:ph type="title"/>
          </p:nvPr>
        </p:nvSpPr>
        <p:spPr>
          <a:xfrm>
            <a:off x="620888" y="381000"/>
            <a:ext cx="10961511" cy="876300"/>
          </a:xfrm>
        </p:spPr>
        <p:txBody>
          <a:bodyPr rIns="0" bIns="0" anchor="t"/>
          <a:lstStyle>
            <a:lvl1pPr algn="l">
              <a:defRPr b="1" i="0">
                <a:solidFill>
                  <a:srgbClr val="161846"/>
                </a:solidFill>
                <a:latin typeface="Arial" charset="0"/>
                <a:ea typeface="Arial" charset="0"/>
                <a:cs typeface="Arial" charset="0"/>
              </a:defRPr>
            </a:lvl1pPr>
          </a:lstStyle>
          <a:p>
            <a:r>
              <a:rPr lang="en-US"/>
              <a:t>Click to edit Master title style</a:t>
            </a:r>
          </a:p>
        </p:txBody>
      </p:sp>
      <p:pic>
        <p:nvPicPr>
          <p:cNvPr id="5" name="Picture 4" descr="Icon&#10;&#10;Description automatically generated">
            <a:extLst>
              <a:ext uri="{FF2B5EF4-FFF2-40B4-BE49-F238E27FC236}">
                <a16:creationId xmlns:a16="http://schemas.microsoft.com/office/drawing/2014/main" id="{3FF86E14-42E0-B087-486B-C3DEF0590820}"/>
              </a:ext>
            </a:extLst>
          </p:cNvPr>
          <p:cNvPicPr>
            <a:picLocks noChangeAspect="1"/>
          </p:cNvPicPr>
          <p:nvPr userDrawn="1"/>
        </p:nvPicPr>
        <p:blipFill>
          <a:blip r:embed="rId2"/>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822E4A25-70EC-A0AA-7CA6-1B409EC49461}"/>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C975F638-20FA-6266-60B4-8353467175A5}"/>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947786220"/>
      </p:ext>
    </p:extLst>
  </p:cSld>
  <p:clrMapOvr>
    <a:masterClrMapping/>
  </p:clrMapOvr>
  <p:extLst>
    <p:ext uri="{DCECCB84-F9BA-43D5-87BE-67443E8EF086}">
      <p15:sldGuideLst xmlns:p15="http://schemas.microsoft.com/office/powerpoint/2012/main">
        <p15:guide id="1" pos="384">
          <p15:clr>
            <a:srgbClr val="FBAE40"/>
          </p15:clr>
        </p15:guide>
        <p15:guide id="2" pos="729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Back Only">
    <p:bg>
      <p:bgPr>
        <a:solidFill>
          <a:schemeClr val="bg1"/>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E2E319B6-A43B-242D-C285-BAD546BBD209}"/>
              </a:ext>
            </a:extLst>
          </p:cNvPr>
          <p:cNvPicPr>
            <a:picLocks noChangeAspect="1"/>
          </p:cNvPicPr>
          <p:nvPr userDrawn="1"/>
        </p:nvPicPr>
        <p:blipFill>
          <a:blip r:embed="rId2"/>
          <a:stretch>
            <a:fillRect/>
          </a:stretch>
        </p:blipFill>
        <p:spPr>
          <a:xfrm>
            <a:off x="420207" y="6288242"/>
            <a:ext cx="630136" cy="580752"/>
          </a:xfrm>
          <a:prstGeom prst="rect">
            <a:avLst/>
          </a:prstGeom>
        </p:spPr>
      </p:pic>
      <p:sp>
        <p:nvSpPr>
          <p:cNvPr id="6" name="Rectangle 5">
            <a:extLst>
              <a:ext uri="{FF2B5EF4-FFF2-40B4-BE49-F238E27FC236}">
                <a16:creationId xmlns:a16="http://schemas.microsoft.com/office/drawing/2014/main" id="{420A3996-AE5F-128E-56EA-AF83F34D6E9B}"/>
              </a:ext>
            </a:extLst>
          </p:cNvPr>
          <p:cNvSpPr/>
          <p:nvPr userDrawn="1"/>
        </p:nvSpPr>
        <p:spPr>
          <a:xfrm>
            <a:off x="0" y="6759931"/>
            <a:ext cx="12192000" cy="109358"/>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CFB5AA5D-75D9-ED0A-948C-4C8C50AD4A8A}"/>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04093846"/>
      </p:ext>
    </p:extLst>
  </p:cSld>
  <p:clrMapOvr>
    <a:masterClrMapping/>
  </p:clrMapOvr>
  <p:extLst>
    <p:ext uri="{DCECCB84-F9BA-43D5-87BE-67443E8EF086}">
      <p15:sldGuideLst xmlns:p15="http://schemas.microsoft.com/office/powerpoint/2012/main">
        <p15:guide id="1" pos="384">
          <p15:clr>
            <a:srgbClr val="FBAE40"/>
          </p15:clr>
        </p15:guide>
        <p15:guide id="2" pos="729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43894" y="2700181"/>
            <a:ext cx="4871545" cy="740954"/>
          </a:xfrm>
        </p:spPr>
        <p:txBody>
          <a:bodyPr anchor="b"/>
          <a:lstStyle>
            <a:lvl1pPr>
              <a:defRPr b="1" i="0">
                <a:solidFill>
                  <a:schemeClr val="accent1"/>
                </a:solidFill>
                <a:latin typeface="Arial" charset="0"/>
                <a:ea typeface="Arial" charset="0"/>
                <a:cs typeface="Arial" charset="0"/>
              </a:defRPr>
            </a:lvl1pPr>
          </a:lstStyle>
          <a:p>
            <a:r>
              <a:rPr lang="en-US"/>
              <a:t>Thank you</a:t>
            </a:r>
          </a:p>
        </p:txBody>
      </p:sp>
      <p:sp>
        <p:nvSpPr>
          <p:cNvPr id="15" name="Picture Placeholder 3">
            <a:extLst>
              <a:ext uri="{FF2B5EF4-FFF2-40B4-BE49-F238E27FC236}">
                <a16:creationId xmlns:a16="http://schemas.microsoft.com/office/drawing/2014/main" id="{5D1777BA-D3E8-B793-7EEA-3EDEB0D4D832}"/>
              </a:ext>
            </a:extLst>
          </p:cNvPr>
          <p:cNvSpPr>
            <a:spLocks noGrp="1"/>
          </p:cNvSpPr>
          <p:nvPr>
            <p:ph type="pic" sz="quarter" idx="16"/>
          </p:nvPr>
        </p:nvSpPr>
        <p:spPr>
          <a:xfrm>
            <a:off x="5545721" y="-3166"/>
            <a:ext cx="6656439" cy="6869024"/>
          </a:xfrm>
          <a:custGeom>
            <a:avLst/>
            <a:gdLst>
              <a:gd name="connsiteX0" fmla="*/ 7 w 6153150"/>
              <a:gd name="connsiteY0" fmla="*/ 2619516 h 6858000"/>
              <a:gd name="connsiteX1" fmla="*/ 3076575 w 6153150"/>
              <a:gd name="connsiteY1" fmla="*/ 0 h 6858000"/>
              <a:gd name="connsiteX2" fmla="*/ 6153143 w 6153150"/>
              <a:gd name="connsiteY2" fmla="*/ 2619516 h 6858000"/>
              <a:gd name="connsiteX3" fmla="*/ 4977999 w 6153150"/>
              <a:gd name="connsiteY3" fmla="*/ 6857983 h 6858000"/>
              <a:gd name="connsiteX4" fmla="*/ 1175151 w 6153150"/>
              <a:gd name="connsiteY4" fmla="*/ 6857983 h 6858000"/>
              <a:gd name="connsiteX5" fmla="*/ 7 w 6153150"/>
              <a:gd name="connsiteY5" fmla="*/ 2619516 h 6858000"/>
              <a:gd name="connsiteX0" fmla="*/ 0 w 6159092"/>
              <a:gd name="connsiteY0" fmla="*/ 2619516 h 6857983"/>
              <a:gd name="connsiteX1" fmla="*/ 3076568 w 6159092"/>
              <a:gd name="connsiteY1" fmla="*/ 0 h 6857983"/>
              <a:gd name="connsiteX2" fmla="*/ 6153136 w 6159092"/>
              <a:gd name="connsiteY2" fmla="*/ 2619516 h 6857983"/>
              <a:gd name="connsiteX3" fmla="*/ 6159092 w 6159092"/>
              <a:gd name="connsiteY3" fmla="*/ 6838933 h 6857983"/>
              <a:gd name="connsiteX4" fmla="*/ 1175144 w 6159092"/>
              <a:gd name="connsiteY4" fmla="*/ 6857983 h 6857983"/>
              <a:gd name="connsiteX5" fmla="*/ 0 w 6159092"/>
              <a:gd name="connsiteY5" fmla="*/ 2619516 h 6857983"/>
              <a:gd name="connsiteX0" fmla="*/ 0 w 6172346"/>
              <a:gd name="connsiteY0" fmla="*/ 2619516 h 6857983"/>
              <a:gd name="connsiteX1" fmla="*/ 3076568 w 6172346"/>
              <a:gd name="connsiteY1" fmla="*/ 0 h 6857983"/>
              <a:gd name="connsiteX2" fmla="*/ 6172186 w 6172346"/>
              <a:gd name="connsiteY2" fmla="*/ 28716 h 6857983"/>
              <a:gd name="connsiteX3" fmla="*/ 6159092 w 6172346"/>
              <a:gd name="connsiteY3" fmla="*/ 6838933 h 6857983"/>
              <a:gd name="connsiteX4" fmla="*/ 1175144 w 6172346"/>
              <a:gd name="connsiteY4" fmla="*/ 6857983 h 6857983"/>
              <a:gd name="connsiteX5" fmla="*/ 0 w 6172346"/>
              <a:gd name="connsiteY5" fmla="*/ 2619516 h 6857983"/>
              <a:gd name="connsiteX0" fmla="*/ 1549006 w 4997202"/>
              <a:gd name="connsiteY0" fmla="*/ 3629166 h 6857983"/>
              <a:gd name="connsiteX1" fmla="*/ 1901424 w 4997202"/>
              <a:gd name="connsiteY1" fmla="*/ 0 h 6857983"/>
              <a:gd name="connsiteX2" fmla="*/ 4997042 w 4997202"/>
              <a:gd name="connsiteY2" fmla="*/ 28716 h 6857983"/>
              <a:gd name="connsiteX3" fmla="*/ 4983948 w 4997202"/>
              <a:gd name="connsiteY3" fmla="*/ 6838933 h 6857983"/>
              <a:gd name="connsiteX4" fmla="*/ 0 w 4997202"/>
              <a:gd name="connsiteY4" fmla="*/ 6857983 h 6857983"/>
              <a:gd name="connsiteX5" fmla="*/ 1549006 w 4997202"/>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1633662 w 5081858"/>
              <a:gd name="connsiteY0" fmla="*/ 3629166 h 6857983"/>
              <a:gd name="connsiteX1" fmla="*/ 1986080 w 5081858"/>
              <a:gd name="connsiteY1" fmla="*/ 0 h 6857983"/>
              <a:gd name="connsiteX2" fmla="*/ 5081698 w 5081858"/>
              <a:gd name="connsiteY2" fmla="*/ 28716 h 6857983"/>
              <a:gd name="connsiteX3" fmla="*/ 5068604 w 5081858"/>
              <a:gd name="connsiteY3" fmla="*/ 6838933 h 6857983"/>
              <a:gd name="connsiteX4" fmla="*/ 84656 w 5081858"/>
              <a:gd name="connsiteY4" fmla="*/ 6857983 h 6857983"/>
              <a:gd name="connsiteX5" fmla="*/ 1633662 w 5081858"/>
              <a:gd name="connsiteY5" fmla="*/ 3629166 h 6857983"/>
              <a:gd name="connsiteX0" fmla="*/ 2052851 w 5501047"/>
              <a:gd name="connsiteY0" fmla="*/ 3629166 h 6857983"/>
              <a:gd name="connsiteX1" fmla="*/ 2405269 w 5501047"/>
              <a:gd name="connsiteY1" fmla="*/ 0 h 6857983"/>
              <a:gd name="connsiteX2" fmla="*/ 5500887 w 5501047"/>
              <a:gd name="connsiteY2" fmla="*/ 28716 h 6857983"/>
              <a:gd name="connsiteX3" fmla="*/ 5487793 w 5501047"/>
              <a:gd name="connsiteY3" fmla="*/ 6838933 h 6857983"/>
              <a:gd name="connsiteX4" fmla="*/ 503845 w 5501047"/>
              <a:gd name="connsiteY4" fmla="*/ 6857983 h 6857983"/>
              <a:gd name="connsiteX5" fmla="*/ 2052851 w 5501047"/>
              <a:gd name="connsiteY5" fmla="*/ 3629166 h 6857983"/>
              <a:gd name="connsiteX0" fmla="*/ 1615183 w 5939679"/>
              <a:gd name="connsiteY0" fmla="*/ 3438666 h 6857983"/>
              <a:gd name="connsiteX1" fmla="*/ 2843901 w 5939679"/>
              <a:gd name="connsiteY1" fmla="*/ 0 h 6857983"/>
              <a:gd name="connsiteX2" fmla="*/ 5939519 w 5939679"/>
              <a:gd name="connsiteY2" fmla="*/ 28716 h 6857983"/>
              <a:gd name="connsiteX3" fmla="*/ 5926425 w 5939679"/>
              <a:gd name="connsiteY3" fmla="*/ 6838933 h 6857983"/>
              <a:gd name="connsiteX4" fmla="*/ 942477 w 5939679"/>
              <a:gd name="connsiteY4" fmla="*/ 6857983 h 6857983"/>
              <a:gd name="connsiteX5" fmla="*/ 1615183 w 5939679"/>
              <a:gd name="connsiteY5" fmla="*/ 3438666 h 6857983"/>
              <a:gd name="connsiteX0" fmla="*/ 2007740 w 6332236"/>
              <a:gd name="connsiteY0" fmla="*/ 3438666 h 6877033"/>
              <a:gd name="connsiteX1" fmla="*/ 3236458 w 6332236"/>
              <a:gd name="connsiteY1" fmla="*/ 0 h 6877033"/>
              <a:gd name="connsiteX2" fmla="*/ 6332076 w 6332236"/>
              <a:gd name="connsiteY2" fmla="*/ 28716 h 6877033"/>
              <a:gd name="connsiteX3" fmla="*/ 6318982 w 6332236"/>
              <a:gd name="connsiteY3" fmla="*/ 6838933 h 6877033"/>
              <a:gd name="connsiteX4" fmla="*/ 534934 w 6332236"/>
              <a:gd name="connsiteY4" fmla="*/ 6877033 h 6877033"/>
              <a:gd name="connsiteX5" fmla="*/ 2007740 w 6332236"/>
              <a:gd name="connsiteY5" fmla="*/ 3438666 h 6877033"/>
              <a:gd name="connsiteX0" fmla="*/ 1953222 w 6277718"/>
              <a:gd name="connsiteY0" fmla="*/ 343866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3866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318194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77718"/>
              <a:gd name="connsiteY0" fmla="*/ 3457716 h 6877033"/>
              <a:gd name="connsiteX1" fmla="*/ 2896190 w 6277718"/>
              <a:gd name="connsiteY1" fmla="*/ 0 h 6877033"/>
              <a:gd name="connsiteX2" fmla="*/ 6277558 w 6277718"/>
              <a:gd name="connsiteY2" fmla="*/ 28716 h 6877033"/>
              <a:gd name="connsiteX3" fmla="*/ 6264464 w 6277718"/>
              <a:gd name="connsiteY3" fmla="*/ 6838933 h 6877033"/>
              <a:gd name="connsiteX4" fmla="*/ 480416 w 6277718"/>
              <a:gd name="connsiteY4" fmla="*/ 6877033 h 6877033"/>
              <a:gd name="connsiteX5" fmla="*/ 1953222 w 6277718"/>
              <a:gd name="connsiteY5" fmla="*/ 3457716 h 6877033"/>
              <a:gd name="connsiteX0" fmla="*/ 1953222 w 6264464"/>
              <a:gd name="connsiteY0" fmla="*/ 3457716 h 6877033"/>
              <a:gd name="connsiteX1" fmla="*/ 2896190 w 6264464"/>
              <a:gd name="connsiteY1" fmla="*/ 0 h 6877033"/>
              <a:gd name="connsiteX2" fmla="*/ 6258508 w 6264464"/>
              <a:gd name="connsiteY2" fmla="*/ 28716 h 6877033"/>
              <a:gd name="connsiteX3" fmla="*/ 6264464 w 6264464"/>
              <a:gd name="connsiteY3" fmla="*/ 6838933 h 6877033"/>
              <a:gd name="connsiteX4" fmla="*/ 480416 w 6264464"/>
              <a:gd name="connsiteY4" fmla="*/ 6877033 h 6877033"/>
              <a:gd name="connsiteX5" fmla="*/ 1953222 w 6264464"/>
              <a:gd name="connsiteY5" fmla="*/ 3457716 h 6877033"/>
              <a:gd name="connsiteX0" fmla="*/ 1763314 w 6074556"/>
              <a:gd name="connsiteY0" fmla="*/ 3457716 h 6877033"/>
              <a:gd name="connsiteX1" fmla="*/ 2706282 w 6074556"/>
              <a:gd name="connsiteY1" fmla="*/ 0 h 6877033"/>
              <a:gd name="connsiteX2" fmla="*/ 6068600 w 6074556"/>
              <a:gd name="connsiteY2" fmla="*/ 28716 h 6877033"/>
              <a:gd name="connsiteX3" fmla="*/ 6074556 w 6074556"/>
              <a:gd name="connsiteY3" fmla="*/ 6838933 h 6877033"/>
              <a:gd name="connsiteX4" fmla="*/ 290508 w 6074556"/>
              <a:gd name="connsiteY4" fmla="*/ 6877033 h 6877033"/>
              <a:gd name="connsiteX5" fmla="*/ 1763314 w 6074556"/>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47348 w 6158590"/>
              <a:gd name="connsiteY0" fmla="*/ 3457716 h 6877033"/>
              <a:gd name="connsiteX1" fmla="*/ 2790316 w 6158590"/>
              <a:gd name="connsiteY1" fmla="*/ 0 h 6877033"/>
              <a:gd name="connsiteX2" fmla="*/ 6152634 w 6158590"/>
              <a:gd name="connsiteY2" fmla="*/ 28716 h 6877033"/>
              <a:gd name="connsiteX3" fmla="*/ 6158590 w 6158590"/>
              <a:gd name="connsiteY3" fmla="*/ 6838933 h 6877033"/>
              <a:gd name="connsiteX4" fmla="*/ 374542 w 6158590"/>
              <a:gd name="connsiteY4" fmla="*/ 6877033 h 6877033"/>
              <a:gd name="connsiteX5" fmla="*/ 1847348 w 6158590"/>
              <a:gd name="connsiteY5" fmla="*/ 3457716 h 6877033"/>
              <a:gd name="connsiteX0" fmla="*/ 1814870 w 6126112"/>
              <a:gd name="connsiteY0" fmla="*/ 3457716 h 6877033"/>
              <a:gd name="connsiteX1" fmla="*/ 2757838 w 6126112"/>
              <a:gd name="connsiteY1" fmla="*/ 0 h 6877033"/>
              <a:gd name="connsiteX2" fmla="*/ 6120156 w 6126112"/>
              <a:gd name="connsiteY2" fmla="*/ 28716 h 6877033"/>
              <a:gd name="connsiteX3" fmla="*/ 6126112 w 6126112"/>
              <a:gd name="connsiteY3" fmla="*/ 6838933 h 6877033"/>
              <a:gd name="connsiteX4" fmla="*/ 342064 w 6126112"/>
              <a:gd name="connsiteY4" fmla="*/ 6877033 h 6877033"/>
              <a:gd name="connsiteX5" fmla="*/ 1814870 w 612611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2679778 w 6048052"/>
              <a:gd name="connsiteY1" fmla="*/ 0 h 6877033"/>
              <a:gd name="connsiteX2" fmla="*/ 6042096 w 6048052"/>
              <a:gd name="connsiteY2" fmla="*/ 28716 h 6877033"/>
              <a:gd name="connsiteX3" fmla="*/ 6048052 w 6048052"/>
              <a:gd name="connsiteY3" fmla="*/ 6838933 h 6877033"/>
              <a:gd name="connsiteX4" fmla="*/ 264004 w 6048052"/>
              <a:gd name="connsiteY4" fmla="*/ 6877033 h 6877033"/>
              <a:gd name="connsiteX5" fmla="*/ 1736810 w 6048052"/>
              <a:gd name="connsiteY5" fmla="*/ 3457716 h 6877033"/>
              <a:gd name="connsiteX0" fmla="*/ 1736810 w 6048052"/>
              <a:gd name="connsiteY0" fmla="*/ 3457716 h 6877033"/>
              <a:gd name="connsiteX1" fmla="*/ 1755853 w 6048052"/>
              <a:gd name="connsiteY1" fmla="*/ 13906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736810 w 6048052"/>
              <a:gd name="connsiteY0" fmla="*/ 3457716 h 6877033"/>
              <a:gd name="connsiteX1" fmla="*/ 1432003 w 6048052"/>
              <a:gd name="connsiteY1" fmla="*/ 1314451 h 6877033"/>
              <a:gd name="connsiteX2" fmla="*/ 2679778 w 6048052"/>
              <a:gd name="connsiteY2" fmla="*/ 0 h 6877033"/>
              <a:gd name="connsiteX3" fmla="*/ 6042096 w 6048052"/>
              <a:gd name="connsiteY3" fmla="*/ 28716 h 6877033"/>
              <a:gd name="connsiteX4" fmla="*/ 6048052 w 6048052"/>
              <a:gd name="connsiteY4" fmla="*/ 6838933 h 6877033"/>
              <a:gd name="connsiteX5" fmla="*/ 264004 w 6048052"/>
              <a:gd name="connsiteY5" fmla="*/ 6877033 h 6877033"/>
              <a:gd name="connsiteX6" fmla="*/ 1736810 w 6048052"/>
              <a:gd name="connsiteY6" fmla="*/ 34577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1957633 w 6002175"/>
              <a:gd name="connsiteY0" fmla="*/ 3419616 h 6877033"/>
              <a:gd name="connsiteX1" fmla="*/ 1386126 w 6002175"/>
              <a:gd name="connsiteY1" fmla="*/ 1314451 h 6877033"/>
              <a:gd name="connsiteX2" fmla="*/ 2633901 w 6002175"/>
              <a:gd name="connsiteY2" fmla="*/ 0 h 6877033"/>
              <a:gd name="connsiteX3" fmla="*/ 5996219 w 6002175"/>
              <a:gd name="connsiteY3" fmla="*/ 28716 h 6877033"/>
              <a:gd name="connsiteX4" fmla="*/ 6002175 w 6002175"/>
              <a:gd name="connsiteY4" fmla="*/ 6838933 h 6877033"/>
              <a:gd name="connsiteX5" fmla="*/ 218127 w 6002175"/>
              <a:gd name="connsiteY5" fmla="*/ 6877033 h 6877033"/>
              <a:gd name="connsiteX6" fmla="*/ 1957633 w 6002175"/>
              <a:gd name="connsiteY6" fmla="*/ 3419616 h 6877033"/>
              <a:gd name="connsiteX0" fmla="*/ 2046980 w 6091522"/>
              <a:gd name="connsiteY0" fmla="*/ 3419616 h 6877033"/>
              <a:gd name="connsiteX1" fmla="*/ 1475473 w 6091522"/>
              <a:gd name="connsiteY1" fmla="*/ 1314451 h 6877033"/>
              <a:gd name="connsiteX2" fmla="*/ 2723248 w 6091522"/>
              <a:gd name="connsiteY2" fmla="*/ 0 h 6877033"/>
              <a:gd name="connsiteX3" fmla="*/ 6085566 w 6091522"/>
              <a:gd name="connsiteY3" fmla="*/ 28716 h 6877033"/>
              <a:gd name="connsiteX4" fmla="*/ 6091522 w 6091522"/>
              <a:gd name="connsiteY4" fmla="*/ 6838933 h 6877033"/>
              <a:gd name="connsiteX5" fmla="*/ 307474 w 6091522"/>
              <a:gd name="connsiteY5" fmla="*/ 6877033 h 6877033"/>
              <a:gd name="connsiteX6" fmla="*/ 2046980 w 6091522"/>
              <a:gd name="connsiteY6" fmla="*/ 341961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1241739 w 6695981"/>
              <a:gd name="connsiteY0" fmla="*/ 4162566 h 6877033"/>
              <a:gd name="connsiteX1" fmla="*/ 2079932 w 6695981"/>
              <a:gd name="connsiteY1" fmla="*/ 1314451 h 6877033"/>
              <a:gd name="connsiteX2" fmla="*/ 3327707 w 6695981"/>
              <a:gd name="connsiteY2" fmla="*/ 0 h 6877033"/>
              <a:gd name="connsiteX3" fmla="*/ 6690025 w 6695981"/>
              <a:gd name="connsiteY3" fmla="*/ 28716 h 6877033"/>
              <a:gd name="connsiteX4" fmla="*/ 6695981 w 6695981"/>
              <a:gd name="connsiteY4" fmla="*/ 6838933 h 6877033"/>
              <a:gd name="connsiteX5" fmla="*/ 911933 w 6695981"/>
              <a:gd name="connsiteY5" fmla="*/ 6877033 h 6877033"/>
              <a:gd name="connsiteX6" fmla="*/ 1241739 w 6695981"/>
              <a:gd name="connsiteY6" fmla="*/ 4162566 h 6877033"/>
              <a:gd name="connsiteX0" fmla="*/ 879323 w 6333565"/>
              <a:gd name="connsiteY0" fmla="*/ 4162566 h 6877033"/>
              <a:gd name="connsiteX1" fmla="*/ 1717516 w 6333565"/>
              <a:gd name="connsiteY1" fmla="*/ 1314451 h 6877033"/>
              <a:gd name="connsiteX2" fmla="*/ 2965291 w 6333565"/>
              <a:gd name="connsiteY2" fmla="*/ 0 h 6877033"/>
              <a:gd name="connsiteX3" fmla="*/ 6327609 w 6333565"/>
              <a:gd name="connsiteY3" fmla="*/ 28716 h 6877033"/>
              <a:gd name="connsiteX4" fmla="*/ 6333565 w 6333565"/>
              <a:gd name="connsiteY4" fmla="*/ 6838933 h 6877033"/>
              <a:gd name="connsiteX5" fmla="*/ 549517 w 6333565"/>
              <a:gd name="connsiteY5" fmla="*/ 6877033 h 6877033"/>
              <a:gd name="connsiteX6" fmla="*/ 879323 w 6333565"/>
              <a:gd name="connsiteY6" fmla="*/ 4162566 h 6877033"/>
              <a:gd name="connsiteX0" fmla="*/ 991635 w 6236327"/>
              <a:gd name="connsiteY0" fmla="*/ 3991116 h 6877033"/>
              <a:gd name="connsiteX1" fmla="*/ 1620278 w 6236327"/>
              <a:gd name="connsiteY1" fmla="*/ 13144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3991116 h 6877033"/>
              <a:gd name="connsiteX1" fmla="*/ 1677428 w 6236327"/>
              <a:gd name="connsiteY1" fmla="*/ 1047751 h 6877033"/>
              <a:gd name="connsiteX2" fmla="*/ 2868053 w 6236327"/>
              <a:gd name="connsiteY2" fmla="*/ 0 h 6877033"/>
              <a:gd name="connsiteX3" fmla="*/ 6230371 w 6236327"/>
              <a:gd name="connsiteY3" fmla="*/ 28716 h 6877033"/>
              <a:gd name="connsiteX4" fmla="*/ 6236327 w 6236327"/>
              <a:gd name="connsiteY4" fmla="*/ 6838933 h 6877033"/>
              <a:gd name="connsiteX5" fmla="*/ 452279 w 6236327"/>
              <a:gd name="connsiteY5" fmla="*/ 6877033 h 6877033"/>
              <a:gd name="connsiteX6" fmla="*/ 991635 w 6236327"/>
              <a:gd name="connsiteY6" fmla="*/ 3991116 h 68770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77428 w 6236327"/>
              <a:gd name="connsiteY1" fmla="*/ 108585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29216 h 6915133"/>
              <a:gd name="connsiteX1" fmla="*/ 1658378 w 6236327"/>
              <a:gd name="connsiteY1" fmla="*/ 1219201 h 6915133"/>
              <a:gd name="connsiteX2" fmla="*/ 2906153 w 6236327"/>
              <a:gd name="connsiteY2" fmla="*/ 0 h 6915133"/>
              <a:gd name="connsiteX3" fmla="*/ 6230371 w 6236327"/>
              <a:gd name="connsiteY3" fmla="*/ 66816 h 6915133"/>
              <a:gd name="connsiteX4" fmla="*/ 6236327 w 6236327"/>
              <a:gd name="connsiteY4" fmla="*/ 6877033 h 6915133"/>
              <a:gd name="connsiteX5" fmla="*/ 452279 w 6236327"/>
              <a:gd name="connsiteY5" fmla="*/ 6915133 h 6915133"/>
              <a:gd name="connsiteX6" fmla="*/ 991635 w 6236327"/>
              <a:gd name="connsiteY6" fmla="*/ 4029216 h 691513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991635 w 6236327"/>
              <a:gd name="connsiteY0" fmla="*/ 4010166 h 6896083"/>
              <a:gd name="connsiteX1" fmla="*/ 1658378 w 6236327"/>
              <a:gd name="connsiteY1" fmla="*/ 1200151 h 6896083"/>
              <a:gd name="connsiteX2" fmla="*/ 2906153 w 6236327"/>
              <a:gd name="connsiteY2" fmla="*/ 0 h 6896083"/>
              <a:gd name="connsiteX3" fmla="*/ 6230371 w 6236327"/>
              <a:gd name="connsiteY3" fmla="*/ 47766 h 6896083"/>
              <a:gd name="connsiteX4" fmla="*/ 6236327 w 6236327"/>
              <a:gd name="connsiteY4" fmla="*/ 6857983 h 6896083"/>
              <a:gd name="connsiteX5" fmla="*/ 452279 w 6236327"/>
              <a:gd name="connsiteY5" fmla="*/ 6896083 h 6896083"/>
              <a:gd name="connsiteX6" fmla="*/ 991635 w 6236327"/>
              <a:gd name="connsiteY6" fmla="*/ 4010166 h 6896083"/>
              <a:gd name="connsiteX0" fmla="*/ 1226831 w 6471523"/>
              <a:gd name="connsiteY0" fmla="*/ 4010166 h 6915133"/>
              <a:gd name="connsiteX1" fmla="*/ 1893574 w 6471523"/>
              <a:gd name="connsiteY1" fmla="*/ 1200151 h 6915133"/>
              <a:gd name="connsiteX2" fmla="*/ 3141349 w 6471523"/>
              <a:gd name="connsiteY2" fmla="*/ 0 h 6915133"/>
              <a:gd name="connsiteX3" fmla="*/ 6465567 w 6471523"/>
              <a:gd name="connsiteY3" fmla="*/ 47766 h 6915133"/>
              <a:gd name="connsiteX4" fmla="*/ 6471523 w 6471523"/>
              <a:gd name="connsiteY4" fmla="*/ 6857983 h 6915133"/>
              <a:gd name="connsiteX5" fmla="*/ 325525 w 6471523"/>
              <a:gd name="connsiteY5" fmla="*/ 6915133 h 6915133"/>
              <a:gd name="connsiteX6" fmla="*/ 1226831 w 6471523"/>
              <a:gd name="connsiteY6" fmla="*/ 4010166 h 6915133"/>
              <a:gd name="connsiteX0" fmla="*/ 1091769 w 6336461"/>
              <a:gd name="connsiteY0" fmla="*/ 4010166 h 6915133"/>
              <a:gd name="connsiteX1" fmla="*/ 1758512 w 6336461"/>
              <a:gd name="connsiteY1" fmla="*/ 1200151 h 6915133"/>
              <a:gd name="connsiteX2" fmla="*/ 3006287 w 6336461"/>
              <a:gd name="connsiteY2" fmla="*/ 0 h 6915133"/>
              <a:gd name="connsiteX3" fmla="*/ 6330505 w 6336461"/>
              <a:gd name="connsiteY3" fmla="*/ 47766 h 6915133"/>
              <a:gd name="connsiteX4" fmla="*/ 6336461 w 6336461"/>
              <a:gd name="connsiteY4" fmla="*/ 6857983 h 6915133"/>
              <a:gd name="connsiteX5" fmla="*/ 190463 w 6336461"/>
              <a:gd name="connsiteY5" fmla="*/ 6915133 h 6915133"/>
              <a:gd name="connsiteX6" fmla="*/ 1091769 w 6336461"/>
              <a:gd name="connsiteY6" fmla="*/ 4010166 h 6915133"/>
              <a:gd name="connsiteX0" fmla="*/ 1360015 w 6261807"/>
              <a:gd name="connsiteY0" fmla="*/ 3933966 h 6915133"/>
              <a:gd name="connsiteX1" fmla="*/ 1683858 w 6261807"/>
              <a:gd name="connsiteY1" fmla="*/ 12001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60015 w 6261807"/>
              <a:gd name="connsiteY0" fmla="*/ 3933966 h 6915133"/>
              <a:gd name="connsiteX1" fmla="*/ 1721958 w 6261807"/>
              <a:gd name="connsiteY1" fmla="*/ 1504951 h 6915133"/>
              <a:gd name="connsiteX2" fmla="*/ 2931633 w 6261807"/>
              <a:gd name="connsiteY2" fmla="*/ 0 h 6915133"/>
              <a:gd name="connsiteX3" fmla="*/ 6255851 w 6261807"/>
              <a:gd name="connsiteY3" fmla="*/ 47766 h 6915133"/>
              <a:gd name="connsiteX4" fmla="*/ 6261807 w 6261807"/>
              <a:gd name="connsiteY4" fmla="*/ 6857983 h 6915133"/>
              <a:gd name="connsiteX5" fmla="*/ 115809 w 6261807"/>
              <a:gd name="connsiteY5" fmla="*/ 6915133 h 6915133"/>
              <a:gd name="connsiteX6" fmla="*/ 1360015 w 6261807"/>
              <a:gd name="connsiteY6" fmla="*/ 393396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1716360 w 6256209"/>
              <a:gd name="connsiteY1" fmla="*/ 15049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29260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516460 w 6256209"/>
              <a:gd name="connsiteY1" fmla="*/ 13144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478360 w 6256209"/>
              <a:gd name="connsiteY1" fmla="*/ 10096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154510 w 6256209"/>
              <a:gd name="connsiteY1" fmla="*/ 11239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76816 h 6915133"/>
              <a:gd name="connsiteX1" fmla="*/ 2097360 w 6256209"/>
              <a:gd name="connsiteY1" fmla="*/ 1047751 h 6915133"/>
              <a:gd name="connsiteX2" fmla="*/ 4259535 w 6256209"/>
              <a:gd name="connsiteY2" fmla="*/ 0 h 6915133"/>
              <a:gd name="connsiteX3" fmla="*/ 6250253 w 6256209"/>
              <a:gd name="connsiteY3" fmla="*/ 47766 h 6915133"/>
              <a:gd name="connsiteX4" fmla="*/ 6256209 w 6256209"/>
              <a:gd name="connsiteY4" fmla="*/ 6857983 h 6915133"/>
              <a:gd name="connsiteX5" fmla="*/ 110211 w 6256209"/>
              <a:gd name="connsiteY5" fmla="*/ 6915133 h 6915133"/>
              <a:gd name="connsiteX6" fmla="*/ 1392517 w 6256209"/>
              <a:gd name="connsiteY6" fmla="*/ 3876816 h 6915133"/>
              <a:gd name="connsiteX0" fmla="*/ 1392517 w 6256209"/>
              <a:gd name="connsiteY0" fmla="*/ 3838716 h 6877033"/>
              <a:gd name="connsiteX1" fmla="*/ 2097360 w 6256209"/>
              <a:gd name="connsiteY1" fmla="*/ 1009651 h 6877033"/>
              <a:gd name="connsiteX2" fmla="*/ 2678385 w 6256209"/>
              <a:gd name="connsiteY2" fmla="*/ 0 h 6877033"/>
              <a:gd name="connsiteX3" fmla="*/ 6250253 w 6256209"/>
              <a:gd name="connsiteY3" fmla="*/ 9666 h 6877033"/>
              <a:gd name="connsiteX4" fmla="*/ 6256209 w 6256209"/>
              <a:gd name="connsiteY4" fmla="*/ 6819883 h 6877033"/>
              <a:gd name="connsiteX5" fmla="*/ 110211 w 6256209"/>
              <a:gd name="connsiteY5" fmla="*/ 6877033 h 6877033"/>
              <a:gd name="connsiteX6" fmla="*/ 1392517 w 6256209"/>
              <a:gd name="connsiteY6" fmla="*/ 3838716 h 6877033"/>
              <a:gd name="connsiteX0" fmla="*/ 1392517 w 6256209"/>
              <a:gd name="connsiteY0" fmla="*/ 3838730 h 6877047"/>
              <a:gd name="connsiteX1" fmla="*/ 2097360 w 6256209"/>
              <a:gd name="connsiteY1" fmla="*/ 1009665 h 6877047"/>
              <a:gd name="connsiteX2" fmla="*/ 2678385 w 6256209"/>
              <a:gd name="connsiteY2" fmla="*/ 14 h 6877047"/>
              <a:gd name="connsiteX3" fmla="*/ 6250253 w 6256209"/>
              <a:gd name="connsiteY3" fmla="*/ 9680 h 6877047"/>
              <a:gd name="connsiteX4" fmla="*/ 6256209 w 6256209"/>
              <a:gd name="connsiteY4" fmla="*/ 6819897 h 6877047"/>
              <a:gd name="connsiteX5" fmla="*/ 110211 w 6256209"/>
              <a:gd name="connsiteY5" fmla="*/ 6877047 h 6877047"/>
              <a:gd name="connsiteX6" fmla="*/ 1392517 w 6256209"/>
              <a:gd name="connsiteY6" fmla="*/ 3838730 h 6877047"/>
              <a:gd name="connsiteX0" fmla="*/ 1392517 w 6256209"/>
              <a:gd name="connsiteY0" fmla="*/ 3838725 h 6877042"/>
              <a:gd name="connsiteX1" fmla="*/ 2097360 w 6256209"/>
              <a:gd name="connsiteY1" fmla="*/ 100966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3 h 6877040"/>
              <a:gd name="connsiteX1" fmla="*/ 2002110 w 6256209"/>
              <a:gd name="connsiteY1" fmla="*/ 1066808 h 6877040"/>
              <a:gd name="connsiteX2" fmla="*/ 2678385 w 6256209"/>
              <a:gd name="connsiteY2" fmla="*/ 7 h 6877040"/>
              <a:gd name="connsiteX3" fmla="*/ 6250253 w 6256209"/>
              <a:gd name="connsiteY3" fmla="*/ 9673 h 6877040"/>
              <a:gd name="connsiteX4" fmla="*/ 6256209 w 6256209"/>
              <a:gd name="connsiteY4" fmla="*/ 6819890 h 6877040"/>
              <a:gd name="connsiteX5" fmla="*/ 110211 w 6256209"/>
              <a:gd name="connsiteY5" fmla="*/ 6877040 h 6877040"/>
              <a:gd name="connsiteX6" fmla="*/ 1392517 w 6256209"/>
              <a:gd name="connsiteY6" fmla="*/ 3838723 h 6877040"/>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2 h 6877039"/>
              <a:gd name="connsiteX1" fmla="*/ 2002110 w 6256209"/>
              <a:gd name="connsiteY1" fmla="*/ 1066807 h 6877039"/>
              <a:gd name="connsiteX2" fmla="*/ 2678385 w 6256209"/>
              <a:gd name="connsiteY2" fmla="*/ 6 h 6877039"/>
              <a:gd name="connsiteX3" fmla="*/ 6250253 w 6256209"/>
              <a:gd name="connsiteY3" fmla="*/ 9672 h 6877039"/>
              <a:gd name="connsiteX4" fmla="*/ 6256209 w 6256209"/>
              <a:gd name="connsiteY4" fmla="*/ 6819889 h 6877039"/>
              <a:gd name="connsiteX5" fmla="*/ 110211 w 6256209"/>
              <a:gd name="connsiteY5" fmla="*/ 6877039 h 6877039"/>
              <a:gd name="connsiteX6" fmla="*/ 1392517 w 6256209"/>
              <a:gd name="connsiteY6" fmla="*/ 3838722 h 6877039"/>
              <a:gd name="connsiteX0" fmla="*/ 1392517 w 6256209"/>
              <a:gd name="connsiteY0" fmla="*/ 3838725 h 6877042"/>
              <a:gd name="connsiteX1" fmla="*/ 2002110 w 6256209"/>
              <a:gd name="connsiteY1" fmla="*/ 1066810 h 6877042"/>
              <a:gd name="connsiteX2" fmla="*/ 2678385 w 6256209"/>
              <a:gd name="connsiteY2" fmla="*/ 9 h 6877042"/>
              <a:gd name="connsiteX3" fmla="*/ 6250253 w 6256209"/>
              <a:gd name="connsiteY3" fmla="*/ 9675 h 6877042"/>
              <a:gd name="connsiteX4" fmla="*/ 6256209 w 6256209"/>
              <a:gd name="connsiteY4" fmla="*/ 6819892 h 6877042"/>
              <a:gd name="connsiteX5" fmla="*/ 110211 w 6256209"/>
              <a:gd name="connsiteY5" fmla="*/ 6877042 h 6877042"/>
              <a:gd name="connsiteX6" fmla="*/ 1392517 w 6256209"/>
              <a:gd name="connsiteY6" fmla="*/ 3838725 h 6877042"/>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92517 w 6256209"/>
              <a:gd name="connsiteY0" fmla="*/ 3838721 h 6877038"/>
              <a:gd name="connsiteX1" fmla="*/ 1944960 w 6256209"/>
              <a:gd name="connsiteY1" fmla="*/ 1333506 h 6877038"/>
              <a:gd name="connsiteX2" fmla="*/ 2678385 w 6256209"/>
              <a:gd name="connsiteY2" fmla="*/ 5 h 6877038"/>
              <a:gd name="connsiteX3" fmla="*/ 6250253 w 6256209"/>
              <a:gd name="connsiteY3" fmla="*/ 9671 h 6877038"/>
              <a:gd name="connsiteX4" fmla="*/ 6256209 w 6256209"/>
              <a:gd name="connsiteY4" fmla="*/ 6819888 h 6877038"/>
              <a:gd name="connsiteX5" fmla="*/ 110211 w 6256209"/>
              <a:gd name="connsiteY5" fmla="*/ 6877038 h 6877038"/>
              <a:gd name="connsiteX6" fmla="*/ 1392517 w 6256209"/>
              <a:gd name="connsiteY6" fmla="*/ 38387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258954"/>
              <a:gd name="connsiteY0" fmla="*/ 3876821 h 6877038"/>
              <a:gd name="connsiteX1" fmla="*/ 1947705 w 6258954"/>
              <a:gd name="connsiteY1" fmla="*/ 1333506 h 6877038"/>
              <a:gd name="connsiteX2" fmla="*/ 2681130 w 6258954"/>
              <a:gd name="connsiteY2" fmla="*/ 5 h 6877038"/>
              <a:gd name="connsiteX3" fmla="*/ 6252998 w 6258954"/>
              <a:gd name="connsiteY3" fmla="*/ 9671 h 6877038"/>
              <a:gd name="connsiteX4" fmla="*/ 6258954 w 6258954"/>
              <a:gd name="connsiteY4" fmla="*/ 6819888 h 6877038"/>
              <a:gd name="connsiteX5" fmla="*/ 112956 w 6258954"/>
              <a:gd name="connsiteY5" fmla="*/ 6877038 h 6877038"/>
              <a:gd name="connsiteX6" fmla="*/ 1376212 w 6258954"/>
              <a:gd name="connsiteY6" fmla="*/ 3876821 h 6877038"/>
              <a:gd name="connsiteX0" fmla="*/ 1376212 w 6309754"/>
              <a:gd name="connsiteY0" fmla="*/ 3876821 h 6883388"/>
              <a:gd name="connsiteX1" fmla="*/ 1947705 w 6309754"/>
              <a:gd name="connsiteY1" fmla="*/ 1333506 h 6883388"/>
              <a:gd name="connsiteX2" fmla="*/ 2681130 w 6309754"/>
              <a:gd name="connsiteY2" fmla="*/ 5 h 6883388"/>
              <a:gd name="connsiteX3" fmla="*/ 6252998 w 6309754"/>
              <a:gd name="connsiteY3" fmla="*/ 9671 h 6883388"/>
              <a:gd name="connsiteX4" fmla="*/ 6309754 w 6309754"/>
              <a:gd name="connsiteY4" fmla="*/ 6883388 h 6883388"/>
              <a:gd name="connsiteX5" fmla="*/ 112956 w 6309754"/>
              <a:gd name="connsiteY5" fmla="*/ 6877038 h 6883388"/>
              <a:gd name="connsiteX6" fmla="*/ 1376212 w 6309754"/>
              <a:gd name="connsiteY6" fmla="*/ 3876821 h 6883388"/>
              <a:gd name="connsiteX0" fmla="*/ 1376212 w 6271654"/>
              <a:gd name="connsiteY0" fmla="*/ 3876821 h 6883388"/>
              <a:gd name="connsiteX1" fmla="*/ 1947705 w 6271654"/>
              <a:gd name="connsiteY1" fmla="*/ 1333506 h 6883388"/>
              <a:gd name="connsiteX2" fmla="*/ 2681130 w 6271654"/>
              <a:gd name="connsiteY2" fmla="*/ 5 h 6883388"/>
              <a:gd name="connsiteX3" fmla="*/ 6252998 w 6271654"/>
              <a:gd name="connsiteY3" fmla="*/ 9671 h 6883388"/>
              <a:gd name="connsiteX4" fmla="*/ 6271654 w 6271654"/>
              <a:gd name="connsiteY4" fmla="*/ 6883388 h 6883388"/>
              <a:gd name="connsiteX5" fmla="*/ 112956 w 6271654"/>
              <a:gd name="connsiteY5" fmla="*/ 6877038 h 6883388"/>
              <a:gd name="connsiteX6" fmla="*/ 1376212 w 6271654"/>
              <a:gd name="connsiteY6" fmla="*/ 3876821 h 6883388"/>
              <a:gd name="connsiteX0" fmla="*/ 1376212 w 6271654"/>
              <a:gd name="connsiteY0" fmla="*/ 3867150 h 6873717"/>
              <a:gd name="connsiteX1" fmla="*/ 1947705 w 6271654"/>
              <a:gd name="connsiteY1" fmla="*/ 1323835 h 6873717"/>
              <a:gd name="connsiteX2" fmla="*/ 2681130 w 6271654"/>
              <a:gd name="connsiteY2" fmla="*/ 3034 h 6873717"/>
              <a:gd name="connsiteX3" fmla="*/ 6252998 w 6271654"/>
              <a:gd name="connsiteY3" fmla="*/ 0 h 6873717"/>
              <a:gd name="connsiteX4" fmla="*/ 6271654 w 6271654"/>
              <a:gd name="connsiteY4" fmla="*/ 6873717 h 6873717"/>
              <a:gd name="connsiteX5" fmla="*/ 112956 w 6271654"/>
              <a:gd name="connsiteY5" fmla="*/ 6867367 h 6873717"/>
              <a:gd name="connsiteX6" fmla="*/ 1376212 w 6271654"/>
              <a:gd name="connsiteY6" fmla="*/ 3867150 h 6873717"/>
              <a:gd name="connsiteX0" fmla="*/ 1376212 w 6271654"/>
              <a:gd name="connsiteY0" fmla="*/ 3867150 h 6873717"/>
              <a:gd name="connsiteX1" fmla="*/ 2681130 w 6271654"/>
              <a:gd name="connsiteY1" fmla="*/ 3034 h 6873717"/>
              <a:gd name="connsiteX2" fmla="*/ 6252998 w 6271654"/>
              <a:gd name="connsiteY2" fmla="*/ 0 h 6873717"/>
              <a:gd name="connsiteX3" fmla="*/ 6271654 w 6271654"/>
              <a:gd name="connsiteY3" fmla="*/ 6873717 h 6873717"/>
              <a:gd name="connsiteX4" fmla="*/ 112956 w 6271654"/>
              <a:gd name="connsiteY4" fmla="*/ 6867367 h 6873717"/>
              <a:gd name="connsiteX5" fmla="*/ 1376212 w 6271654"/>
              <a:gd name="connsiteY5" fmla="*/ 3867150 h 6873717"/>
              <a:gd name="connsiteX0" fmla="*/ 103670 w 6262368"/>
              <a:gd name="connsiteY0" fmla="*/ 6867367 h 6873717"/>
              <a:gd name="connsiteX1" fmla="*/ 2671844 w 6262368"/>
              <a:gd name="connsiteY1" fmla="*/ 3034 h 6873717"/>
              <a:gd name="connsiteX2" fmla="*/ 6243712 w 6262368"/>
              <a:gd name="connsiteY2" fmla="*/ 0 h 6873717"/>
              <a:gd name="connsiteX3" fmla="*/ 6262368 w 6262368"/>
              <a:gd name="connsiteY3" fmla="*/ 6873717 h 6873717"/>
              <a:gd name="connsiteX4" fmla="*/ 103670 w 626236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158698"/>
              <a:gd name="connsiteY0" fmla="*/ 6867367 h 6873717"/>
              <a:gd name="connsiteX1" fmla="*/ 2568174 w 6158698"/>
              <a:gd name="connsiteY1" fmla="*/ 3034 h 6873717"/>
              <a:gd name="connsiteX2" fmla="*/ 6140042 w 6158698"/>
              <a:gd name="connsiteY2" fmla="*/ 0 h 6873717"/>
              <a:gd name="connsiteX3" fmla="*/ 6158698 w 6158698"/>
              <a:gd name="connsiteY3" fmla="*/ 6873717 h 6873717"/>
              <a:gd name="connsiteX4" fmla="*/ 0 w 6158698"/>
              <a:gd name="connsiteY4" fmla="*/ 6867367 h 6873717"/>
              <a:gd name="connsiteX0" fmla="*/ 0 w 6044398"/>
              <a:gd name="connsiteY0" fmla="*/ 6867367 h 6873717"/>
              <a:gd name="connsiteX1" fmla="*/ 2453874 w 6044398"/>
              <a:gd name="connsiteY1" fmla="*/ 3034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044398"/>
              <a:gd name="connsiteY0" fmla="*/ 6867367 h 6873717"/>
              <a:gd name="connsiteX1" fmla="*/ 1523145 w 6044398"/>
              <a:gd name="connsiteY1" fmla="*/ 19363 h 6873717"/>
              <a:gd name="connsiteX2" fmla="*/ 6025742 w 6044398"/>
              <a:gd name="connsiteY2" fmla="*/ 0 h 6873717"/>
              <a:gd name="connsiteX3" fmla="*/ 6044398 w 6044398"/>
              <a:gd name="connsiteY3" fmla="*/ 6873717 h 6873717"/>
              <a:gd name="connsiteX4" fmla="*/ 0 w 6044398"/>
              <a:gd name="connsiteY4" fmla="*/ 6867367 h 6873717"/>
              <a:gd name="connsiteX0" fmla="*/ 0 w 6224012"/>
              <a:gd name="connsiteY0" fmla="*/ 6851039 h 6873717"/>
              <a:gd name="connsiteX1" fmla="*/ 1702759 w 6224012"/>
              <a:gd name="connsiteY1" fmla="*/ 19363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51039 h 6873717"/>
              <a:gd name="connsiteX1" fmla="*/ 1490488 w 6224012"/>
              <a:gd name="connsiteY1" fmla="*/ 3034 h 6873717"/>
              <a:gd name="connsiteX2" fmla="*/ 6205356 w 6224012"/>
              <a:gd name="connsiteY2" fmla="*/ 0 h 6873717"/>
              <a:gd name="connsiteX3" fmla="*/ 6224012 w 6224012"/>
              <a:gd name="connsiteY3" fmla="*/ 6873717 h 6873717"/>
              <a:gd name="connsiteX4" fmla="*/ 0 w 6224012"/>
              <a:gd name="connsiteY4" fmla="*/ 6851039 h 6873717"/>
              <a:gd name="connsiteX0" fmla="*/ 0 w 6224012"/>
              <a:gd name="connsiteY0" fmla="*/ 6864334 h 6887012"/>
              <a:gd name="connsiteX1" fmla="*/ 2519188 w 6224012"/>
              <a:gd name="connsiteY1" fmla="*/ 0 h 6887012"/>
              <a:gd name="connsiteX2" fmla="*/ 6205356 w 6224012"/>
              <a:gd name="connsiteY2" fmla="*/ 13295 h 6887012"/>
              <a:gd name="connsiteX3" fmla="*/ 6224012 w 6224012"/>
              <a:gd name="connsiteY3" fmla="*/ 6887012 h 6887012"/>
              <a:gd name="connsiteX4" fmla="*/ 0 w 6224012"/>
              <a:gd name="connsiteY4" fmla="*/ 6864334 h 6887012"/>
              <a:gd name="connsiteX0" fmla="*/ 0 w 5505555"/>
              <a:gd name="connsiteY0" fmla="*/ 6880663 h 6887012"/>
              <a:gd name="connsiteX1" fmla="*/ 1800731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784403 w 5505555"/>
              <a:gd name="connsiteY1" fmla="*/ 3034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80663 h 6887012"/>
              <a:gd name="connsiteX1" fmla="*/ 1817060 w 5505555"/>
              <a:gd name="connsiteY1" fmla="*/ 0 h 6887012"/>
              <a:gd name="connsiteX2" fmla="*/ 5486899 w 5505555"/>
              <a:gd name="connsiteY2" fmla="*/ 13295 h 6887012"/>
              <a:gd name="connsiteX3" fmla="*/ 5505555 w 5505555"/>
              <a:gd name="connsiteY3" fmla="*/ 6887012 h 6887012"/>
              <a:gd name="connsiteX4" fmla="*/ 0 w 5505555"/>
              <a:gd name="connsiteY4" fmla="*/ 6880663 h 6887012"/>
              <a:gd name="connsiteX0" fmla="*/ 0 w 5505555"/>
              <a:gd name="connsiteY0" fmla="*/ 6867368 h 6873717"/>
              <a:gd name="connsiteX1" fmla="*/ 1817060 w 5505555"/>
              <a:gd name="connsiteY1" fmla="*/ 35690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27393 w 5505555"/>
              <a:gd name="connsiteY1" fmla="*/ 15025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914336 h 6920685"/>
              <a:gd name="connsiteX1" fmla="*/ 1848058 w 5505555"/>
              <a:gd name="connsiteY1" fmla="*/ 0 h 6920685"/>
              <a:gd name="connsiteX2" fmla="*/ 5486899 w 5505555"/>
              <a:gd name="connsiteY2" fmla="*/ 46968 h 6920685"/>
              <a:gd name="connsiteX3" fmla="*/ 5505555 w 5505555"/>
              <a:gd name="connsiteY3" fmla="*/ 6920685 h 6920685"/>
              <a:gd name="connsiteX4" fmla="*/ 0 w 5505555"/>
              <a:gd name="connsiteY4" fmla="*/ 6914336 h 6920685"/>
              <a:gd name="connsiteX0" fmla="*/ 0 w 5505555"/>
              <a:gd name="connsiteY0" fmla="*/ 6867368 h 6873717"/>
              <a:gd name="connsiteX1" fmla="*/ 1827394 w 5505555"/>
              <a:gd name="connsiteY1" fmla="*/ 9859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837727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644450 w 5505555"/>
              <a:gd name="connsiteY1" fmla="*/ 1485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7368 h 6873717"/>
              <a:gd name="connsiteX1" fmla="*/ 1644450 w 5505555"/>
              <a:gd name="connsiteY1" fmla="*/ 4693 h 6873717"/>
              <a:gd name="connsiteX2" fmla="*/ 5486899 w 5505555"/>
              <a:gd name="connsiteY2" fmla="*/ 0 h 6873717"/>
              <a:gd name="connsiteX3" fmla="*/ 5505555 w 5505555"/>
              <a:gd name="connsiteY3" fmla="*/ 6873717 h 6873717"/>
              <a:gd name="connsiteX4" fmla="*/ 0 w 5505555"/>
              <a:gd name="connsiteY4" fmla="*/ 6867368 h 6873717"/>
              <a:gd name="connsiteX0" fmla="*/ 0 w 5505555"/>
              <a:gd name="connsiteY0" fmla="*/ 6862675 h 6869024"/>
              <a:gd name="connsiteX1" fmla="*/ 1644450 w 5505555"/>
              <a:gd name="connsiteY1" fmla="*/ 0 h 6869024"/>
              <a:gd name="connsiteX2" fmla="*/ 5495302 w 5505555"/>
              <a:gd name="connsiteY2" fmla="*/ 5467 h 6869024"/>
              <a:gd name="connsiteX3" fmla="*/ 5505555 w 5505555"/>
              <a:gd name="connsiteY3" fmla="*/ 6869024 h 6869024"/>
              <a:gd name="connsiteX4" fmla="*/ 0 w 5505555"/>
              <a:gd name="connsiteY4" fmla="*/ 6862675 h 686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555" h="6869024">
                <a:moveTo>
                  <a:pt x="0" y="6862675"/>
                </a:moveTo>
                <a:lnTo>
                  <a:pt x="1644450" y="0"/>
                </a:lnTo>
                <a:lnTo>
                  <a:pt x="5495302" y="5467"/>
                </a:lnTo>
                <a:cubicBezTo>
                  <a:pt x="5497287" y="1411939"/>
                  <a:pt x="5503570" y="5462552"/>
                  <a:pt x="5505555" y="6869024"/>
                </a:cubicBezTo>
                <a:lnTo>
                  <a:pt x="0" y="6862675"/>
                </a:lnTo>
                <a:close/>
              </a:path>
            </a:pathLst>
          </a:custGeom>
          <a:solidFill>
            <a:schemeClr val="tx1">
              <a:lumMod val="20000"/>
              <a:lumOff val="80000"/>
            </a:schemeClr>
          </a:solidFill>
        </p:spPr>
        <p:txBody>
          <a:bodyPr anchor="ctr" anchorCtr="0">
            <a:normAutofit/>
          </a:bodyPr>
          <a:lstStyle>
            <a:lvl1pPr marL="0" indent="0" algn="ctr">
              <a:buNone/>
              <a:defRPr sz="1600"/>
            </a:lvl1pPr>
          </a:lstStyle>
          <a:p>
            <a:r>
              <a:rPr lang="en-US"/>
              <a:t>Click icon to add picture</a:t>
            </a:r>
          </a:p>
        </p:txBody>
      </p:sp>
      <p:grpSp>
        <p:nvGrpSpPr>
          <p:cNvPr id="12" name="Group 11">
            <a:extLst>
              <a:ext uri="{FF2B5EF4-FFF2-40B4-BE49-F238E27FC236}">
                <a16:creationId xmlns:a16="http://schemas.microsoft.com/office/drawing/2014/main" id="{C0E0F65B-4B1F-DAA8-3709-9D73380F221C}"/>
              </a:ext>
            </a:extLst>
          </p:cNvPr>
          <p:cNvGrpSpPr/>
          <p:nvPr userDrawn="1"/>
        </p:nvGrpSpPr>
        <p:grpSpPr>
          <a:xfrm>
            <a:off x="611937" y="4052390"/>
            <a:ext cx="5711951" cy="1473209"/>
            <a:chOff x="505026" y="3630893"/>
            <a:chExt cx="6106026" cy="1473209"/>
          </a:xfrm>
        </p:grpSpPr>
        <p:sp>
          <p:nvSpPr>
            <p:cNvPr id="13" name="Subtitle 1">
              <a:extLst>
                <a:ext uri="{FF2B5EF4-FFF2-40B4-BE49-F238E27FC236}">
                  <a16:creationId xmlns:a16="http://schemas.microsoft.com/office/drawing/2014/main" id="{28885F6C-1D39-7A7F-6205-DFA3E51ECFE4}"/>
                </a:ext>
              </a:extLst>
            </p:cNvPr>
            <p:cNvSpPr txBox="1">
              <a:spLocks/>
            </p:cNvSpPr>
            <p:nvPr/>
          </p:nvSpPr>
          <p:spPr>
            <a:xfrm>
              <a:off x="505026" y="3630893"/>
              <a:ext cx="4935461" cy="33258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err="1"/>
                <a:t>Firstname</a:t>
              </a:r>
              <a:r>
                <a:rPr lang="en-US"/>
                <a:t> </a:t>
              </a:r>
              <a:r>
                <a:rPr lang="en-US" err="1"/>
                <a:t>Lastname</a:t>
              </a:r>
              <a:endParaRPr lang="en-US"/>
            </a:p>
          </p:txBody>
        </p:sp>
        <p:sp>
          <p:nvSpPr>
            <p:cNvPr id="16" name="TextBox 15">
              <a:extLst>
                <a:ext uri="{FF2B5EF4-FFF2-40B4-BE49-F238E27FC236}">
                  <a16:creationId xmlns:a16="http://schemas.microsoft.com/office/drawing/2014/main" id="{B163F2E5-9798-C807-1DA7-F1982169A6B7}"/>
                </a:ext>
              </a:extLst>
            </p:cNvPr>
            <p:cNvSpPr txBox="1"/>
            <p:nvPr/>
          </p:nvSpPr>
          <p:spPr>
            <a:xfrm>
              <a:off x="505026" y="4009476"/>
              <a:ext cx="6106026" cy="369332"/>
            </a:xfrm>
            <a:prstGeom prst="rect">
              <a:avLst/>
            </a:prstGeom>
            <a:noFill/>
          </p:spPr>
          <p:txBody>
            <a:bodyPr wrap="square">
              <a:spAutoFit/>
            </a:bodyPr>
            <a:lstStyle/>
            <a:p>
              <a:r>
                <a:rPr lang="en-US"/>
                <a:t>UPPERCASE TITLE</a:t>
              </a:r>
            </a:p>
          </p:txBody>
        </p:sp>
        <p:grpSp>
          <p:nvGrpSpPr>
            <p:cNvPr id="17" name="Group 16">
              <a:extLst>
                <a:ext uri="{FF2B5EF4-FFF2-40B4-BE49-F238E27FC236}">
                  <a16:creationId xmlns:a16="http://schemas.microsoft.com/office/drawing/2014/main" id="{B1CB1BE1-9A5B-6EC7-A745-A9952DE8F1FC}"/>
                </a:ext>
              </a:extLst>
            </p:cNvPr>
            <p:cNvGrpSpPr/>
            <p:nvPr/>
          </p:nvGrpSpPr>
          <p:grpSpPr>
            <a:xfrm>
              <a:off x="505026" y="4579773"/>
              <a:ext cx="5597070" cy="524329"/>
              <a:chOff x="498930" y="5385133"/>
              <a:chExt cx="5597070" cy="524329"/>
            </a:xfrm>
          </p:grpSpPr>
          <p:sp>
            <p:nvSpPr>
              <p:cNvPr id="18" name="Text Placeholder 5">
                <a:extLst>
                  <a:ext uri="{FF2B5EF4-FFF2-40B4-BE49-F238E27FC236}">
                    <a16:creationId xmlns:a16="http://schemas.microsoft.com/office/drawing/2014/main" id="{C010C7AB-FF1C-E1A9-3A71-2F65814D06C7}"/>
                  </a:ext>
                </a:extLst>
              </p:cNvPr>
              <p:cNvSpPr txBox="1">
                <a:spLocks/>
              </p:cNvSpPr>
              <p:nvPr/>
            </p:nvSpPr>
            <p:spPr>
              <a:xfrm>
                <a:off x="498930" y="5385133"/>
                <a:ext cx="2335212" cy="228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t>mobile:   +1 </a:t>
                </a:r>
                <a:r>
                  <a:rPr lang="en-US" sz="1400" err="1"/>
                  <a:t>xxx.xxx.xxxx</a:t>
                </a:r>
                <a:endParaRPr lang="en-US" sz="1400"/>
              </a:p>
            </p:txBody>
          </p:sp>
          <p:sp>
            <p:nvSpPr>
              <p:cNvPr id="19" name="Text Placeholder 7">
                <a:extLst>
                  <a:ext uri="{FF2B5EF4-FFF2-40B4-BE49-F238E27FC236}">
                    <a16:creationId xmlns:a16="http://schemas.microsoft.com/office/drawing/2014/main" id="{68A5797D-03BE-B657-ECB8-9C87859D1615}"/>
                  </a:ext>
                </a:extLst>
              </p:cNvPr>
              <p:cNvSpPr txBox="1">
                <a:spLocks/>
              </p:cNvSpPr>
              <p:nvPr/>
            </p:nvSpPr>
            <p:spPr>
              <a:xfrm>
                <a:off x="2951881" y="5385133"/>
                <a:ext cx="3144119" cy="228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t>first.last@hungerrush.com</a:t>
                </a:r>
              </a:p>
            </p:txBody>
          </p:sp>
          <p:sp>
            <p:nvSpPr>
              <p:cNvPr id="20" name="Text Placeholder 8">
                <a:extLst>
                  <a:ext uri="{FF2B5EF4-FFF2-40B4-BE49-F238E27FC236}">
                    <a16:creationId xmlns:a16="http://schemas.microsoft.com/office/drawing/2014/main" id="{15E9176D-EBEF-096A-A9AE-4DE810F1DD51}"/>
                  </a:ext>
                </a:extLst>
              </p:cNvPr>
              <p:cNvSpPr txBox="1">
                <a:spLocks/>
              </p:cNvSpPr>
              <p:nvPr/>
            </p:nvSpPr>
            <p:spPr>
              <a:xfrm>
                <a:off x="2951881" y="5680862"/>
                <a:ext cx="3144119" cy="228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t>hungerrush.com</a:t>
                </a:r>
              </a:p>
            </p:txBody>
          </p:sp>
          <p:sp>
            <p:nvSpPr>
              <p:cNvPr id="21" name="Text Placeholder 5">
                <a:extLst>
                  <a:ext uri="{FF2B5EF4-FFF2-40B4-BE49-F238E27FC236}">
                    <a16:creationId xmlns:a16="http://schemas.microsoft.com/office/drawing/2014/main" id="{2CE2D992-DD07-89FC-506D-87F174BCA283}"/>
                  </a:ext>
                </a:extLst>
              </p:cNvPr>
              <p:cNvSpPr txBox="1">
                <a:spLocks/>
              </p:cNvSpPr>
              <p:nvPr/>
            </p:nvSpPr>
            <p:spPr>
              <a:xfrm>
                <a:off x="509970" y="5680862"/>
                <a:ext cx="2335212" cy="228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t>office:     +1 </a:t>
                </a:r>
                <a:r>
                  <a:rPr lang="en-US" sz="1400" err="1"/>
                  <a:t>xxx.xxx.xxxx</a:t>
                </a:r>
                <a:endParaRPr lang="en-US" sz="1400"/>
              </a:p>
            </p:txBody>
          </p:sp>
        </p:grpSp>
      </p:grpSp>
      <p:sp>
        <p:nvSpPr>
          <p:cNvPr id="2" name="Slide Number Placeholder 6">
            <a:extLst>
              <a:ext uri="{FF2B5EF4-FFF2-40B4-BE49-F238E27FC236}">
                <a16:creationId xmlns:a16="http://schemas.microsoft.com/office/drawing/2014/main" id="{F458B1BB-24AC-52AD-9369-302400E8EB8C}"/>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622791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cxnSp>
        <p:nvCxnSpPr>
          <p:cNvPr id="16" name="Google Shape;16;p13"/>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17" name="Google Shape;17;p13"/>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18" name="Google Shape;18;p13"/>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19" name="Google Shape;19;p13"/>
          <p:cNvSpPr txBox="1">
            <a:spLocks noGrp="1"/>
          </p:cNvSpPr>
          <p:nvPr>
            <p:ph type="title"/>
          </p:nvPr>
        </p:nvSpPr>
        <p:spPr>
          <a:xfrm>
            <a:off x="3200333" y="767933"/>
            <a:ext cx="8428800" cy="84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13"/>
          <p:cNvSpPr txBox="1">
            <a:spLocks noGrp="1"/>
          </p:cNvSpPr>
          <p:nvPr>
            <p:ph type="body" idx="1"/>
          </p:nvPr>
        </p:nvSpPr>
        <p:spPr>
          <a:xfrm>
            <a:off x="3213483" y="2127701"/>
            <a:ext cx="8428800" cy="4003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21" name="Google Shape;21;p13"/>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378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DF04-0C9E-E29F-1607-CAA326A732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BB7AD2-EC7B-35BB-D75A-27D6F4258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3A8711-3614-C36A-99AC-91642F5FC2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B5A533-3B88-2D85-E355-8E15BEFB1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BBFFF6-FA8C-1017-56F5-03BBEB825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E29A7D-5EB2-74EC-5044-C5F0D4697832}"/>
              </a:ext>
            </a:extLst>
          </p:cNvPr>
          <p:cNvSpPr>
            <a:spLocks noGrp="1"/>
          </p:cNvSpPr>
          <p:nvPr>
            <p:ph type="dt" sz="half" idx="10"/>
          </p:nvPr>
        </p:nvSpPr>
        <p:spPr/>
        <p:txBody>
          <a:bodyPr/>
          <a:lstStyle/>
          <a:p>
            <a:fld id="{DABED03B-4C04-4160-A4E2-946C169EE373}" type="datetimeFigureOut">
              <a:rPr lang="en-US" smtClean="0"/>
              <a:t>7/26/2023</a:t>
            </a:fld>
            <a:endParaRPr lang="en-US"/>
          </a:p>
        </p:txBody>
      </p:sp>
      <p:sp>
        <p:nvSpPr>
          <p:cNvPr id="8" name="Footer Placeholder 7">
            <a:extLst>
              <a:ext uri="{FF2B5EF4-FFF2-40B4-BE49-F238E27FC236}">
                <a16:creationId xmlns:a16="http://schemas.microsoft.com/office/drawing/2014/main" id="{BACE6730-B3C1-CA42-EA76-5CC1EADE60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66AD5D-EF9E-175E-E512-961CDAC66A6F}"/>
              </a:ext>
            </a:extLst>
          </p:cNvPr>
          <p:cNvSpPr>
            <a:spLocks noGrp="1"/>
          </p:cNvSpPr>
          <p:nvPr>
            <p:ph type="sldNum" sz="quarter" idx="12"/>
          </p:nvPr>
        </p:nvSpPr>
        <p:spPr/>
        <p:txBody>
          <a:bodyPr/>
          <a:lstStyle/>
          <a:p>
            <a:fld id="{23F3CB74-5D94-44BF-A854-81A77CDC09AE}" type="slidenum">
              <a:rPr lang="en-US" smtClean="0"/>
              <a:t>‹#›</a:t>
            </a:fld>
            <a:endParaRPr lang="en-US"/>
          </a:p>
        </p:txBody>
      </p:sp>
    </p:spTree>
    <p:extLst>
      <p:ext uri="{BB962C8B-B14F-4D97-AF65-F5344CB8AC3E}">
        <p14:creationId xmlns:p14="http://schemas.microsoft.com/office/powerpoint/2010/main" val="329056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7602-331B-411A-F965-0608793F21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24B88-6ED9-4B0C-9819-5FDD40EA1B50}"/>
              </a:ext>
            </a:extLst>
          </p:cNvPr>
          <p:cNvSpPr>
            <a:spLocks noGrp="1"/>
          </p:cNvSpPr>
          <p:nvPr>
            <p:ph type="dt" sz="half" idx="10"/>
          </p:nvPr>
        </p:nvSpPr>
        <p:spPr/>
        <p:txBody>
          <a:bodyPr/>
          <a:lstStyle/>
          <a:p>
            <a:fld id="{DABED03B-4C04-4160-A4E2-946C169EE373}" type="datetimeFigureOut">
              <a:rPr lang="en-US" smtClean="0"/>
              <a:t>7/26/2023</a:t>
            </a:fld>
            <a:endParaRPr lang="en-US"/>
          </a:p>
        </p:txBody>
      </p:sp>
      <p:sp>
        <p:nvSpPr>
          <p:cNvPr id="4" name="Footer Placeholder 3">
            <a:extLst>
              <a:ext uri="{FF2B5EF4-FFF2-40B4-BE49-F238E27FC236}">
                <a16:creationId xmlns:a16="http://schemas.microsoft.com/office/drawing/2014/main" id="{8C504CF0-8434-FC45-0AFD-FDFE1627BB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DA5DB-A194-1E60-5703-C47D7DA222BA}"/>
              </a:ext>
            </a:extLst>
          </p:cNvPr>
          <p:cNvSpPr>
            <a:spLocks noGrp="1"/>
          </p:cNvSpPr>
          <p:nvPr>
            <p:ph type="sldNum" sz="quarter" idx="12"/>
          </p:nvPr>
        </p:nvSpPr>
        <p:spPr/>
        <p:txBody>
          <a:bodyPr/>
          <a:lstStyle/>
          <a:p>
            <a:fld id="{23F3CB74-5D94-44BF-A854-81A77CDC09AE}" type="slidenum">
              <a:rPr lang="en-US" smtClean="0"/>
              <a:t>‹#›</a:t>
            </a:fld>
            <a:endParaRPr lang="en-US"/>
          </a:p>
        </p:txBody>
      </p:sp>
    </p:spTree>
    <p:extLst>
      <p:ext uri="{BB962C8B-B14F-4D97-AF65-F5344CB8AC3E}">
        <p14:creationId xmlns:p14="http://schemas.microsoft.com/office/powerpoint/2010/main" val="419488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9D2DAE-5DF9-DBDF-E20D-49FE724B030E}"/>
              </a:ext>
            </a:extLst>
          </p:cNvPr>
          <p:cNvSpPr>
            <a:spLocks noGrp="1"/>
          </p:cNvSpPr>
          <p:nvPr>
            <p:ph type="dt" sz="half" idx="10"/>
          </p:nvPr>
        </p:nvSpPr>
        <p:spPr/>
        <p:txBody>
          <a:bodyPr/>
          <a:lstStyle/>
          <a:p>
            <a:fld id="{DABED03B-4C04-4160-A4E2-946C169EE373}" type="datetimeFigureOut">
              <a:rPr lang="en-US" smtClean="0"/>
              <a:t>7/26/2023</a:t>
            </a:fld>
            <a:endParaRPr lang="en-US"/>
          </a:p>
        </p:txBody>
      </p:sp>
      <p:sp>
        <p:nvSpPr>
          <p:cNvPr id="3" name="Footer Placeholder 2">
            <a:extLst>
              <a:ext uri="{FF2B5EF4-FFF2-40B4-BE49-F238E27FC236}">
                <a16:creationId xmlns:a16="http://schemas.microsoft.com/office/drawing/2014/main" id="{DAE03EFF-8C2F-2D01-DCEC-4FE015CD51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80C578-D2B9-D284-2335-F148AB600E97}"/>
              </a:ext>
            </a:extLst>
          </p:cNvPr>
          <p:cNvSpPr>
            <a:spLocks noGrp="1"/>
          </p:cNvSpPr>
          <p:nvPr>
            <p:ph type="sldNum" sz="quarter" idx="12"/>
          </p:nvPr>
        </p:nvSpPr>
        <p:spPr/>
        <p:txBody>
          <a:bodyPr/>
          <a:lstStyle/>
          <a:p>
            <a:fld id="{23F3CB74-5D94-44BF-A854-81A77CDC09AE}" type="slidenum">
              <a:rPr lang="en-US" smtClean="0"/>
              <a:t>‹#›</a:t>
            </a:fld>
            <a:endParaRPr lang="en-US"/>
          </a:p>
        </p:txBody>
      </p:sp>
    </p:spTree>
    <p:extLst>
      <p:ext uri="{BB962C8B-B14F-4D97-AF65-F5344CB8AC3E}">
        <p14:creationId xmlns:p14="http://schemas.microsoft.com/office/powerpoint/2010/main" val="183005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CFA6-8D42-6F13-6B06-53C36A7FFF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7FAFB0-0C66-B8C4-4F57-2842925FB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2A7DA-0A5E-8489-90B2-801C1A302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26FC39-15C1-9CF2-BF12-519F2310C9F7}"/>
              </a:ext>
            </a:extLst>
          </p:cNvPr>
          <p:cNvSpPr>
            <a:spLocks noGrp="1"/>
          </p:cNvSpPr>
          <p:nvPr>
            <p:ph type="dt" sz="half" idx="10"/>
          </p:nvPr>
        </p:nvSpPr>
        <p:spPr/>
        <p:txBody>
          <a:bodyPr/>
          <a:lstStyle/>
          <a:p>
            <a:fld id="{DABED03B-4C04-4160-A4E2-946C169EE373}" type="datetimeFigureOut">
              <a:rPr lang="en-US" smtClean="0"/>
              <a:t>7/26/2023</a:t>
            </a:fld>
            <a:endParaRPr lang="en-US"/>
          </a:p>
        </p:txBody>
      </p:sp>
      <p:sp>
        <p:nvSpPr>
          <p:cNvPr id="6" name="Footer Placeholder 5">
            <a:extLst>
              <a:ext uri="{FF2B5EF4-FFF2-40B4-BE49-F238E27FC236}">
                <a16:creationId xmlns:a16="http://schemas.microsoft.com/office/drawing/2014/main" id="{09BE6188-9A3E-0FD2-B0AC-758BC7A90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95BEE-AD05-560F-5F3F-F1F63C9063CC}"/>
              </a:ext>
            </a:extLst>
          </p:cNvPr>
          <p:cNvSpPr>
            <a:spLocks noGrp="1"/>
          </p:cNvSpPr>
          <p:nvPr>
            <p:ph type="sldNum" sz="quarter" idx="12"/>
          </p:nvPr>
        </p:nvSpPr>
        <p:spPr/>
        <p:txBody>
          <a:bodyPr/>
          <a:lstStyle/>
          <a:p>
            <a:fld id="{23F3CB74-5D94-44BF-A854-81A77CDC09AE}" type="slidenum">
              <a:rPr lang="en-US" smtClean="0"/>
              <a:t>‹#›</a:t>
            </a:fld>
            <a:endParaRPr lang="en-US"/>
          </a:p>
        </p:txBody>
      </p:sp>
    </p:spTree>
    <p:extLst>
      <p:ext uri="{BB962C8B-B14F-4D97-AF65-F5344CB8AC3E}">
        <p14:creationId xmlns:p14="http://schemas.microsoft.com/office/powerpoint/2010/main" val="188321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B105-8715-6C40-BE88-F460806D5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F56A5-4E53-469E-5B4F-6CA6A90EB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DE5881-D03B-4722-5B71-15FC04547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971A3-9281-763C-BFD3-5781467FCCD8}"/>
              </a:ext>
            </a:extLst>
          </p:cNvPr>
          <p:cNvSpPr>
            <a:spLocks noGrp="1"/>
          </p:cNvSpPr>
          <p:nvPr>
            <p:ph type="dt" sz="half" idx="10"/>
          </p:nvPr>
        </p:nvSpPr>
        <p:spPr/>
        <p:txBody>
          <a:bodyPr/>
          <a:lstStyle/>
          <a:p>
            <a:fld id="{DABED03B-4C04-4160-A4E2-946C169EE373}" type="datetimeFigureOut">
              <a:rPr lang="en-US" smtClean="0"/>
              <a:t>7/26/2023</a:t>
            </a:fld>
            <a:endParaRPr lang="en-US"/>
          </a:p>
        </p:txBody>
      </p:sp>
      <p:sp>
        <p:nvSpPr>
          <p:cNvPr id="6" name="Footer Placeholder 5">
            <a:extLst>
              <a:ext uri="{FF2B5EF4-FFF2-40B4-BE49-F238E27FC236}">
                <a16:creationId xmlns:a16="http://schemas.microsoft.com/office/drawing/2014/main" id="{DBEB94EA-9F4A-1AB6-347E-D8781ACF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2F211-0818-4E37-B3B5-7422E9487422}"/>
              </a:ext>
            </a:extLst>
          </p:cNvPr>
          <p:cNvSpPr>
            <a:spLocks noGrp="1"/>
          </p:cNvSpPr>
          <p:nvPr>
            <p:ph type="sldNum" sz="quarter" idx="12"/>
          </p:nvPr>
        </p:nvSpPr>
        <p:spPr/>
        <p:txBody>
          <a:bodyPr/>
          <a:lstStyle/>
          <a:p>
            <a:fld id="{23F3CB74-5D94-44BF-A854-81A77CDC09AE}" type="slidenum">
              <a:rPr lang="en-US" smtClean="0"/>
              <a:t>‹#›</a:t>
            </a:fld>
            <a:endParaRPr lang="en-US"/>
          </a:p>
        </p:txBody>
      </p:sp>
    </p:spTree>
    <p:extLst>
      <p:ext uri="{BB962C8B-B14F-4D97-AF65-F5344CB8AC3E}">
        <p14:creationId xmlns:p14="http://schemas.microsoft.com/office/powerpoint/2010/main" val="28590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DE59B-A6C7-DD1B-0652-078031A317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AB524D-6B4D-849B-3412-4704F304D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71F44-F353-02C8-D47E-2300CCAFC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ED03B-4C04-4160-A4E2-946C169EE373}" type="datetimeFigureOut">
              <a:rPr lang="en-US" smtClean="0"/>
              <a:t>7/26/2023</a:t>
            </a:fld>
            <a:endParaRPr lang="en-US"/>
          </a:p>
        </p:txBody>
      </p:sp>
      <p:sp>
        <p:nvSpPr>
          <p:cNvPr id="5" name="Footer Placeholder 4">
            <a:extLst>
              <a:ext uri="{FF2B5EF4-FFF2-40B4-BE49-F238E27FC236}">
                <a16:creationId xmlns:a16="http://schemas.microsoft.com/office/drawing/2014/main" id="{6212AC72-C66E-36CA-6CE7-AA701D77DE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A459A3-CFE6-4269-68FC-DEA9C3568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3CB74-5D94-44BF-A854-81A77CDC09AE}" type="slidenum">
              <a:rPr lang="en-US" smtClean="0"/>
              <a:t>‹#›</a:t>
            </a:fld>
            <a:endParaRPr lang="en-US"/>
          </a:p>
        </p:txBody>
      </p:sp>
    </p:spTree>
    <p:extLst>
      <p:ext uri="{BB962C8B-B14F-4D97-AF65-F5344CB8AC3E}">
        <p14:creationId xmlns:p14="http://schemas.microsoft.com/office/powerpoint/2010/main" val="4255361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52" y="381000"/>
            <a:ext cx="10958348" cy="876300"/>
          </a:xfrm>
          <a:prstGeom prst="rect">
            <a:avLst/>
          </a:prstGeom>
        </p:spPr>
        <p:txBody>
          <a:bodyPr vert="horz" lIns="0" tIns="0" rIns="91440" bIns="45720" rtlCol="0" anchor="t">
            <a:normAutofit/>
          </a:bodyPr>
          <a:lstStyle/>
          <a:p>
            <a:r>
              <a:rPr lang="en-US"/>
              <a:t>Click to edit Master title style</a:t>
            </a:r>
          </a:p>
        </p:txBody>
      </p:sp>
      <p:sp>
        <p:nvSpPr>
          <p:cNvPr id="8" name="Rectangle 7">
            <a:extLst>
              <a:ext uri="{FF2B5EF4-FFF2-40B4-BE49-F238E27FC236}">
                <a16:creationId xmlns:a16="http://schemas.microsoft.com/office/drawing/2014/main" id="{C6743A98-DC26-B04A-A2A0-C2FED70C6A9B}"/>
              </a:ext>
            </a:extLst>
          </p:cNvPr>
          <p:cNvSpPr/>
          <p:nvPr userDrawn="1"/>
        </p:nvSpPr>
        <p:spPr>
          <a:xfrm>
            <a:off x="153901" y="-849870"/>
            <a:ext cx="438155" cy="458394"/>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9" name="Rectangle 8">
            <a:extLst>
              <a:ext uri="{FF2B5EF4-FFF2-40B4-BE49-F238E27FC236}">
                <a16:creationId xmlns:a16="http://schemas.microsoft.com/office/drawing/2014/main" id="{75FABF83-8817-454C-8A46-3E7FADE91CF1}"/>
              </a:ext>
            </a:extLst>
          </p:cNvPr>
          <p:cNvSpPr/>
          <p:nvPr userDrawn="1"/>
        </p:nvSpPr>
        <p:spPr>
          <a:xfrm>
            <a:off x="688940" y="-849870"/>
            <a:ext cx="458394" cy="458394"/>
          </a:xfrm>
          <a:prstGeom prst="rect">
            <a:avLst/>
          </a:prstGeom>
          <a:solidFill>
            <a:srgbClr val="1A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0" name="Rectangle 9">
            <a:extLst>
              <a:ext uri="{FF2B5EF4-FFF2-40B4-BE49-F238E27FC236}">
                <a16:creationId xmlns:a16="http://schemas.microsoft.com/office/drawing/2014/main" id="{DDC2AC0A-B430-CE4D-A51C-97894798A3E5}"/>
              </a:ext>
            </a:extLst>
          </p:cNvPr>
          <p:cNvSpPr/>
          <p:nvPr userDrawn="1"/>
        </p:nvSpPr>
        <p:spPr>
          <a:xfrm>
            <a:off x="2137694" y="-840375"/>
            <a:ext cx="458394" cy="458394"/>
          </a:xfrm>
          <a:prstGeom prst="rect">
            <a:avLst/>
          </a:prstGeom>
          <a:solidFill>
            <a:srgbClr val="354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36518B"/>
              </a:solidFill>
              <a:latin typeface="Arial" charset="0"/>
            </a:endParaRPr>
          </a:p>
        </p:txBody>
      </p:sp>
      <p:sp>
        <p:nvSpPr>
          <p:cNvPr id="12" name="Rectangle 11">
            <a:extLst>
              <a:ext uri="{FF2B5EF4-FFF2-40B4-BE49-F238E27FC236}">
                <a16:creationId xmlns:a16="http://schemas.microsoft.com/office/drawing/2014/main" id="{62328CA5-ED93-854C-BCA2-CE6E26EB51B6}"/>
              </a:ext>
            </a:extLst>
          </p:cNvPr>
          <p:cNvSpPr/>
          <p:nvPr userDrawn="1"/>
        </p:nvSpPr>
        <p:spPr>
          <a:xfrm>
            <a:off x="4624872" y="-859631"/>
            <a:ext cx="458394" cy="458394"/>
          </a:xfrm>
          <a:prstGeom prst="rect">
            <a:avLst/>
          </a:prstGeom>
          <a:solidFill>
            <a:srgbClr val="ED5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4" name="Rectangle 13">
            <a:extLst>
              <a:ext uri="{FF2B5EF4-FFF2-40B4-BE49-F238E27FC236}">
                <a16:creationId xmlns:a16="http://schemas.microsoft.com/office/drawing/2014/main" id="{09D51B18-0574-F64B-A4FB-678AB8620D0F}"/>
              </a:ext>
            </a:extLst>
          </p:cNvPr>
          <p:cNvSpPr/>
          <p:nvPr userDrawn="1"/>
        </p:nvSpPr>
        <p:spPr>
          <a:xfrm>
            <a:off x="1216093" y="-849870"/>
            <a:ext cx="458394" cy="458394"/>
          </a:xfrm>
          <a:prstGeom prst="rect">
            <a:avLst/>
          </a:prstGeom>
          <a:solidFill>
            <a:srgbClr val="556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5" name="Rectangle 14">
            <a:extLst>
              <a:ext uri="{FF2B5EF4-FFF2-40B4-BE49-F238E27FC236}">
                <a16:creationId xmlns:a16="http://schemas.microsoft.com/office/drawing/2014/main" id="{C3783514-94DA-C047-86F7-29EEF3F69880}"/>
              </a:ext>
            </a:extLst>
          </p:cNvPr>
          <p:cNvSpPr/>
          <p:nvPr userDrawn="1"/>
        </p:nvSpPr>
        <p:spPr>
          <a:xfrm>
            <a:off x="4091313" y="-849870"/>
            <a:ext cx="458394" cy="4583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26" name="Text Placeholder 2">
            <a:extLst>
              <a:ext uri="{FF2B5EF4-FFF2-40B4-BE49-F238E27FC236}">
                <a16:creationId xmlns:a16="http://schemas.microsoft.com/office/drawing/2014/main" id="{6F180AB1-317D-044A-865B-15DE4DA3CD28}"/>
              </a:ext>
            </a:extLst>
          </p:cNvPr>
          <p:cNvSpPr>
            <a:spLocks noGrp="1"/>
          </p:cNvSpPr>
          <p:nvPr>
            <p:ph type="body" idx="1"/>
          </p:nvPr>
        </p:nvSpPr>
        <p:spPr>
          <a:xfrm>
            <a:off x="609600" y="1524000"/>
            <a:ext cx="10972800" cy="4811486"/>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CCF1C251-AD96-C34B-B643-0ABD7BF4D3B1}"/>
              </a:ext>
            </a:extLst>
          </p:cNvPr>
          <p:cNvSpPr/>
          <p:nvPr userDrawn="1"/>
        </p:nvSpPr>
        <p:spPr>
          <a:xfrm>
            <a:off x="5154947" y="-856360"/>
            <a:ext cx="458394" cy="458394"/>
          </a:xfrm>
          <a:prstGeom prst="rect">
            <a:avLst/>
          </a:prstGeom>
          <a:solidFill>
            <a:srgbClr val="ED9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7" name="Rectangle 16">
            <a:extLst>
              <a:ext uri="{FF2B5EF4-FFF2-40B4-BE49-F238E27FC236}">
                <a16:creationId xmlns:a16="http://schemas.microsoft.com/office/drawing/2014/main" id="{40C213A7-7419-0D42-B328-EC8817072ADD}"/>
              </a:ext>
            </a:extLst>
          </p:cNvPr>
          <p:cNvSpPr/>
          <p:nvPr userDrawn="1"/>
        </p:nvSpPr>
        <p:spPr>
          <a:xfrm>
            <a:off x="5707723" y="-849583"/>
            <a:ext cx="429926" cy="448346"/>
          </a:xfrm>
          <a:prstGeom prst="rect">
            <a:avLst/>
          </a:prstGeom>
          <a:solidFill>
            <a:srgbClr val="EDD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9" name="Rectangle 18">
            <a:extLst>
              <a:ext uri="{FF2B5EF4-FFF2-40B4-BE49-F238E27FC236}">
                <a16:creationId xmlns:a16="http://schemas.microsoft.com/office/drawing/2014/main" id="{05A58704-C492-4F44-8DA7-EA746F19C09C}"/>
              </a:ext>
            </a:extLst>
          </p:cNvPr>
          <p:cNvSpPr/>
          <p:nvPr userDrawn="1"/>
        </p:nvSpPr>
        <p:spPr>
          <a:xfrm>
            <a:off x="3189596" y="-849583"/>
            <a:ext cx="458394" cy="470327"/>
          </a:xfrm>
          <a:prstGeom prst="rect">
            <a:avLst/>
          </a:prstGeom>
          <a:solidFill>
            <a:srgbClr val="218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21" name="Rectangle 20">
            <a:extLst>
              <a:ext uri="{FF2B5EF4-FFF2-40B4-BE49-F238E27FC236}">
                <a16:creationId xmlns:a16="http://schemas.microsoft.com/office/drawing/2014/main" id="{AEAF28FE-589E-1544-991B-837EE48F68DB}"/>
              </a:ext>
            </a:extLst>
          </p:cNvPr>
          <p:cNvSpPr/>
          <p:nvPr userDrawn="1"/>
        </p:nvSpPr>
        <p:spPr>
          <a:xfrm>
            <a:off x="2656037" y="-849870"/>
            <a:ext cx="458394" cy="458394"/>
          </a:xfrm>
          <a:prstGeom prst="rect">
            <a:avLst/>
          </a:prstGeom>
          <a:solidFill>
            <a:srgbClr val="F1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3" name="TextBox 2">
            <a:extLst>
              <a:ext uri="{FF2B5EF4-FFF2-40B4-BE49-F238E27FC236}">
                <a16:creationId xmlns:a16="http://schemas.microsoft.com/office/drawing/2014/main" id="{39F3B13A-97E5-06C3-F1DF-70A10F608ABB}"/>
              </a:ext>
            </a:extLst>
          </p:cNvPr>
          <p:cNvSpPr txBox="1"/>
          <p:nvPr userDrawn="1"/>
        </p:nvSpPr>
        <p:spPr>
          <a:xfrm>
            <a:off x="199542" y="-869679"/>
            <a:ext cx="392514" cy="507831"/>
          </a:xfrm>
          <a:prstGeom prst="rect">
            <a:avLst/>
          </a:prstGeom>
          <a:noFill/>
        </p:spPr>
        <p:txBody>
          <a:bodyPr wrap="square" rtlCol="0">
            <a:spAutoFit/>
          </a:bodyPr>
          <a:lstStyle/>
          <a:p>
            <a:r>
              <a:rPr lang="en-US" sz="900" b="1">
                <a:solidFill>
                  <a:schemeClr val="bg1"/>
                </a:solidFill>
              </a:rPr>
              <a:t>16 </a:t>
            </a:r>
          </a:p>
          <a:p>
            <a:r>
              <a:rPr lang="en-US" sz="900" b="1">
                <a:solidFill>
                  <a:schemeClr val="bg1"/>
                </a:solidFill>
              </a:rPr>
              <a:t>131 </a:t>
            </a:r>
          </a:p>
          <a:p>
            <a:r>
              <a:rPr lang="en-US" sz="900" b="1">
                <a:solidFill>
                  <a:schemeClr val="bg1"/>
                </a:solidFill>
              </a:rPr>
              <a:t>117</a:t>
            </a:r>
          </a:p>
        </p:txBody>
      </p:sp>
      <p:sp>
        <p:nvSpPr>
          <p:cNvPr id="4" name="TextBox 3">
            <a:extLst>
              <a:ext uri="{FF2B5EF4-FFF2-40B4-BE49-F238E27FC236}">
                <a16:creationId xmlns:a16="http://schemas.microsoft.com/office/drawing/2014/main" id="{8D2A8E29-3708-A158-7B7D-A27926E9BCAC}"/>
              </a:ext>
            </a:extLst>
          </p:cNvPr>
          <p:cNvSpPr txBox="1"/>
          <p:nvPr userDrawn="1"/>
        </p:nvSpPr>
        <p:spPr>
          <a:xfrm>
            <a:off x="752200" y="-869679"/>
            <a:ext cx="346421" cy="507831"/>
          </a:xfrm>
          <a:prstGeom prst="rect">
            <a:avLst/>
          </a:prstGeom>
          <a:noFill/>
        </p:spPr>
        <p:txBody>
          <a:bodyPr wrap="square" rtlCol="0">
            <a:spAutoFit/>
          </a:bodyPr>
          <a:lstStyle/>
          <a:p>
            <a:r>
              <a:rPr lang="en-US" sz="900" b="1">
                <a:solidFill>
                  <a:schemeClr val="bg1"/>
                </a:solidFill>
              </a:rPr>
              <a:t>26</a:t>
            </a:r>
          </a:p>
          <a:p>
            <a:r>
              <a:rPr lang="en-US" sz="900" b="1">
                <a:solidFill>
                  <a:schemeClr val="bg1"/>
                </a:solidFill>
              </a:rPr>
              <a:t>19</a:t>
            </a:r>
          </a:p>
          <a:p>
            <a:r>
              <a:rPr lang="en-US" sz="900" b="1">
                <a:solidFill>
                  <a:schemeClr val="bg1"/>
                </a:solidFill>
              </a:rPr>
              <a:t>71</a:t>
            </a:r>
          </a:p>
        </p:txBody>
      </p:sp>
      <p:sp>
        <p:nvSpPr>
          <p:cNvPr id="5" name="TextBox 4">
            <a:extLst>
              <a:ext uri="{FF2B5EF4-FFF2-40B4-BE49-F238E27FC236}">
                <a16:creationId xmlns:a16="http://schemas.microsoft.com/office/drawing/2014/main" id="{D78CDEEF-CB42-E03F-6756-D88FD267DA76}"/>
              </a:ext>
            </a:extLst>
          </p:cNvPr>
          <p:cNvSpPr txBox="1"/>
          <p:nvPr userDrawn="1"/>
        </p:nvSpPr>
        <p:spPr>
          <a:xfrm>
            <a:off x="2166668" y="-865452"/>
            <a:ext cx="410222" cy="507831"/>
          </a:xfrm>
          <a:prstGeom prst="rect">
            <a:avLst/>
          </a:prstGeom>
          <a:noFill/>
        </p:spPr>
        <p:txBody>
          <a:bodyPr wrap="square" rtlCol="0">
            <a:spAutoFit/>
          </a:bodyPr>
          <a:lstStyle/>
          <a:p>
            <a:r>
              <a:rPr lang="en-US" sz="900" b="1">
                <a:solidFill>
                  <a:schemeClr val="bg1"/>
                </a:solidFill>
              </a:rPr>
              <a:t>53</a:t>
            </a:r>
          </a:p>
          <a:p>
            <a:r>
              <a:rPr lang="en-US" sz="900" b="1">
                <a:solidFill>
                  <a:schemeClr val="bg1"/>
                </a:solidFill>
              </a:rPr>
              <a:t>79</a:t>
            </a:r>
          </a:p>
          <a:p>
            <a:r>
              <a:rPr lang="en-US" sz="900" b="1">
                <a:solidFill>
                  <a:schemeClr val="bg1"/>
                </a:solidFill>
              </a:rPr>
              <a:t>140</a:t>
            </a:r>
          </a:p>
        </p:txBody>
      </p:sp>
      <p:sp>
        <p:nvSpPr>
          <p:cNvPr id="6" name="TextBox 5">
            <a:extLst>
              <a:ext uri="{FF2B5EF4-FFF2-40B4-BE49-F238E27FC236}">
                <a16:creationId xmlns:a16="http://schemas.microsoft.com/office/drawing/2014/main" id="{9831A67B-4DF7-BFFD-503F-3706A947CBA5}"/>
              </a:ext>
            </a:extLst>
          </p:cNvPr>
          <p:cNvSpPr txBox="1"/>
          <p:nvPr userDrawn="1"/>
        </p:nvSpPr>
        <p:spPr>
          <a:xfrm>
            <a:off x="1268798" y="-870732"/>
            <a:ext cx="410222" cy="507831"/>
          </a:xfrm>
          <a:prstGeom prst="rect">
            <a:avLst/>
          </a:prstGeom>
          <a:noFill/>
        </p:spPr>
        <p:txBody>
          <a:bodyPr wrap="square" rtlCol="0">
            <a:spAutoFit/>
          </a:bodyPr>
          <a:lstStyle/>
          <a:p>
            <a:r>
              <a:rPr lang="en-US" sz="900" b="1">
                <a:solidFill>
                  <a:schemeClr val="bg1"/>
                </a:solidFill>
              </a:rPr>
              <a:t>95</a:t>
            </a:r>
          </a:p>
          <a:p>
            <a:r>
              <a:rPr lang="en-US" sz="900" b="1">
                <a:solidFill>
                  <a:schemeClr val="bg1"/>
                </a:solidFill>
              </a:rPr>
              <a:t>99</a:t>
            </a:r>
          </a:p>
          <a:p>
            <a:r>
              <a:rPr lang="en-US" sz="900" b="1">
                <a:solidFill>
                  <a:schemeClr val="bg1"/>
                </a:solidFill>
              </a:rPr>
              <a:t>105</a:t>
            </a:r>
          </a:p>
        </p:txBody>
      </p:sp>
      <p:sp>
        <p:nvSpPr>
          <p:cNvPr id="7" name="TextBox 6">
            <a:extLst>
              <a:ext uri="{FF2B5EF4-FFF2-40B4-BE49-F238E27FC236}">
                <a16:creationId xmlns:a16="http://schemas.microsoft.com/office/drawing/2014/main" id="{3E2264FC-DEFA-89DB-ED80-FD8D772C1980}"/>
              </a:ext>
            </a:extLst>
          </p:cNvPr>
          <p:cNvSpPr txBox="1"/>
          <p:nvPr userDrawn="1"/>
        </p:nvSpPr>
        <p:spPr>
          <a:xfrm>
            <a:off x="2704209" y="-863108"/>
            <a:ext cx="423552" cy="507831"/>
          </a:xfrm>
          <a:prstGeom prst="rect">
            <a:avLst/>
          </a:prstGeom>
          <a:noFill/>
        </p:spPr>
        <p:txBody>
          <a:bodyPr wrap="square" rtlCol="0">
            <a:spAutoFit/>
          </a:bodyPr>
          <a:lstStyle/>
          <a:p>
            <a:r>
              <a:rPr lang="en-US" sz="900" b="1">
                <a:solidFill>
                  <a:srgbClr val="000000"/>
                </a:solidFill>
              </a:rPr>
              <a:t>255</a:t>
            </a:r>
          </a:p>
          <a:p>
            <a:r>
              <a:rPr lang="en-US" sz="900" b="1">
                <a:solidFill>
                  <a:srgbClr val="000000"/>
                </a:solidFill>
              </a:rPr>
              <a:t>88</a:t>
            </a:r>
          </a:p>
          <a:p>
            <a:r>
              <a:rPr lang="en-US" sz="900" b="1">
                <a:solidFill>
                  <a:srgbClr val="000000"/>
                </a:solidFill>
              </a:rPr>
              <a:t>33</a:t>
            </a:r>
          </a:p>
        </p:txBody>
      </p:sp>
      <p:sp>
        <p:nvSpPr>
          <p:cNvPr id="11" name="TextBox 10">
            <a:extLst>
              <a:ext uri="{FF2B5EF4-FFF2-40B4-BE49-F238E27FC236}">
                <a16:creationId xmlns:a16="http://schemas.microsoft.com/office/drawing/2014/main" id="{0D73DCF1-4DBE-0960-DEE7-DD84AD6D2F21}"/>
              </a:ext>
            </a:extLst>
          </p:cNvPr>
          <p:cNvSpPr txBox="1"/>
          <p:nvPr userDrawn="1"/>
        </p:nvSpPr>
        <p:spPr>
          <a:xfrm>
            <a:off x="3237768" y="-863108"/>
            <a:ext cx="410222" cy="507831"/>
          </a:xfrm>
          <a:prstGeom prst="rect">
            <a:avLst/>
          </a:prstGeom>
          <a:noFill/>
        </p:spPr>
        <p:txBody>
          <a:bodyPr wrap="square" rtlCol="0">
            <a:spAutoFit/>
          </a:bodyPr>
          <a:lstStyle/>
          <a:p>
            <a:r>
              <a:rPr lang="en-US" sz="900" b="1">
                <a:solidFill>
                  <a:srgbClr val="000000"/>
                </a:solidFill>
              </a:rPr>
              <a:t>0</a:t>
            </a:r>
          </a:p>
          <a:p>
            <a:r>
              <a:rPr lang="en-US" sz="900" b="1">
                <a:solidFill>
                  <a:srgbClr val="000000"/>
                </a:solidFill>
              </a:rPr>
              <a:t>128</a:t>
            </a:r>
          </a:p>
          <a:p>
            <a:r>
              <a:rPr lang="en-US" sz="900" b="1">
                <a:solidFill>
                  <a:srgbClr val="000000"/>
                </a:solidFill>
              </a:rPr>
              <a:t>152</a:t>
            </a:r>
          </a:p>
        </p:txBody>
      </p:sp>
      <p:sp>
        <p:nvSpPr>
          <p:cNvPr id="13" name="TextBox 12">
            <a:extLst>
              <a:ext uri="{FF2B5EF4-FFF2-40B4-BE49-F238E27FC236}">
                <a16:creationId xmlns:a16="http://schemas.microsoft.com/office/drawing/2014/main" id="{5AA13393-BD04-928C-11BD-91CD341F7265}"/>
              </a:ext>
            </a:extLst>
          </p:cNvPr>
          <p:cNvSpPr txBox="1"/>
          <p:nvPr userDrawn="1"/>
        </p:nvSpPr>
        <p:spPr>
          <a:xfrm>
            <a:off x="4653346" y="-865349"/>
            <a:ext cx="454410" cy="507831"/>
          </a:xfrm>
          <a:prstGeom prst="rect">
            <a:avLst/>
          </a:prstGeom>
          <a:noFill/>
        </p:spPr>
        <p:txBody>
          <a:bodyPr wrap="square" rtlCol="0">
            <a:spAutoFit/>
          </a:bodyPr>
          <a:lstStyle/>
          <a:p>
            <a:r>
              <a:rPr lang="en-US" sz="900" b="1">
                <a:solidFill>
                  <a:srgbClr val="000000"/>
                </a:solidFill>
              </a:rPr>
              <a:t>237</a:t>
            </a:r>
          </a:p>
          <a:p>
            <a:r>
              <a:rPr lang="en-US" sz="900" b="1">
                <a:solidFill>
                  <a:srgbClr val="000000"/>
                </a:solidFill>
              </a:rPr>
              <a:t>92</a:t>
            </a:r>
          </a:p>
          <a:p>
            <a:r>
              <a:rPr lang="en-US" sz="900" b="1">
                <a:solidFill>
                  <a:srgbClr val="000000"/>
                </a:solidFill>
              </a:rPr>
              <a:t>36</a:t>
            </a:r>
          </a:p>
        </p:txBody>
      </p:sp>
      <p:sp>
        <p:nvSpPr>
          <p:cNvPr id="18" name="TextBox 17">
            <a:extLst>
              <a:ext uri="{FF2B5EF4-FFF2-40B4-BE49-F238E27FC236}">
                <a16:creationId xmlns:a16="http://schemas.microsoft.com/office/drawing/2014/main" id="{744CD8B9-B044-4DC2-89B3-FD70A28DD97C}"/>
              </a:ext>
            </a:extLst>
          </p:cNvPr>
          <p:cNvSpPr txBox="1"/>
          <p:nvPr userDrawn="1"/>
        </p:nvSpPr>
        <p:spPr>
          <a:xfrm>
            <a:off x="5740757" y="-865841"/>
            <a:ext cx="410222" cy="507831"/>
          </a:xfrm>
          <a:prstGeom prst="rect">
            <a:avLst/>
          </a:prstGeom>
          <a:noFill/>
        </p:spPr>
        <p:txBody>
          <a:bodyPr wrap="square" rtlCol="0">
            <a:spAutoFit/>
          </a:bodyPr>
          <a:lstStyle/>
          <a:p>
            <a:r>
              <a:rPr lang="en-US" sz="900" b="1">
                <a:solidFill>
                  <a:sysClr val="windowText" lastClr="000000"/>
                </a:solidFill>
              </a:rPr>
              <a:t>237</a:t>
            </a:r>
          </a:p>
          <a:p>
            <a:r>
              <a:rPr lang="en-US" sz="900" b="1">
                <a:solidFill>
                  <a:sysClr val="windowText" lastClr="000000"/>
                </a:solidFill>
              </a:rPr>
              <a:t>214</a:t>
            </a:r>
          </a:p>
          <a:p>
            <a:r>
              <a:rPr lang="en-US" sz="900" b="1">
                <a:solidFill>
                  <a:sysClr val="windowText" lastClr="000000"/>
                </a:solidFill>
              </a:rPr>
              <a:t>20</a:t>
            </a:r>
          </a:p>
        </p:txBody>
      </p:sp>
      <p:sp>
        <p:nvSpPr>
          <p:cNvPr id="22" name="TextBox 21">
            <a:extLst>
              <a:ext uri="{FF2B5EF4-FFF2-40B4-BE49-F238E27FC236}">
                <a16:creationId xmlns:a16="http://schemas.microsoft.com/office/drawing/2014/main" id="{0900CF8D-88F5-B10A-14F2-F8D91AD1DAF5}"/>
              </a:ext>
            </a:extLst>
          </p:cNvPr>
          <p:cNvSpPr txBox="1"/>
          <p:nvPr userDrawn="1"/>
        </p:nvSpPr>
        <p:spPr>
          <a:xfrm>
            <a:off x="5208624" y="-866408"/>
            <a:ext cx="410222" cy="507831"/>
          </a:xfrm>
          <a:prstGeom prst="rect">
            <a:avLst/>
          </a:prstGeom>
          <a:noFill/>
        </p:spPr>
        <p:txBody>
          <a:bodyPr wrap="square" rtlCol="0">
            <a:spAutoFit/>
          </a:bodyPr>
          <a:lstStyle/>
          <a:p>
            <a:r>
              <a:rPr lang="en-US" sz="900" b="1">
                <a:solidFill>
                  <a:sysClr val="windowText" lastClr="000000"/>
                </a:solidFill>
              </a:rPr>
              <a:t>237</a:t>
            </a:r>
          </a:p>
          <a:p>
            <a:r>
              <a:rPr lang="en-US" sz="900" b="1">
                <a:solidFill>
                  <a:sysClr val="windowText" lastClr="000000"/>
                </a:solidFill>
              </a:rPr>
              <a:t>158</a:t>
            </a:r>
          </a:p>
          <a:p>
            <a:r>
              <a:rPr lang="en-US" sz="900" b="1">
                <a:solidFill>
                  <a:sysClr val="windowText" lastClr="000000"/>
                </a:solidFill>
              </a:rPr>
              <a:t>36</a:t>
            </a:r>
          </a:p>
        </p:txBody>
      </p:sp>
      <p:sp>
        <p:nvSpPr>
          <p:cNvPr id="23" name="TextBox 22">
            <a:extLst>
              <a:ext uri="{FF2B5EF4-FFF2-40B4-BE49-F238E27FC236}">
                <a16:creationId xmlns:a16="http://schemas.microsoft.com/office/drawing/2014/main" id="{27986273-E387-9BBB-2897-FE7A0E12C0A3}"/>
              </a:ext>
            </a:extLst>
          </p:cNvPr>
          <p:cNvSpPr txBox="1"/>
          <p:nvPr userDrawn="1"/>
        </p:nvSpPr>
        <p:spPr>
          <a:xfrm>
            <a:off x="4152815" y="-871065"/>
            <a:ext cx="410222" cy="507831"/>
          </a:xfrm>
          <a:prstGeom prst="rect">
            <a:avLst/>
          </a:prstGeom>
          <a:noFill/>
        </p:spPr>
        <p:txBody>
          <a:bodyPr wrap="square" rtlCol="0">
            <a:spAutoFit/>
          </a:bodyPr>
          <a:lstStyle/>
          <a:p>
            <a:r>
              <a:rPr lang="en-US" sz="900" b="1">
                <a:solidFill>
                  <a:srgbClr val="000000"/>
                </a:solidFill>
              </a:rPr>
              <a:t>71</a:t>
            </a:r>
          </a:p>
          <a:p>
            <a:r>
              <a:rPr lang="en-US" sz="900" b="1">
                <a:solidFill>
                  <a:srgbClr val="000000"/>
                </a:solidFill>
              </a:rPr>
              <a:t>156</a:t>
            </a:r>
          </a:p>
          <a:p>
            <a:r>
              <a:rPr lang="en-US" sz="900" b="1">
                <a:solidFill>
                  <a:srgbClr val="000000"/>
                </a:solidFill>
              </a:rPr>
              <a:t>69</a:t>
            </a:r>
          </a:p>
        </p:txBody>
      </p:sp>
      <p:sp>
        <p:nvSpPr>
          <p:cNvPr id="20" name="TextBox 19">
            <a:extLst>
              <a:ext uri="{FF2B5EF4-FFF2-40B4-BE49-F238E27FC236}">
                <a16:creationId xmlns:a16="http://schemas.microsoft.com/office/drawing/2014/main" id="{51B8C2EF-893B-4B7C-83A8-EDD1524D398A}"/>
              </a:ext>
            </a:extLst>
          </p:cNvPr>
          <p:cNvSpPr txBox="1"/>
          <p:nvPr userDrawn="1"/>
        </p:nvSpPr>
        <p:spPr>
          <a:xfrm>
            <a:off x="-77760" y="-868920"/>
            <a:ext cx="267397" cy="507831"/>
          </a:xfrm>
          <a:prstGeom prst="rect">
            <a:avLst/>
          </a:prstGeom>
          <a:noFill/>
        </p:spPr>
        <p:txBody>
          <a:bodyPr wrap="square" rtlCol="0">
            <a:spAutoFit/>
          </a:bodyPr>
          <a:lstStyle/>
          <a:p>
            <a:r>
              <a:rPr lang="en-US" sz="900" b="1">
                <a:solidFill>
                  <a:schemeClr val="bg1"/>
                </a:solidFill>
              </a:rPr>
              <a:t>R</a:t>
            </a:r>
          </a:p>
          <a:p>
            <a:r>
              <a:rPr lang="en-US" sz="900" b="1">
                <a:solidFill>
                  <a:schemeClr val="bg1"/>
                </a:solidFill>
              </a:rPr>
              <a:t>G</a:t>
            </a:r>
          </a:p>
          <a:p>
            <a:r>
              <a:rPr lang="en-US" sz="900" b="1">
                <a:solidFill>
                  <a:schemeClr val="bg1"/>
                </a:solidFill>
              </a:rPr>
              <a:t>B</a:t>
            </a:r>
          </a:p>
        </p:txBody>
      </p:sp>
      <p:sp>
        <p:nvSpPr>
          <p:cNvPr id="24" name="TextBox 23">
            <a:extLst>
              <a:ext uri="{FF2B5EF4-FFF2-40B4-BE49-F238E27FC236}">
                <a16:creationId xmlns:a16="http://schemas.microsoft.com/office/drawing/2014/main" id="{08D44654-79F8-F43D-D782-79EB23E158DD}"/>
              </a:ext>
            </a:extLst>
          </p:cNvPr>
          <p:cNvSpPr txBox="1"/>
          <p:nvPr userDrawn="1"/>
        </p:nvSpPr>
        <p:spPr>
          <a:xfrm>
            <a:off x="1912937" y="-869156"/>
            <a:ext cx="267397" cy="507831"/>
          </a:xfrm>
          <a:prstGeom prst="rect">
            <a:avLst/>
          </a:prstGeom>
          <a:noFill/>
        </p:spPr>
        <p:txBody>
          <a:bodyPr wrap="square" rtlCol="0">
            <a:spAutoFit/>
          </a:bodyPr>
          <a:lstStyle/>
          <a:p>
            <a:r>
              <a:rPr lang="en-US" sz="900" b="1">
                <a:solidFill>
                  <a:schemeClr val="bg1"/>
                </a:solidFill>
              </a:rPr>
              <a:t>R</a:t>
            </a:r>
          </a:p>
          <a:p>
            <a:r>
              <a:rPr lang="en-US" sz="900" b="1">
                <a:solidFill>
                  <a:schemeClr val="bg1"/>
                </a:solidFill>
              </a:rPr>
              <a:t>G</a:t>
            </a:r>
          </a:p>
          <a:p>
            <a:r>
              <a:rPr lang="en-US" sz="900" b="1">
                <a:solidFill>
                  <a:schemeClr val="bg1"/>
                </a:solidFill>
              </a:rPr>
              <a:t>B</a:t>
            </a:r>
          </a:p>
        </p:txBody>
      </p:sp>
      <p:sp>
        <p:nvSpPr>
          <p:cNvPr id="25" name="TextBox 24">
            <a:extLst>
              <a:ext uri="{FF2B5EF4-FFF2-40B4-BE49-F238E27FC236}">
                <a16:creationId xmlns:a16="http://schemas.microsoft.com/office/drawing/2014/main" id="{49EFF5DE-968F-AE83-9E75-1B8EECB23077}"/>
              </a:ext>
            </a:extLst>
          </p:cNvPr>
          <p:cNvSpPr txBox="1"/>
          <p:nvPr userDrawn="1"/>
        </p:nvSpPr>
        <p:spPr>
          <a:xfrm>
            <a:off x="142144" y="-410993"/>
            <a:ext cx="1529074" cy="230832"/>
          </a:xfrm>
          <a:prstGeom prst="rect">
            <a:avLst/>
          </a:prstGeom>
          <a:noFill/>
        </p:spPr>
        <p:txBody>
          <a:bodyPr wrap="square" rtlCol="0">
            <a:spAutoFit/>
          </a:bodyPr>
          <a:lstStyle/>
          <a:p>
            <a:pPr algn="ctr"/>
            <a:r>
              <a:rPr lang="en-US" sz="900" b="1">
                <a:solidFill>
                  <a:schemeClr val="bg1"/>
                </a:solidFill>
              </a:rPr>
              <a:t>PRIMARY COLORS</a:t>
            </a:r>
          </a:p>
        </p:txBody>
      </p:sp>
      <p:sp>
        <p:nvSpPr>
          <p:cNvPr id="29" name="TextBox 28">
            <a:extLst>
              <a:ext uri="{FF2B5EF4-FFF2-40B4-BE49-F238E27FC236}">
                <a16:creationId xmlns:a16="http://schemas.microsoft.com/office/drawing/2014/main" id="{4C227105-C42E-105C-7754-070CD7CFB0AD}"/>
              </a:ext>
            </a:extLst>
          </p:cNvPr>
          <p:cNvSpPr txBox="1"/>
          <p:nvPr userDrawn="1"/>
        </p:nvSpPr>
        <p:spPr>
          <a:xfrm>
            <a:off x="4107874" y="-421355"/>
            <a:ext cx="2043105" cy="230832"/>
          </a:xfrm>
          <a:prstGeom prst="rect">
            <a:avLst/>
          </a:prstGeom>
          <a:noFill/>
        </p:spPr>
        <p:txBody>
          <a:bodyPr wrap="square" rtlCol="0">
            <a:spAutoFit/>
          </a:bodyPr>
          <a:lstStyle/>
          <a:p>
            <a:pPr algn="ctr"/>
            <a:r>
              <a:rPr lang="en-US" sz="900" b="1">
                <a:solidFill>
                  <a:schemeClr val="bg1"/>
                </a:solidFill>
              </a:rPr>
              <a:t>ACCENT COLORS</a:t>
            </a:r>
          </a:p>
        </p:txBody>
      </p:sp>
      <p:sp>
        <p:nvSpPr>
          <p:cNvPr id="30" name="TextBox 29">
            <a:extLst>
              <a:ext uri="{FF2B5EF4-FFF2-40B4-BE49-F238E27FC236}">
                <a16:creationId xmlns:a16="http://schemas.microsoft.com/office/drawing/2014/main" id="{777FD5F6-0275-2E18-9C2B-A0D6D7276E3C}"/>
              </a:ext>
            </a:extLst>
          </p:cNvPr>
          <p:cNvSpPr txBox="1"/>
          <p:nvPr userDrawn="1"/>
        </p:nvSpPr>
        <p:spPr>
          <a:xfrm>
            <a:off x="2095515" y="-409576"/>
            <a:ext cx="1529074" cy="230832"/>
          </a:xfrm>
          <a:prstGeom prst="rect">
            <a:avLst/>
          </a:prstGeom>
          <a:noFill/>
        </p:spPr>
        <p:txBody>
          <a:bodyPr wrap="square" rtlCol="0">
            <a:spAutoFit/>
          </a:bodyPr>
          <a:lstStyle/>
          <a:p>
            <a:pPr algn="ctr"/>
            <a:r>
              <a:rPr lang="en-US" sz="900" b="1">
                <a:solidFill>
                  <a:schemeClr val="bg1"/>
                </a:solidFill>
              </a:rPr>
              <a:t>SECONDARY COLORS</a:t>
            </a:r>
          </a:p>
        </p:txBody>
      </p:sp>
      <p:sp>
        <p:nvSpPr>
          <p:cNvPr id="31" name="TextBox 30">
            <a:extLst>
              <a:ext uri="{FF2B5EF4-FFF2-40B4-BE49-F238E27FC236}">
                <a16:creationId xmlns:a16="http://schemas.microsoft.com/office/drawing/2014/main" id="{EE007771-8D63-1509-C9C0-281527AD5279}"/>
              </a:ext>
            </a:extLst>
          </p:cNvPr>
          <p:cNvSpPr txBox="1"/>
          <p:nvPr userDrawn="1"/>
        </p:nvSpPr>
        <p:spPr>
          <a:xfrm>
            <a:off x="3846598" y="-868836"/>
            <a:ext cx="267397" cy="507831"/>
          </a:xfrm>
          <a:prstGeom prst="rect">
            <a:avLst/>
          </a:prstGeom>
          <a:noFill/>
        </p:spPr>
        <p:txBody>
          <a:bodyPr wrap="square" rtlCol="0">
            <a:spAutoFit/>
          </a:bodyPr>
          <a:lstStyle/>
          <a:p>
            <a:r>
              <a:rPr lang="en-US" sz="900" b="1">
                <a:solidFill>
                  <a:schemeClr val="bg1"/>
                </a:solidFill>
              </a:rPr>
              <a:t>R</a:t>
            </a:r>
          </a:p>
          <a:p>
            <a:r>
              <a:rPr lang="en-US" sz="900" b="1">
                <a:solidFill>
                  <a:schemeClr val="bg1"/>
                </a:solidFill>
              </a:rPr>
              <a:t>G</a:t>
            </a:r>
          </a:p>
          <a:p>
            <a:r>
              <a:rPr lang="en-US" sz="900" b="1">
                <a:solidFill>
                  <a:schemeClr val="bg1"/>
                </a:solidFill>
              </a:rPr>
              <a:t>B</a:t>
            </a:r>
          </a:p>
        </p:txBody>
      </p:sp>
    </p:spTree>
    <p:extLst>
      <p:ext uri="{BB962C8B-B14F-4D97-AF65-F5344CB8AC3E}">
        <p14:creationId xmlns:p14="http://schemas.microsoft.com/office/powerpoint/2010/main" val="37257806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hdr="0" dt="0"/>
  <p:txStyles>
    <p:titleStyle>
      <a:lvl1pPr algn="l" defTabSz="914400" rtl="0" eaLnBrk="1" latinLnBrk="0" hangingPunct="1">
        <a:lnSpc>
          <a:spcPct val="90000"/>
        </a:lnSpc>
        <a:spcBef>
          <a:spcPct val="0"/>
        </a:spcBef>
        <a:buNone/>
        <a:defRPr sz="3200" b="1" i="0" kern="1200">
          <a:solidFill>
            <a:srgbClr val="1A1347"/>
          </a:solidFill>
          <a:latin typeface="Arial 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orient="horz" pos="792">
          <p15:clr>
            <a:srgbClr val="F26B43"/>
          </p15:clr>
        </p15:guide>
        <p15:guide id="3" orient="horz" pos="960">
          <p15:clr>
            <a:srgbClr val="F26B43"/>
          </p15:clr>
        </p15:guide>
        <p15:guide id="4" pos="3840">
          <p15:clr>
            <a:srgbClr val="F26B43"/>
          </p15:clr>
        </p15:guide>
        <p15:guide id="5" pos="384">
          <p15:clr>
            <a:srgbClr val="F26B43"/>
          </p15:clr>
        </p15:guide>
        <p15:guide id="6" pos="3768">
          <p15:clr>
            <a:srgbClr val="F26B43"/>
          </p15:clr>
        </p15:guide>
        <p15:guide id="7" pos="3912">
          <p15:clr>
            <a:srgbClr val="F26B43"/>
          </p15:clr>
        </p15:guide>
        <p15:guide id="8" pos="7296">
          <p15:clr>
            <a:srgbClr val="F26B43"/>
          </p15:clr>
        </p15:guide>
        <p15:guide id="9" orient="horz" pos="3984">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52" y="381000"/>
            <a:ext cx="10958348" cy="876300"/>
          </a:xfrm>
          <a:prstGeom prst="rect">
            <a:avLst/>
          </a:prstGeom>
        </p:spPr>
        <p:txBody>
          <a:bodyPr vert="horz" lIns="0" tIns="0" rIns="91440" bIns="45720" rtlCol="0" anchor="t">
            <a:normAutofit/>
          </a:bodyPr>
          <a:lstStyle/>
          <a:p>
            <a:r>
              <a:rPr lang="en-US"/>
              <a:t>Click to edit Master title style</a:t>
            </a:r>
          </a:p>
        </p:txBody>
      </p:sp>
      <p:sp>
        <p:nvSpPr>
          <p:cNvPr id="8" name="Rectangle 7">
            <a:extLst>
              <a:ext uri="{FF2B5EF4-FFF2-40B4-BE49-F238E27FC236}">
                <a16:creationId xmlns:a16="http://schemas.microsoft.com/office/drawing/2014/main" id="{C6743A98-DC26-B04A-A2A0-C2FED70C6A9B}"/>
              </a:ext>
            </a:extLst>
          </p:cNvPr>
          <p:cNvSpPr/>
          <p:nvPr userDrawn="1"/>
        </p:nvSpPr>
        <p:spPr>
          <a:xfrm>
            <a:off x="153901" y="-849870"/>
            <a:ext cx="438155" cy="458394"/>
          </a:xfrm>
          <a:prstGeom prst="rect">
            <a:avLst/>
          </a:prstGeom>
          <a:solidFill>
            <a:srgbClr val="1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9" name="Rectangle 8">
            <a:extLst>
              <a:ext uri="{FF2B5EF4-FFF2-40B4-BE49-F238E27FC236}">
                <a16:creationId xmlns:a16="http://schemas.microsoft.com/office/drawing/2014/main" id="{75FABF83-8817-454C-8A46-3E7FADE91CF1}"/>
              </a:ext>
            </a:extLst>
          </p:cNvPr>
          <p:cNvSpPr/>
          <p:nvPr userDrawn="1"/>
        </p:nvSpPr>
        <p:spPr>
          <a:xfrm>
            <a:off x="688940" y="-849870"/>
            <a:ext cx="458394" cy="458394"/>
          </a:xfrm>
          <a:prstGeom prst="rect">
            <a:avLst/>
          </a:prstGeom>
          <a:solidFill>
            <a:srgbClr val="1A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0" name="Rectangle 9">
            <a:extLst>
              <a:ext uri="{FF2B5EF4-FFF2-40B4-BE49-F238E27FC236}">
                <a16:creationId xmlns:a16="http://schemas.microsoft.com/office/drawing/2014/main" id="{DDC2AC0A-B430-CE4D-A51C-97894798A3E5}"/>
              </a:ext>
            </a:extLst>
          </p:cNvPr>
          <p:cNvSpPr/>
          <p:nvPr userDrawn="1"/>
        </p:nvSpPr>
        <p:spPr>
          <a:xfrm>
            <a:off x="2137694" y="-840375"/>
            <a:ext cx="458394" cy="458394"/>
          </a:xfrm>
          <a:prstGeom prst="rect">
            <a:avLst/>
          </a:prstGeom>
          <a:solidFill>
            <a:srgbClr val="354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36518B"/>
              </a:solidFill>
              <a:latin typeface="Arial" charset="0"/>
            </a:endParaRPr>
          </a:p>
        </p:txBody>
      </p:sp>
      <p:sp>
        <p:nvSpPr>
          <p:cNvPr id="12" name="Rectangle 11">
            <a:extLst>
              <a:ext uri="{FF2B5EF4-FFF2-40B4-BE49-F238E27FC236}">
                <a16:creationId xmlns:a16="http://schemas.microsoft.com/office/drawing/2014/main" id="{62328CA5-ED93-854C-BCA2-CE6E26EB51B6}"/>
              </a:ext>
            </a:extLst>
          </p:cNvPr>
          <p:cNvSpPr/>
          <p:nvPr userDrawn="1"/>
        </p:nvSpPr>
        <p:spPr>
          <a:xfrm>
            <a:off x="4624872" y="-859631"/>
            <a:ext cx="458394" cy="458394"/>
          </a:xfrm>
          <a:prstGeom prst="rect">
            <a:avLst/>
          </a:prstGeom>
          <a:solidFill>
            <a:srgbClr val="ED5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4" name="Rectangle 13">
            <a:extLst>
              <a:ext uri="{FF2B5EF4-FFF2-40B4-BE49-F238E27FC236}">
                <a16:creationId xmlns:a16="http://schemas.microsoft.com/office/drawing/2014/main" id="{09D51B18-0574-F64B-A4FB-678AB8620D0F}"/>
              </a:ext>
            </a:extLst>
          </p:cNvPr>
          <p:cNvSpPr/>
          <p:nvPr userDrawn="1"/>
        </p:nvSpPr>
        <p:spPr>
          <a:xfrm>
            <a:off x="1216093" y="-849870"/>
            <a:ext cx="458394" cy="458394"/>
          </a:xfrm>
          <a:prstGeom prst="rect">
            <a:avLst/>
          </a:prstGeom>
          <a:solidFill>
            <a:srgbClr val="556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5" name="Rectangle 14">
            <a:extLst>
              <a:ext uri="{FF2B5EF4-FFF2-40B4-BE49-F238E27FC236}">
                <a16:creationId xmlns:a16="http://schemas.microsoft.com/office/drawing/2014/main" id="{C3783514-94DA-C047-86F7-29EEF3F69880}"/>
              </a:ext>
            </a:extLst>
          </p:cNvPr>
          <p:cNvSpPr/>
          <p:nvPr userDrawn="1"/>
        </p:nvSpPr>
        <p:spPr>
          <a:xfrm>
            <a:off x="4091313" y="-849870"/>
            <a:ext cx="458394" cy="4583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26" name="Text Placeholder 2">
            <a:extLst>
              <a:ext uri="{FF2B5EF4-FFF2-40B4-BE49-F238E27FC236}">
                <a16:creationId xmlns:a16="http://schemas.microsoft.com/office/drawing/2014/main" id="{6F180AB1-317D-044A-865B-15DE4DA3CD28}"/>
              </a:ext>
            </a:extLst>
          </p:cNvPr>
          <p:cNvSpPr>
            <a:spLocks noGrp="1"/>
          </p:cNvSpPr>
          <p:nvPr>
            <p:ph type="body" idx="1"/>
          </p:nvPr>
        </p:nvSpPr>
        <p:spPr>
          <a:xfrm>
            <a:off x="609600" y="1524000"/>
            <a:ext cx="10972800" cy="4811486"/>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CCF1C251-AD96-C34B-B643-0ABD7BF4D3B1}"/>
              </a:ext>
            </a:extLst>
          </p:cNvPr>
          <p:cNvSpPr/>
          <p:nvPr userDrawn="1"/>
        </p:nvSpPr>
        <p:spPr>
          <a:xfrm>
            <a:off x="5154947" y="-856360"/>
            <a:ext cx="458394" cy="458394"/>
          </a:xfrm>
          <a:prstGeom prst="rect">
            <a:avLst/>
          </a:prstGeom>
          <a:solidFill>
            <a:srgbClr val="ED9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7" name="Rectangle 16">
            <a:extLst>
              <a:ext uri="{FF2B5EF4-FFF2-40B4-BE49-F238E27FC236}">
                <a16:creationId xmlns:a16="http://schemas.microsoft.com/office/drawing/2014/main" id="{40C213A7-7419-0D42-B328-EC8817072ADD}"/>
              </a:ext>
            </a:extLst>
          </p:cNvPr>
          <p:cNvSpPr/>
          <p:nvPr userDrawn="1"/>
        </p:nvSpPr>
        <p:spPr>
          <a:xfrm>
            <a:off x="5707723" y="-849583"/>
            <a:ext cx="429926" cy="448346"/>
          </a:xfrm>
          <a:prstGeom prst="rect">
            <a:avLst/>
          </a:prstGeom>
          <a:solidFill>
            <a:srgbClr val="EDD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9" name="Rectangle 18">
            <a:extLst>
              <a:ext uri="{FF2B5EF4-FFF2-40B4-BE49-F238E27FC236}">
                <a16:creationId xmlns:a16="http://schemas.microsoft.com/office/drawing/2014/main" id="{05A58704-C492-4F44-8DA7-EA746F19C09C}"/>
              </a:ext>
            </a:extLst>
          </p:cNvPr>
          <p:cNvSpPr/>
          <p:nvPr userDrawn="1"/>
        </p:nvSpPr>
        <p:spPr>
          <a:xfrm>
            <a:off x="3189596" y="-849583"/>
            <a:ext cx="458394" cy="470327"/>
          </a:xfrm>
          <a:prstGeom prst="rect">
            <a:avLst/>
          </a:prstGeom>
          <a:solidFill>
            <a:srgbClr val="218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21" name="Rectangle 20">
            <a:extLst>
              <a:ext uri="{FF2B5EF4-FFF2-40B4-BE49-F238E27FC236}">
                <a16:creationId xmlns:a16="http://schemas.microsoft.com/office/drawing/2014/main" id="{AEAF28FE-589E-1544-991B-837EE48F68DB}"/>
              </a:ext>
            </a:extLst>
          </p:cNvPr>
          <p:cNvSpPr/>
          <p:nvPr userDrawn="1"/>
        </p:nvSpPr>
        <p:spPr>
          <a:xfrm>
            <a:off x="2656037" y="-849870"/>
            <a:ext cx="458394" cy="458394"/>
          </a:xfrm>
          <a:prstGeom prst="rect">
            <a:avLst/>
          </a:prstGeom>
          <a:solidFill>
            <a:srgbClr val="F1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3" name="TextBox 2">
            <a:extLst>
              <a:ext uri="{FF2B5EF4-FFF2-40B4-BE49-F238E27FC236}">
                <a16:creationId xmlns:a16="http://schemas.microsoft.com/office/drawing/2014/main" id="{39F3B13A-97E5-06C3-F1DF-70A10F608ABB}"/>
              </a:ext>
            </a:extLst>
          </p:cNvPr>
          <p:cNvSpPr txBox="1"/>
          <p:nvPr userDrawn="1"/>
        </p:nvSpPr>
        <p:spPr>
          <a:xfrm>
            <a:off x="199542" y="-869679"/>
            <a:ext cx="392514" cy="507831"/>
          </a:xfrm>
          <a:prstGeom prst="rect">
            <a:avLst/>
          </a:prstGeom>
          <a:noFill/>
        </p:spPr>
        <p:txBody>
          <a:bodyPr wrap="square" rtlCol="0">
            <a:spAutoFit/>
          </a:bodyPr>
          <a:lstStyle/>
          <a:p>
            <a:r>
              <a:rPr lang="en-US" sz="900" b="1">
                <a:solidFill>
                  <a:schemeClr val="bg1"/>
                </a:solidFill>
              </a:rPr>
              <a:t>16 </a:t>
            </a:r>
          </a:p>
          <a:p>
            <a:r>
              <a:rPr lang="en-US" sz="900" b="1">
                <a:solidFill>
                  <a:schemeClr val="bg1"/>
                </a:solidFill>
              </a:rPr>
              <a:t>131 </a:t>
            </a:r>
          </a:p>
          <a:p>
            <a:r>
              <a:rPr lang="en-US" sz="900" b="1">
                <a:solidFill>
                  <a:schemeClr val="bg1"/>
                </a:solidFill>
              </a:rPr>
              <a:t>117</a:t>
            </a:r>
          </a:p>
        </p:txBody>
      </p:sp>
      <p:sp>
        <p:nvSpPr>
          <p:cNvPr id="4" name="TextBox 3">
            <a:extLst>
              <a:ext uri="{FF2B5EF4-FFF2-40B4-BE49-F238E27FC236}">
                <a16:creationId xmlns:a16="http://schemas.microsoft.com/office/drawing/2014/main" id="{8D2A8E29-3708-A158-7B7D-A27926E9BCAC}"/>
              </a:ext>
            </a:extLst>
          </p:cNvPr>
          <p:cNvSpPr txBox="1"/>
          <p:nvPr userDrawn="1"/>
        </p:nvSpPr>
        <p:spPr>
          <a:xfrm>
            <a:off x="752200" y="-869679"/>
            <a:ext cx="346421" cy="507831"/>
          </a:xfrm>
          <a:prstGeom prst="rect">
            <a:avLst/>
          </a:prstGeom>
          <a:noFill/>
        </p:spPr>
        <p:txBody>
          <a:bodyPr wrap="square" rtlCol="0">
            <a:spAutoFit/>
          </a:bodyPr>
          <a:lstStyle/>
          <a:p>
            <a:r>
              <a:rPr lang="en-US" sz="900" b="1">
                <a:solidFill>
                  <a:schemeClr val="bg1"/>
                </a:solidFill>
              </a:rPr>
              <a:t>26</a:t>
            </a:r>
          </a:p>
          <a:p>
            <a:r>
              <a:rPr lang="en-US" sz="900" b="1">
                <a:solidFill>
                  <a:schemeClr val="bg1"/>
                </a:solidFill>
              </a:rPr>
              <a:t>19</a:t>
            </a:r>
          </a:p>
          <a:p>
            <a:r>
              <a:rPr lang="en-US" sz="900" b="1">
                <a:solidFill>
                  <a:schemeClr val="bg1"/>
                </a:solidFill>
              </a:rPr>
              <a:t>71</a:t>
            </a:r>
          </a:p>
        </p:txBody>
      </p:sp>
      <p:sp>
        <p:nvSpPr>
          <p:cNvPr id="5" name="TextBox 4">
            <a:extLst>
              <a:ext uri="{FF2B5EF4-FFF2-40B4-BE49-F238E27FC236}">
                <a16:creationId xmlns:a16="http://schemas.microsoft.com/office/drawing/2014/main" id="{D78CDEEF-CB42-E03F-6756-D88FD267DA76}"/>
              </a:ext>
            </a:extLst>
          </p:cNvPr>
          <p:cNvSpPr txBox="1"/>
          <p:nvPr userDrawn="1"/>
        </p:nvSpPr>
        <p:spPr>
          <a:xfrm>
            <a:off x="2166668" y="-865452"/>
            <a:ext cx="410222" cy="507831"/>
          </a:xfrm>
          <a:prstGeom prst="rect">
            <a:avLst/>
          </a:prstGeom>
          <a:noFill/>
        </p:spPr>
        <p:txBody>
          <a:bodyPr wrap="square" rtlCol="0">
            <a:spAutoFit/>
          </a:bodyPr>
          <a:lstStyle/>
          <a:p>
            <a:r>
              <a:rPr lang="en-US" sz="900" b="1">
                <a:solidFill>
                  <a:schemeClr val="bg1"/>
                </a:solidFill>
              </a:rPr>
              <a:t>53</a:t>
            </a:r>
          </a:p>
          <a:p>
            <a:r>
              <a:rPr lang="en-US" sz="900" b="1">
                <a:solidFill>
                  <a:schemeClr val="bg1"/>
                </a:solidFill>
              </a:rPr>
              <a:t>79</a:t>
            </a:r>
          </a:p>
          <a:p>
            <a:r>
              <a:rPr lang="en-US" sz="900" b="1">
                <a:solidFill>
                  <a:schemeClr val="bg1"/>
                </a:solidFill>
              </a:rPr>
              <a:t>140</a:t>
            </a:r>
          </a:p>
        </p:txBody>
      </p:sp>
      <p:sp>
        <p:nvSpPr>
          <p:cNvPr id="6" name="TextBox 5">
            <a:extLst>
              <a:ext uri="{FF2B5EF4-FFF2-40B4-BE49-F238E27FC236}">
                <a16:creationId xmlns:a16="http://schemas.microsoft.com/office/drawing/2014/main" id="{9831A67B-4DF7-BFFD-503F-3706A947CBA5}"/>
              </a:ext>
            </a:extLst>
          </p:cNvPr>
          <p:cNvSpPr txBox="1"/>
          <p:nvPr userDrawn="1"/>
        </p:nvSpPr>
        <p:spPr>
          <a:xfrm>
            <a:off x="1268798" y="-870732"/>
            <a:ext cx="410222" cy="507831"/>
          </a:xfrm>
          <a:prstGeom prst="rect">
            <a:avLst/>
          </a:prstGeom>
          <a:noFill/>
        </p:spPr>
        <p:txBody>
          <a:bodyPr wrap="square" rtlCol="0">
            <a:spAutoFit/>
          </a:bodyPr>
          <a:lstStyle/>
          <a:p>
            <a:r>
              <a:rPr lang="en-US" sz="900" b="1">
                <a:solidFill>
                  <a:schemeClr val="bg1"/>
                </a:solidFill>
              </a:rPr>
              <a:t>95</a:t>
            </a:r>
          </a:p>
          <a:p>
            <a:r>
              <a:rPr lang="en-US" sz="900" b="1">
                <a:solidFill>
                  <a:schemeClr val="bg1"/>
                </a:solidFill>
              </a:rPr>
              <a:t>99</a:t>
            </a:r>
          </a:p>
          <a:p>
            <a:r>
              <a:rPr lang="en-US" sz="900" b="1">
                <a:solidFill>
                  <a:schemeClr val="bg1"/>
                </a:solidFill>
              </a:rPr>
              <a:t>105</a:t>
            </a:r>
          </a:p>
        </p:txBody>
      </p:sp>
      <p:sp>
        <p:nvSpPr>
          <p:cNvPr id="7" name="TextBox 6">
            <a:extLst>
              <a:ext uri="{FF2B5EF4-FFF2-40B4-BE49-F238E27FC236}">
                <a16:creationId xmlns:a16="http://schemas.microsoft.com/office/drawing/2014/main" id="{3E2264FC-DEFA-89DB-ED80-FD8D772C1980}"/>
              </a:ext>
            </a:extLst>
          </p:cNvPr>
          <p:cNvSpPr txBox="1"/>
          <p:nvPr userDrawn="1"/>
        </p:nvSpPr>
        <p:spPr>
          <a:xfrm>
            <a:off x="2704209" y="-863108"/>
            <a:ext cx="423552" cy="507831"/>
          </a:xfrm>
          <a:prstGeom prst="rect">
            <a:avLst/>
          </a:prstGeom>
          <a:noFill/>
        </p:spPr>
        <p:txBody>
          <a:bodyPr wrap="square" rtlCol="0">
            <a:spAutoFit/>
          </a:bodyPr>
          <a:lstStyle/>
          <a:p>
            <a:r>
              <a:rPr lang="en-US" sz="900" b="1">
                <a:solidFill>
                  <a:srgbClr val="000000"/>
                </a:solidFill>
              </a:rPr>
              <a:t>255</a:t>
            </a:r>
          </a:p>
          <a:p>
            <a:r>
              <a:rPr lang="en-US" sz="900" b="1">
                <a:solidFill>
                  <a:srgbClr val="000000"/>
                </a:solidFill>
              </a:rPr>
              <a:t>88</a:t>
            </a:r>
          </a:p>
          <a:p>
            <a:r>
              <a:rPr lang="en-US" sz="900" b="1">
                <a:solidFill>
                  <a:srgbClr val="000000"/>
                </a:solidFill>
              </a:rPr>
              <a:t>33</a:t>
            </a:r>
          </a:p>
        </p:txBody>
      </p:sp>
      <p:sp>
        <p:nvSpPr>
          <p:cNvPr id="11" name="TextBox 10">
            <a:extLst>
              <a:ext uri="{FF2B5EF4-FFF2-40B4-BE49-F238E27FC236}">
                <a16:creationId xmlns:a16="http://schemas.microsoft.com/office/drawing/2014/main" id="{0D73DCF1-4DBE-0960-DEE7-DD84AD6D2F21}"/>
              </a:ext>
            </a:extLst>
          </p:cNvPr>
          <p:cNvSpPr txBox="1"/>
          <p:nvPr userDrawn="1"/>
        </p:nvSpPr>
        <p:spPr>
          <a:xfrm>
            <a:off x="3237768" y="-863108"/>
            <a:ext cx="410222" cy="507831"/>
          </a:xfrm>
          <a:prstGeom prst="rect">
            <a:avLst/>
          </a:prstGeom>
          <a:noFill/>
        </p:spPr>
        <p:txBody>
          <a:bodyPr wrap="square" rtlCol="0">
            <a:spAutoFit/>
          </a:bodyPr>
          <a:lstStyle/>
          <a:p>
            <a:r>
              <a:rPr lang="en-US" sz="900" b="1">
                <a:solidFill>
                  <a:srgbClr val="000000"/>
                </a:solidFill>
              </a:rPr>
              <a:t>0</a:t>
            </a:r>
          </a:p>
          <a:p>
            <a:r>
              <a:rPr lang="en-US" sz="900" b="1">
                <a:solidFill>
                  <a:srgbClr val="000000"/>
                </a:solidFill>
              </a:rPr>
              <a:t>128</a:t>
            </a:r>
          </a:p>
          <a:p>
            <a:r>
              <a:rPr lang="en-US" sz="900" b="1">
                <a:solidFill>
                  <a:srgbClr val="000000"/>
                </a:solidFill>
              </a:rPr>
              <a:t>152</a:t>
            </a:r>
          </a:p>
        </p:txBody>
      </p:sp>
      <p:sp>
        <p:nvSpPr>
          <p:cNvPr id="13" name="TextBox 12">
            <a:extLst>
              <a:ext uri="{FF2B5EF4-FFF2-40B4-BE49-F238E27FC236}">
                <a16:creationId xmlns:a16="http://schemas.microsoft.com/office/drawing/2014/main" id="{5AA13393-BD04-928C-11BD-91CD341F7265}"/>
              </a:ext>
            </a:extLst>
          </p:cNvPr>
          <p:cNvSpPr txBox="1"/>
          <p:nvPr userDrawn="1"/>
        </p:nvSpPr>
        <p:spPr>
          <a:xfrm>
            <a:off x="4653346" y="-865349"/>
            <a:ext cx="454410" cy="507831"/>
          </a:xfrm>
          <a:prstGeom prst="rect">
            <a:avLst/>
          </a:prstGeom>
          <a:noFill/>
        </p:spPr>
        <p:txBody>
          <a:bodyPr wrap="square" rtlCol="0">
            <a:spAutoFit/>
          </a:bodyPr>
          <a:lstStyle/>
          <a:p>
            <a:r>
              <a:rPr lang="en-US" sz="900" b="1">
                <a:solidFill>
                  <a:srgbClr val="000000"/>
                </a:solidFill>
              </a:rPr>
              <a:t>237</a:t>
            </a:r>
          </a:p>
          <a:p>
            <a:r>
              <a:rPr lang="en-US" sz="900" b="1">
                <a:solidFill>
                  <a:srgbClr val="000000"/>
                </a:solidFill>
              </a:rPr>
              <a:t>92</a:t>
            </a:r>
          </a:p>
          <a:p>
            <a:r>
              <a:rPr lang="en-US" sz="900" b="1">
                <a:solidFill>
                  <a:srgbClr val="000000"/>
                </a:solidFill>
              </a:rPr>
              <a:t>36</a:t>
            </a:r>
          </a:p>
        </p:txBody>
      </p:sp>
      <p:sp>
        <p:nvSpPr>
          <p:cNvPr id="18" name="TextBox 17">
            <a:extLst>
              <a:ext uri="{FF2B5EF4-FFF2-40B4-BE49-F238E27FC236}">
                <a16:creationId xmlns:a16="http://schemas.microsoft.com/office/drawing/2014/main" id="{744CD8B9-B044-4DC2-89B3-FD70A28DD97C}"/>
              </a:ext>
            </a:extLst>
          </p:cNvPr>
          <p:cNvSpPr txBox="1"/>
          <p:nvPr userDrawn="1"/>
        </p:nvSpPr>
        <p:spPr>
          <a:xfrm>
            <a:off x="5740757" y="-865841"/>
            <a:ext cx="410222" cy="507831"/>
          </a:xfrm>
          <a:prstGeom prst="rect">
            <a:avLst/>
          </a:prstGeom>
          <a:noFill/>
        </p:spPr>
        <p:txBody>
          <a:bodyPr wrap="square" rtlCol="0">
            <a:spAutoFit/>
          </a:bodyPr>
          <a:lstStyle/>
          <a:p>
            <a:r>
              <a:rPr lang="en-US" sz="900" b="1">
                <a:solidFill>
                  <a:sysClr val="windowText" lastClr="000000"/>
                </a:solidFill>
              </a:rPr>
              <a:t>237</a:t>
            </a:r>
          </a:p>
          <a:p>
            <a:r>
              <a:rPr lang="en-US" sz="900" b="1">
                <a:solidFill>
                  <a:sysClr val="windowText" lastClr="000000"/>
                </a:solidFill>
              </a:rPr>
              <a:t>214</a:t>
            </a:r>
          </a:p>
          <a:p>
            <a:r>
              <a:rPr lang="en-US" sz="900" b="1">
                <a:solidFill>
                  <a:sysClr val="windowText" lastClr="000000"/>
                </a:solidFill>
              </a:rPr>
              <a:t>20</a:t>
            </a:r>
          </a:p>
        </p:txBody>
      </p:sp>
      <p:sp>
        <p:nvSpPr>
          <p:cNvPr id="22" name="TextBox 21">
            <a:extLst>
              <a:ext uri="{FF2B5EF4-FFF2-40B4-BE49-F238E27FC236}">
                <a16:creationId xmlns:a16="http://schemas.microsoft.com/office/drawing/2014/main" id="{0900CF8D-88F5-B10A-14F2-F8D91AD1DAF5}"/>
              </a:ext>
            </a:extLst>
          </p:cNvPr>
          <p:cNvSpPr txBox="1"/>
          <p:nvPr userDrawn="1"/>
        </p:nvSpPr>
        <p:spPr>
          <a:xfrm>
            <a:off x="5208624" y="-866408"/>
            <a:ext cx="410222" cy="507831"/>
          </a:xfrm>
          <a:prstGeom prst="rect">
            <a:avLst/>
          </a:prstGeom>
          <a:noFill/>
        </p:spPr>
        <p:txBody>
          <a:bodyPr wrap="square" rtlCol="0">
            <a:spAutoFit/>
          </a:bodyPr>
          <a:lstStyle/>
          <a:p>
            <a:r>
              <a:rPr lang="en-US" sz="900" b="1">
                <a:solidFill>
                  <a:sysClr val="windowText" lastClr="000000"/>
                </a:solidFill>
              </a:rPr>
              <a:t>237</a:t>
            </a:r>
          </a:p>
          <a:p>
            <a:r>
              <a:rPr lang="en-US" sz="900" b="1">
                <a:solidFill>
                  <a:sysClr val="windowText" lastClr="000000"/>
                </a:solidFill>
              </a:rPr>
              <a:t>158</a:t>
            </a:r>
          </a:p>
          <a:p>
            <a:r>
              <a:rPr lang="en-US" sz="900" b="1">
                <a:solidFill>
                  <a:sysClr val="windowText" lastClr="000000"/>
                </a:solidFill>
              </a:rPr>
              <a:t>36</a:t>
            </a:r>
          </a:p>
        </p:txBody>
      </p:sp>
      <p:sp>
        <p:nvSpPr>
          <p:cNvPr id="23" name="TextBox 22">
            <a:extLst>
              <a:ext uri="{FF2B5EF4-FFF2-40B4-BE49-F238E27FC236}">
                <a16:creationId xmlns:a16="http://schemas.microsoft.com/office/drawing/2014/main" id="{27986273-E387-9BBB-2897-FE7A0E12C0A3}"/>
              </a:ext>
            </a:extLst>
          </p:cNvPr>
          <p:cNvSpPr txBox="1"/>
          <p:nvPr userDrawn="1"/>
        </p:nvSpPr>
        <p:spPr>
          <a:xfrm>
            <a:off x="4152815" y="-871065"/>
            <a:ext cx="410222" cy="507831"/>
          </a:xfrm>
          <a:prstGeom prst="rect">
            <a:avLst/>
          </a:prstGeom>
          <a:noFill/>
        </p:spPr>
        <p:txBody>
          <a:bodyPr wrap="square" rtlCol="0">
            <a:spAutoFit/>
          </a:bodyPr>
          <a:lstStyle/>
          <a:p>
            <a:r>
              <a:rPr lang="en-US" sz="900" b="1">
                <a:solidFill>
                  <a:srgbClr val="000000"/>
                </a:solidFill>
              </a:rPr>
              <a:t>71</a:t>
            </a:r>
          </a:p>
          <a:p>
            <a:r>
              <a:rPr lang="en-US" sz="900" b="1">
                <a:solidFill>
                  <a:srgbClr val="000000"/>
                </a:solidFill>
              </a:rPr>
              <a:t>156</a:t>
            </a:r>
          </a:p>
          <a:p>
            <a:r>
              <a:rPr lang="en-US" sz="900" b="1">
                <a:solidFill>
                  <a:srgbClr val="000000"/>
                </a:solidFill>
              </a:rPr>
              <a:t>69</a:t>
            </a:r>
          </a:p>
        </p:txBody>
      </p:sp>
      <p:sp>
        <p:nvSpPr>
          <p:cNvPr id="20" name="TextBox 19">
            <a:extLst>
              <a:ext uri="{FF2B5EF4-FFF2-40B4-BE49-F238E27FC236}">
                <a16:creationId xmlns:a16="http://schemas.microsoft.com/office/drawing/2014/main" id="{51B8C2EF-893B-4B7C-83A8-EDD1524D398A}"/>
              </a:ext>
            </a:extLst>
          </p:cNvPr>
          <p:cNvSpPr txBox="1"/>
          <p:nvPr userDrawn="1"/>
        </p:nvSpPr>
        <p:spPr>
          <a:xfrm>
            <a:off x="-77760" y="-868920"/>
            <a:ext cx="267397" cy="507831"/>
          </a:xfrm>
          <a:prstGeom prst="rect">
            <a:avLst/>
          </a:prstGeom>
          <a:noFill/>
        </p:spPr>
        <p:txBody>
          <a:bodyPr wrap="square" rtlCol="0">
            <a:spAutoFit/>
          </a:bodyPr>
          <a:lstStyle/>
          <a:p>
            <a:r>
              <a:rPr lang="en-US" sz="900" b="1">
                <a:solidFill>
                  <a:schemeClr val="bg1"/>
                </a:solidFill>
              </a:rPr>
              <a:t>R</a:t>
            </a:r>
          </a:p>
          <a:p>
            <a:r>
              <a:rPr lang="en-US" sz="900" b="1">
                <a:solidFill>
                  <a:schemeClr val="bg1"/>
                </a:solidFill>
              </a:rPr>
              <a:t>G</a:t>
            </a:r>
          </a:p>
          <a:p>
            <a:r>
              <a:rPr lang="en-US" sz="900" b="1">
                <a:solidFill>
                  <a:schemeClr val="bg1"/>
                </a:solidFill>
              </a:rPr>
              <a:t>B</a:t>
            </a:r>
          </a:p>
        </p:txBody>
      </p:sp>
      <p:sp>
        <p:nvSpPr>
          <p:cNvPr id="24" name="TextBox 23">
            <a:extLst>
              <a:ext uri="{FF2B5EF4-FFF2-40B4-BE49-F238E27FC236}">
                <a16:creationId xmlns:a16="http://schemas.microsoft.com/office/drawing/2014/main" id="{08D44654-79F8-F43D-D782-79EB23E158DD}"/>
              </a:ext>
            </a:extLst>
          </p:cNvPr>
          <p:cNvSpPr txBox="1"/>
          <p:nvPr userDrawn="1"/>
        </p:nvSpPr>
        <p:spPr>
          <a:xfrm>
            <a:off x="1912937" y="-869156"/>
            <a:ext cx="267397" cy="507831"/>
          </a:xfrm>
          <a:prstGeom prst="rect">
            <a:avLst/>
          </a:prstGeom>
          <a:noFill/>
        </p:spPr>
        <p:txBody>
          <a:bodyPr wrap="square" rtlCol="0">
            <a:spAutoFit/>
          </a:bodyPr>
          <a:lstStyle/>
          <a:p>
            <a:r>
              <a:rPr lang="en-US" sz="900" b="1">
                <a:solidFill>
                  <a:schemeClr val="bg1"/>
                </a:solidFill>
              </a:rPr>
              <a:t>R</a:t>
            </a:r>
          </a:p>
          <a:p>
            <a:r>
              <a:rPr lang="en-US" sz="900" b="1">
                <a:solidFill>
                  <a:schemeClr val="bg1"/>
                </a:solidFill>
              </a:rPr>
              <a:t>G</a:t>
            </a:r>
          </a:p>
          <a:p>
            <a:r>
              <a:rPr lang="en-US" sz="900" b="1">
                <a:solidFill>
                  <a:schemeClr val="bg1"/>
                </a:solidFill>
              </a:rPr>
              <a:t>B</a:t>
            </a:r>
          </a:p>
        </p:txBody>
      </p:sp>
      <p:sp>
        <p:nvSpPr>
          <p:cNvPr id="25" name="TextBox 24">
            <a:extLst>
              <a:ext uri="{FF2B5EF4-FFF2-40B4-BE49-F238E27FC236}">
                <a16:creationId xmlns:a16="http://schemas.microsoft.com/office/drawing/2014/main" id="{49EFF5DE-968F-AE83-9E75-1B8EECB23077}"/>
              </a:ext>
            </a:extLst>
          </p:cNvPr>
          <p:cNvSpPr txBox="1"/>
          <p:nvPr userDrawn="1"/>
        </p:nvSpPr>
        <p:spPr>
          <a:xfrm>
            <a:off x="142144" y="-410993"/>
            <a:ext cx="1529074" cy="230832"/>
          </a:xfrm>
          <a:prstGeom prst="rect">
            <a:avLst/>
          </a:prstGeom>
          <a:noFill/>
        </p:spPr>
        <p:txBody>
          <a:bodyPr wrap="square" rtlCol="0">
            <a:spAutoFit/>
          </a:bodyPr>
          <a:lstStyle/>
          <a:p>
            <a:pPr algn="ctr"/>
            <a:r>
              <a:rPr lang="en-US" sz="900" b="1">
                <a:solidFill>
                  <a:schemeClr val="bg1"/>
                </a:solidFill>
              </a:rPr>
              <a:t>PRIMARY COLORS</a:t>
            </a:r>
          </a:p>
        </p:txBody>
      </p:sp>
      <p:sp>
        <p:nvSpPr>
          <p:cNvPr id="29" name="TextBox 28">
            <a:extLst>
              <a:ext uri="{FF2B5EF4-FFF2-40B4-BE49-F238E27FC236}">
                <a16:creationId xmlns:a16="http://schemas.microsoft.com/office/drawing/2014/main" id="{4C227105-C42E-105C-7754-070CD7CFB0AD}"/>
              </a:ext>
            </a:extLst>
          </p:cNvPr>
          <p:cNvSpPr txBox="1"/>
          <p:nvPr userDrawn="1"/>
        </p:nvSpPr>
        <p:spPr>
          <a:xfrm>
            <a:off x="4107874" y="-421355"/>
            <a:ext cx="2043105" cy="230832"/>
          </a:xfrm>
          <a:prstGeom prst="rect">
            <a:avLst/>
          </a:prstGeom>
          <a:noFill/>
        </p:spPr>
        <p:txBody>
          <a:bodyPr wrap="square" rtlCol="0">
            <a:spAutoFit/>
          </a:bodyPr>
          <a:lstStyle/>
          <a:p>
            <a:pPr algn="ctr"/>
            <a:r>
              <a:rPr lang="en-US" sz="900" b="1">
                <a:solidFill>
                  <a:schemeClr val="bg1"/>
                </a:solidFill>
              </a:rPr>
              <a:t>ACCENT COLORS</a:t>
            </a:r>
          </a:p>
        </p:txBody>
      </p:sp>
      <p:sp>
        <p:nvSpPr>
          <p:cNvPr id="30" name="TextBox 29">
            <a:extLst>
              <a:ext uri="{FF2B5EF4-FFF2-40B4-BE49-F238E27FC236}">
                <a16:creationId xmlns:a16="http://schemas.microsoft.com/office/drawing/2014/main" id="{777FD5F6-0275-2E18-9C2B-A0D6D7276E3C}"/>
              </a:ext>
            </a:extLst>
          </p:cNvPr>
          <p:cNvSpPr txBox="1"/>
          <p:nvPr userDrawn="1"/>
        </p:nvSpPr>
        <p:spPr>
          <a:xfrm>
            <a:off x="2095515" y="-409576"/>
            <a:ext cx="1529074" cy="230832"/>
          </a:xfrm>
          <a:prstGeom prst="rect">
            <a:avLst/>
          </a:prstGeom>
          <a:noFill/>
        </p:spPr>
        <p:txBody>
          <a:bodyPr wrap="square" rtlCol="0">
            <a:spAutoFit/>
          </a:bodyPr>
          <a:lstStyle/>
          <a:p>
            <a:pPr algn="ctr"/>
            <a:r>
              <a:rPr lang="en-US" sz="900" b="1">
                <a:solidFill>
                  <a:schemeClr val="bg1"/>
                </a:solidFill>
              </a:rPr>
              <a:t>SECONDARY COLORS</a:t>
            </a:r>
          </a:p>
        </p:txBody>
      </p:sp>
      <p:sp>
        <p:nvSpPr>
          <p:cNvPr id="31" name="TextBox 30">
            <a:extLst>
              <a:ext uri="{FF2B5EF4-FFF2-40B4-BE49-F238E27FC236}">
                <a16:creationId xmlns:a16="http://schemas.microsoft.com/office/drawing/2014/main" id="{EE007771-8D63-1509-C9C0-281527AD5279}"/>
              </a:ext>
            </a:extLst>
          </p:cNvPr>
          <p:cNvSpPr txBox="1"/>
          <p:nvPr userDrawn="1"/>
        </p:nvSpPr>
        <p:spPr>
          <a:xfrm>
            <a:off x="3846598" y="-868836"/>
            <a:ext cx="267397" cy="507831"/>
          </a:xfrm>
          <a:prstGeom prst="rect">
            <a:avLst/>
          </a:prstGeom>
          <a:noFill/>
        </p:spPr>
        <p:txBody>
          <a:bodyPr wrap="square" rtlCol="0">
            <a:spAutoFit/>
          </a:bodyPr>
          <a:lstStyle/>
          <a:p>
            <a:r>
              <a:rPr lang="en-US" sz="900" b="1">
                <a:solidFill>
                  <a:schemeClr val="bg1"/>
                </a:solidFill>
              </a:rPr>
              <a:t>R</a:t>
            </a:r>
          </a:p>
          <a:p>
            <a:r>
              <a:rPr lang="en-US" sz="900" b="1">
                <a:solidFill>
                  <a:schemeClr val="bg1"/>
                </a:solidFill>
              </a:rPr>
              <a:t>G</a:t>
            </a:r>
          </a:p>
          <a:p>
            <a:r>
              <a:rPr lang="en-US" sz="900" b="1">
                <a:solidFill>
                  <a:schemeClr val="bg1"/>
                </a:solidFill>
              </a:rPr>
              <a:t>B</a:t>
            </a:r>
          </a:p>
        </p:txBody>
      </p:sp>
      <p:sp>
        <p:nvSpPr>
          <p:cNvPr id="32" name="Slide Number Placeholder 6">
            <a:extLst>
              <a:ext uri="{FF2B5EF4-FFF2-40B4-BE49-F238E27FC236}">
                <a16:creationId xmlns:a16="http://schemas.microsoft.com/office/drawing/2014/main" id="{6A236290-B1BA-ED28-26C5-FD398526E993}"/>
              </a:ext>
            </a:extLst>
          </p:cNvPr>
          <p:cNvSpPr txBox="1">
            <a:spLocks/>
          </p:cNvSpPr>
          <p:nvPr userDrawn="1"/>
        </p:nvSpPr>
        <p:spPr>
          <a:xfrm>
            <a:off x="8652721" y="6473235"/>
            <a:ext cx="299270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HungerRush 2023. Proprietary &amp; confidential.</a:t>
            </a:r>
          </a:p>
        </p:txBody>
      </p:sp>
      <p:sp>
        <p:nvSpPr>
          <p:cNvPr id="33" name="Slide Number Placeholder 6">
            <a:extLst>
              <a:ext uri="{FF2B5EF4-FFF2-40B4-BE49-F238E27FC236}">
                <a16:creationId xmlns:a16="http://schemas.microsoft.com/office/drawing/2014/main" id="{6E8A64AA-62AC-8002-70FF-49FC858900CB}"/>
              </a:ext>
            </a:extLst>
          </p:cNvPr>
          <p:cNvSpPr txBox="1">
            <a:spLocks/>
          </p:cNvSpPr>
          <p:nvPr userDrawn="1"/>
        </p:nvSpPr>
        <p:spPr>
          <a:xfrm>
            <a:off x="11090637" y="6486984"/>
            <a:ext cx="928356" cy="365125"/>
          </a:xfrm>
          <a:prstGeom prst="rect">
            <a:avLst/>
          </a:prstGeom>
        </p:spPr>
        <p:txBody>
          <a:bodyPr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08E249-EE37-084D-85B7-83ACFA35875E}"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3940625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defTabSz="914400" rtl="0" eaLnBrk="1" latinLnBrk="0" hangingPunct="1">
        <a:lnSpc>
          <a:spcPct val="90000"/>
        </a:lnSpc>
        <a:spcBef>
          <a:spcPct val="0"/>
        </a:spcBef>
        <a:buNone/>
        <a:defRPr sz="3200" b="1" i="0" kern="1200">
          <a:solidFill>
            <a:srgbClr val="1A1347"/>
          </a:solidFill>
          <a:latin typeface="Arial 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orient="horz" pos="792">
          <p15:clr>
            <a:srgbClr val="F26B43"/>
          </p15:clr>
        </p15:guide>
        <p15:guide id="3" orient="horz" pos="960">
          <p15:clr>
            <a:srgbClr val="F26B43"/>
          </p15:clr>
        </p15:guide>
        <p15:guide id="4" pos="3840">
          <p15:clr>
            <a:srgbClr val="F26B43"/>
          </p15:clr>
        </p15:guide>
        <p15:guide id="5" pos="384">
          <p15:clr>
            <a:srgbClr val="F26B43"/>
          </p15:clr>
        </p15:guide>
        <p15:guide id="6" pos="3768">
          <p15:clr>
            <a:srgbClr val="F26B43"/>
          </p15:clr>
        </p15:guide>
        <p15:guide id="7" pos="3912">
          <p15:clr>
            <a:srgbClr val="F26B43"/>
          </p15:clr>
        </p15:guide>
        <p15:guide id="8" pos="7296">
          <p15:clr>
            <a:srgbClr val="F26B43"/>
          </p15:clr>
        </p15:guide>
        <p15:guide id="9" orient="horz" pos="3984">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hyperlink" Target="https://ordr-assets.s3.us-east-2.amazonaws.com/hungerrush360.png"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EFD9-2896-9510-E19E-087682DF7332}"/>
              </a:ext>
            </a:extLst>
          </p:cNvPr>
          <p:cNvSpPr>
            <a:spLocks noGrp="1"/>
          </p:cNvSpPr>
          <p:nvPr>
            <p:ph type="title"/>
          </p:nvPr>
        </p:nvSpPr>
        <p:spPr>
          <a:xfrm>
            <a:off x="624052" y="5476875"/>
            <a:ext cx="10943896" cy="876300"/>
          </a:xfrm>
        </p:spPr>
        <p:txBody>
          <a:bodyPr>
            <a:normAutofit/>
          </a:bodyPr>
          <a:lstStyle/>
          <a:p>
            <a:pPr algn="ctr"/>
            <a:r>
              <a:rPr lang="en-US" dirty="0" err="1">
                <a:solidFill>
                  <a:srgbClr val="45465D"/>
                </a:solidFill>
              </a:rPr>
              <a:t>OrderAI</a:t>
            </a:r>
            <a:r>
              <a:rPr lang="en-US" dirty="0">
                <a:solidFill>
                  <a:srgbClr val="45465D"/>
                </a:solidFill>
              </a:rPr>
              <a:t> Evaluation Proposal </a:t>
            </a:r>
            <a:br>
              <a:rPr lang="en-US" dirty="0"/>
            </a:br>
            <a:r>
              <a:rPr lang="en-US" sz="1800" dirty="0">
                <a:solidFill>
                  <a:schemeClr val="tx2"/>
                </a:solidFill>
              </a:rPr>
              <a:t>July 20, 2023</a:t>
            </a:r>
          </a:p>
        </p:txBody>
      </p:sp>
      <p:pic>
        <p:nvPicPr>
          <p:cNvPr id="1026" name="Picture 2">
            <a:extLst>
              <a:ext uri="{FF2B5EF4-FFF2-40B4-BE49-F238E27FC236}">
                <a16:creationId xmlns:a16="http://schemas.microsoft.com/office/drawing/2014/main" id="{12E2AC53-3FF7-6A13-BDFF-905CB2EC8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872" y="973047"/>
            <a:ext cx="5669909" cy="8906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927BB4-ED80-948F-AD0B-FAB27C849772}"/>
              </a:ext>
            </a:extLst>
          </p:cNvPr>
          <p:cNvSpPr txBox="1"/>
          <p:nvPr/>
        </p:nvSpPr>
        <p:spPr>
          <a:xfrm>
            <a:off x="1724025" y="2341515"/>
            <a:ext cx="8762999" cy="646331"/>
          </a:xfrm>
          <a:prstGeom prst="rect">
            <a:avLst/>
          </a:prstGeom>
          <a:noFill/>
        </p:spPr>
        <p:txBody>
          <a:bodyPr wrap="square">
            <a:spAutoFit/>
          </a:bodyPr>
          <a:lstStyle/>
          <a:p>
            <a:pPr algn="ctr"/>
            <a:r>
              <a:rPr lang="en-US" sz="3600" b="1" i="0" u="none" strike="noStrike">
                <a:solidFill>
                  <a:srgbClr val="002060"/>
                </a:solidFill>
                <a:effectLst/>
                <a:latin typeface="Arial" panose="020B0604020202020204" pitchFamily="34" charset="0"/>
              </a:rPr>
              <a:t>&amp; </a:t>
            </a:r>
            <a:r>
              <a:rPr lang="en-US" sz="3600" b="1" i="0">
                <a:solidFill>
                  <a:srgbClr val="002060"/>
                </a:solidFill>
                <a:effectLst/>
                <a:latin typeface="Arial" panose="020B0604020202020204" pitchFamily="34" charset="0"/>
              </a:rPr>
              <a:t>​</a:t>
            </a:r>
            <a:endParaRPr lang="en-US" sz="3600" b="1">
              <a:solidFill>
                <a:srgbClr val="002060"/>
              </a:solidFill>
            </a:endParaRPr>
          </a:p>
        </p:txBody>
      </p:sp>
      <p:pic>
        <p:nvPicPr>
          <p:cNvPr id="8" name="Picture 7" descr="A sign with a slice of pizza&#10;&#10;Description automatically generated">
            <a:extLst>
              <a:ext uri="{FF2B5EF4-FFF2-40B4-BE49-F238E27FC236}">
                <a16:creationId xmlns:a16="http://schemas.microsoft.com/office/drawing/2014/main" id="{542FC601-BDF3-3E92-8644-BA20AB7FC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571" y="3263703"/>
            <a:ext cx="2786857" cy="1980507"/>
          </a:xfrm>
          <a:prstGeom prst="rect">
            <a:avLst/>
          </a:prstGeom>
        </p:spPr>
      </p:pic>
    </p:spTree>
    <p:extLst>
      <p:ext uri="{BB962C8B-B14F-4D97-AF65-F5344CB8AC3E}">
        <p14:creationId xmlns:p14="http://schemas.microsoft.com/office/powerpoint/2010/main" val="563140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B73EFC7-9786-9567-36D3-22CF4742CCE4}"/>
              </a:ext>
            </a:extLst>
          </p:cNvPr>
          <p:cNvSpPr>
            <a:spLocks noGrp="1"/>
          </p:cNvSpPr>
          <p:nvPr>
            <p:ph type="title"/>
          </p:nvPr>
        </p:nvSpPr>
        <p:spPr>
          <a:xfrm>
            <a:off x="568787" y="2681190"/>
            <a:ext cx="4871545" cy="740954"/>
          </a:xfrm>
        </p:spPr>
        <p:txBody>
          <a:bodyPr/>
          <a:lstStyle/>
          <a:p>
            <a:r>
              <a:rPr lang="en-US"/>
              <a:t>Thank You</a:t>
            </a: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a:ext>
            </a:extLst>
          </a:blip>
          <a:srcRect t="12" b="12"/>
          <a:stretch/>
        </p:blipFill>
        <p:spPr/>
      </p:pic>
      <p:graphicFrame>
        <p:nvGraphicFramePr>
          <p:cNvPr id="2" name="Table 2">
            <a:extLst>
              <a:ext uri="{FF2B5EF4-FFF2-40B4-BE49-F238E27FC236}">
                <a16:creationId xmlns:a16="http://schemas.microsoft.com/office/drawing/2014/main" id="{DA9BB865-8813-FDB6-2D4D-B2EC52047188}"/>
              </a:ext>
            </a:extLst>
          </p:cNvPr>
          <p:cNvGraphicFramePr>
            <a:graphicFrameLocks noGrp="1"/>
          </p:cNvGraphicFramePr>
          <p:nvPr/>
        </p:nvGraphicFramePr>
        <p:xfrm>
          <a:off x="486926" y="3547140"/>
          <a:ext cx="5994902" cy="1595120"/>
        </p:xfrm>
        <a:graphic>
          <a:graphicData uri="http://schemas.openxmlformats.org/drawingml/2006/table">
            <a:tbl>
              <a:tblPr firstRow="1" bandRow="1">
                <a:tableStyleId>{5C22544A-7EE6-4342-B048-85BDC9FD1C3A}</a:tableStyleId>
              </a:tblPr>
              <a:tblGrid>
                <a:gridCol w="2359074">
                  <a:extLst>
                    <a:ext uri="{9D8B030D-6E8A-4147-A177-3AD203B41FA5}">
                      <a16:colId xmlns:a16="http://schemas.microsoft.com/office/drawing/2014/main" val="2253426358"/>
                    </a:ext>
                  </a:extLst>
                </a:gridCol>
                <a:gridCol w="3635828">
                  <a:extLst>
                    <a:ext uri="{9D8B030D-6E8A-4147-A177-3AD203B41FA5}">
                      <a16:colId xmlns:a16="http://schemas.microsoft.com/office/drawing/2014/main" val="686230547"/>
                    </a:ext>
                  </a:extLst>
                </a:gridCol>
              </a:tblGrid>
              <a:tr h="370840">
                <a:tc gridSpan="2">
                  <a:txBody>
                    <a:bodyPr/>
                    <a:lstStyle/>
                    <a:p>
                      <a:pPr marL="0" indent="0">
                        <a:buNone/>
                      </a:pPr>
                      <a:r>
                        <a:rPr lang="en-US" sz="2200" b="0" dirty="0">
                          <a:solidFill>
                            <a:schemeClr val="tx1"/>
                          </a:solidFill>
                        </a:rPr>
                        <a:t>Cam Hebert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549743"/>
                  </a:ext>
                </a:extLst>
              </a:tr>
              <a:tr h="370840">
                <a:tc gridSpan="2">
                  <a:txBody>
                    <a:bodyPr/>
                    <a:lstStyle/>
                    <a:p>
                      <a:r>
                        <a:rPr lang="en-US" sz="2200" dirty="0"/>
                        <a:t>Restaurant Technology Consultant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461143"/>
                  </a:ext>
                </a:extLst>
              </a:tr>
              <a:tr h="370840">
                <a:tc>
                  <a:txBody>
                    <a:bodyPr/>
                    <a:lstStyle/>
                    <a:p>
                      <a:r>
                        <a:rPr lang="en-US" sz="1400" dirty="0"/>
                        <a:t>mobile: 401.835.7769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t>cameron.hebert@hungerrush.com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96309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office: 401.256.5634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t>hungerrush.com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4590285"/>
                  </a:ext>
                </a:extLst>
              </a:tr>
            </a:tbl>
          </a:graphicData>
        </a:graphic>
      </p:graphicFrame>
    </p:spTree>
    <p:extLst>
      <p:ext uri="{BB962C8B-B14F-4D97-AF65-F5344CB8AC3E}">
        <p14:creationId xmlns:p14="http://schemas.microsoft.com/office/powerpoint/2010/main" val="305729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4377-0A94-AB7C-55DC-499D601941BF}"/>
              </a:ext>
            </a:extLst>
          </p:cNvPr>
          <p:cNvSpPr>
            <a:spLocks noGrp="1"/>
          </p:cNvSpPr>
          <p:nvPr>
            <p:ph type="title"/>
          </p:nvPr>
        </p:nvSpPr>
        <p:spPr/>
        <p:txBody>
          <a:bodyPr/>
          <a:lstStyle/>
          <a:p>
            <a:r>
              <a:rPr lang="en-US" dirty="0">
                <a:solidFill>
                  <a:srgbClr val="002060"/>
                </a:solidFill>
              </a:rPr>
              <a:t>Proposal Parts</a:t>
            </a:r>
          </a:p>
        </p:txBody>
      </p:sp>
      <p:sp>
        <p:nvSpPr>
          <p:cNvPr id="3" name="Content Placeholder 2">
            <a:extLst>
              <a:ext uri="{FF2B5EF4-FFF2-40B4-BE49-F238E27FC236}">
                <a16:creationId xmlns:a16="http://schemas.microsoft.com/office/drawing/2014/main" id="{68BDF109-5C9C-F88A-ADF9-D59B4FFAFCB9}"/>
              </a:ext>
            </a:extLst>
          </p:cNvPr>
          <p:cNvSpPr>
            <a:spLocks noGrp="1"/>
          </p:cNvSpPr>
          <p:nvPr>
            <p:ph sz="half" idx="14"/>
          </p:nvPr>
        </p:nvSpPr>
        <p:spPr/>
        <p:txBody>
          <a:bodyPr/>
          <a:lstStyle/>
          <a:p>
            <a:r>
              <a:rPr lang="en-US" sz="2400" dirty="0" err="1">
                <a:solidFill>
                  <a:schemeClr val="tx2"/>
                </a:solidFill>
              </a:rPr>
              <a:t>PieZoni’s</a:t>
            </a:r>
            <a:r>
              <a:rPr lang="en-US" sz="2400" dirty="0">
                <a:solidFill>
                  <a:schemeClr val="tx2"/>
                </a:solidFill>
              </a:rPr>
              <a:t> Current State</a:t>
            </a:r>
          </a:p>
          <a:p>
            <a:r>
              <a:rPr lang="en-US" sz="2400" dirty="0" err="1">
                <a:solidFill>
                  <a:schemeClr val="tx2"/>
                </a:solidFill>
              </a:rPr>
              <a:t>PieZoni’s</a:t>
            </a:r>
            <a:r>
              <a:rPr lang="en-US" sz="2400" dirty="0">
                <a:solidFill>
                  <a:schemeClr val="tx2"/>
                </a:solidFill>
              </a:rPr>
              <a:t> Future State</a:t>
            </a:r>
          </a:p>
          <a:p>
            <a:r>
              <a:rPr lang="en-US" sz="2400" dirty="0">
                <a:solidFill>
                  <a:schemeClr val="tx2"/>
                </a:solidFill>
              </a:rPr>
              <a:t>Pricing for </a:t>
            </a:r>
            <a:r>
              <a:rPr lang="en-US" sz="2400" dirty="0" err="1">
                <a:solidFill>
                  <a:schemeClr val="tx2"/>
                </a:solidFill>
              </a:rPr>
              <a:t>OrderAI</a:t>
            </a:r>
            <a:endParaRPr lang="en-US" sz="2400" dirty="0">
              <a:solidFill>
                <a:schemeClr val="tx2"/>
              </a:solidFill>
            </a:endParaRPr>
          </a:p>
          <a:p>
            <a:r>
              <a:rPr lang="en-US" sz="2400" dirty="0">
                <a:solidFill>
                  <a:schemeClr val="tx2"/>
                </a:solidFill>
              </a:rPr>
              <a:t>Onboarding Process</a:t>
            </a:r>
          </a:p>
          <a:p>
            <a:endParaRPr lang="en-US" sz="2200" dirty="0">
              <a:solidFill>
                <a:schemeClr val="tx2"/>
              </a:solidFill>
            </a:endParaRPr>
          </a:p>
          <a:p>
            <a:endParaRPr lang="en-US" sz="2400" dirty="0">
              <a:solidFill>
                <a:schemeClr val="tx2"/>
              </a:solidFill>
            </a:endParaRPr>
          </a:p>
          <a:p>
            <a:endParaRPr lang="en-US" dirty="0"/>
          </a:p>
        </p:txBody>
      </p:sp>
    </p:spTree>
    <p:extLst>
      <p:ext uri="{BB962C8B-B14F-4D97-AF65-F5344CB8AC3E}">
        <p14:creationId xmlns:p14="http://schemas.microsoft.com/office/powerpoint/2010/main" val="355944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F2FBA-9520-5DF3-B172-9E1AA6EBA52A}"/>
              </a:ext>
            </a:extLst>
          </p:cNvPr>
          <p:cNvSpPr>
            <a:spLocks noGrp="1"/>
          </p:cNvSpPr>
          <p:nvPr>
            <p:ph type="title"/>
          </p:nvPr>
        </p:nvSpPr>
        <p:spPr>
          <a:xfrm>
            <a:off x="636752" y="381000"/>
            <a:ext cx="10958348" cy="876300"/>
          </a:xfrm>
        </p:spPr>
        <p:txBody>
          <a:bodyPr anchor="t">
            <a:normAutofit/>
          </a:bodyPr>
          <a:lstStyle/>
          <a:p>
            <a:pPr algn="ctr"/>
            <a:r>
              <a:rPr lang="en-US" dirty="0"/>
              <a:t>Current State</a:t>
            </a:r>
          </a:p>
        </p:txBody>
      </p:sp>
      <p:sp>
        <p:nvSpPr>
          <p:cNvPr id="3" name="Text Placeholder 2">
            <a:extLst>
              <a:ext uri="{FF2B5EF4-FFF2-40B4-BE49-F238E27FC236}">
                <a16:creationId xmlns:a16="http://schemas.microsoft.com/office/drawing/2014/main" id="{82929003-4B94-D406-756A-91739577996F}"/>
              </a:ext>
            </a:extLst>
          </p:cNvPr>
          <p:cNvSpPr>
            <a:spLocks noGrp="1"/>
          </p:cNvSpPr>
          <p:nvPr>
            <p:ph sz="half" idx="14"/>
          </p:nvPr>
        </p:nvSpPr>
        <p:spPr>
          <a:xfrm>
            <a:off x="3516586" y="3485721"/>
            <a:ext cx="5357648" cy="2695903"/>
          </a:xfrm>
        </p:spPr>
        <p:txBody>
          <a:bodyPr vert="horz" lIns="0" tIns="0" rIns="0" bIns="0" rtlCol="0">
            <a:normAutofit/>
          </a:bodyPr>
          <a:lstStyle/>
          <a:p>
            <a:pPr marL="285750" indent="-285750"/>
            <a:r>
              <a:rPr lang="en-US" dirty="0"/>
              <a:t>17 years of business as the </a:t>
            </a:r>
            <a:r>
              <a:rPr lang="en-US" dirty="0" err="1"/>
              <a:t>PieZoni’s</a:t>
            </a:r>
            <a:r>
              <a:rPr lang="en-US" dirty="0"/>
              <a:t> brand across 3 states</a:t>
            </a:r>
          </a:p>
          <a:p>
            <a:pPr marL="285750" indent="-285750"/>
            <a:r>
              <a:rPr lang="en-US" dirty="0"/>
              <a:t>18 active locations, another 4 coming soon</a:t>
            </a:r>
          </a:p>
          <a:p>
            <a:pPr marL="685800" lvl="1"/>
            <a:r>
              <a:rPr lang="en-US" dirty="0"/>
              <a:t>17 locations active with </a:t>
            </a:r>
            <a:r>
              <a:rPr lang="en-US" dirty="0" err="1"/>
              <a:t>HungerRush</a:t>
            </a:r>
            <a:r>
              <a:rPr lang="en-US" dirty="0"/>
              <a:t> </a:t>
            </a:r>
          </a:p>
          <a:p>
            <a:pPr marL="285750" indent="-285750"/>
            <a:r>
              <a:rPr lang="en-US" dirty="0"/>
              <a:t>Utilizing our POS, online ordering, and loyalty program</a:t>
            </a:r>
          </a:p>
        </p:txBody>
      </p:sp>
      <p:sp>
        <p:nvSpPr>
          <p:cNvPr id="5" name="Slide Number Placeholder 4">
            <a:extLst>
              <a:ext uri="{FF2B5EF4-FFF2-40B4-BE49-F238E27FC236}">
                <a16:creationId xmlns:a16="http://schemas.microsoft.com/office/drawing/2014/main" id="{EF581498-D0D2-CFB5-5B0E-C6B1B599E542}"/>
              </a:ext>
            </a:extLst>
          </p:cNvPr>
          <p:cNvSpPr>
            <a:spLocks noGrp="1"/>
          </p:cNvSpPr>
          <p:nvPr>
            <p:ph type="sldNum" sz="quarter" idx="12"/>
          </p:nvPr>
        </p:nvSpPr>
        <p:spPr>
          <a:xfrm>
            <a:off x="11552367" y="6486984"/>
            <a:ext cx="466625"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B08E249-EE37-084D-85B7-83ACFA35875E}"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a:t>
            </a:fld>
            <a:endParaRPr kumimoji="0" lang="en-US" b="0" i="0" u="none" strike="noStrike" kern="1200" cap="none" spc="0" normalizeH="0" baseline="0" noProof="0">
              <a:ln>
                <a:noFill/>
              </a:ln>
              <a:effectLst/>
              <a:uLnTx/>
              <a:uFillTx/>
            </a:endParaRPr>
          </a:p>
        </p:txBody>
      </p:sp>
      <p:sp>
        <p:nvSpPr>
          <p:cNvPr id="6" name="Footer Placeholder 5">
            <a:extLst>
              <a:ext uri="{FF2B5EF4-FFF2-40B4-BE49-F238E27FC236}">
                <a16:creationId xmlns:a16="http://schemas.microsoft.com/office/drawing/2014/main" id="{7B80F46F-0673-4115-E11E-8667FE62A903}"/>
              </a:ext>
            </a:extLst>
          </p:cNvPr>
          <p:cNvSpPr>
            <a:spLocks noGrp="1"/>
          </p:cNvSpPr>
          <p:nvPr>
            <p:ph type="ftr" sz="quarter" idx="11"/>
          </p:nvPr>
        </p:nvSpPr>
        <p:spPr>
          <a:xfrm>
            <a:off x="8628611" y="6578618"/>
            <a:ext cx="2828114" cy="140772"/>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 HungerRush 2023. Proprietary &amp; confidential.</a:t>
            </a:r>
          </a:p>
        </p:txBody>
      </p:sp>
      <p:pic>
        <p:nvPicPr>
          <p:cNvPr id="7" name="Picture 6">
            <a:extLst>
              <a:ext uri="{FF2B5EF4-FFF2-40B4-BE49-F238E27FC236}">
                <a16:creationId xmlns:a16="http://schemas.microsoft.com/office/drawing/2014/main" id="{668093A5-C213-19AF-C5B1-D8DE6F135556}"/>
              </a:ext>
            </a:extLst>
          </p:cNvPr>
          <p:cNvPicPr>
            <a:picLocks noChangeAspect="1"/>
          </p:cNvPicPr>
          <p:nvPr/>
        </p:nvPicPr>
        <p:blipFill>
          <a:blip r:embed="rId3"/>
          <a:stretch>
            <a:fillRect/>
          </a:stretch>
        </p:blipFill>
        <p:spPr>
          <a:xfrm>
            <a:off x="2305926" y="1183727"/>
            <a:ext cx="7620000" cy="1905000"/>
          </a:xfrm>
          <a:prstGeom prst="rect">
            <a:avLst/>
          </a:prstGeom>
        </p:spPr>
      </p:pic>
    </p:spTree>
    <p:extLst>
      <p:ext uri="{BB962C8B-B14F-4D97-AF65-F5344CB8AC3E}">
        <p14:creationId xmlns:p14="http://schemas.microsoft.com/office/powerpoint/2010/main" val="223043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4377-0A94-AB7C-55DC-499D601941BF}"/>
              </a:ext>
            </a:extLst>
          </p:cNvPr>
          <p:cNvSpPr>
            <a:spLocks noGrp="1"/>
          </p:cNvSpPr>
          <p:nvPr>
            <p:ph type="title"/>
          </p:nvPr>
        </p:nvSpPr>
        <p:spPr/>
        <p:txBody>
          <a:bodyPr>
            <a:normAutofit fontScale="90000"/>
          </a:bodyPr>
          <a:lstStyle/>
          <a:p>
            <a:r>
              <a:rPr lang="en-US" dirty="0" err="1">
                <a:solidFill>
                  <a:schemeClr val="tx2"/>
                </a:solidFill>
              </a:rPr>
              <a:t>PieZoni</a:t>
            </a:r>
            <a:r>
              <a:rPr lang="en-US" sz="3200" dirty="0" err="1">
                <a:solidFill>
                  <a:schemeClr val="tx2"/>
                </a:solidFill>
              </a:rPr>
              <a:t>’s</a:t>
            </a:r>
            <a:r>
              <a:rPr lang="en-US" sz="3200" dirty="0">
                <a:solidFill>
                  <a:schemeClr val="tx2"/>
                </a:solidFill>
              </a:rPr>
              <a:t> Future State with </a:t>
            </a:r>
            <a:r>
              <a:rPr lang="en-US" sz="3200" dirty="0" err="1">
                <a:solidFill>
                  <a:schemeClr val="tx2"/>
                </a:solidFill>
              </a:rPr>
              <a:t>HungerRush’s</a:t>
            </a:r>
            <a:r>
              <a:rPr lang="en-US" sz="3200" dirty="0">
                <a:solidFill>
                  <a:schemeClr val="tx2"/>
                </a:solidFill>
              </a:rPr>
              <a:t> </a:t>
            </a:r>
            <a:r>
              <a:rPr lang="en-US" sz="3200" dirty="0" err="1">
                <a:solidFill>
                  <a:schemeClr val="tx2"/>
                </a:solidFill>
              </a:rPr>
              <a:t>OrderAI</a:t>
            </a:r>
            <a:r>
              <a:rPr lang="en-US" sz="3200" dirty="0">
                <a:solidFill>
                  <a:schemeClr val="tx2"/>
                </a:solidFill>
              </a:rPr>
              <a:t> Phone Bot</a:t>
            </a:r>
            <a:br>
              <a:rPr lang="en-US" sz="3200" dirty="0">
                <a:solidFill>
                  <a:schemeClr val="tx2"/>
                </a:solidFill>
              </a:rPr>
            </a:br>
            <a:endParaRPr lang="en-US" dirty="0">
              <a:solidFill>
                <a:srgbClr val="002060"/>
              </a:solidFill>
            </a:endParaRPr>
          </a:p>
        </p:txBody>
      </p:sp>
      <p:sp>
        <p:nvSpPr>
          <p:cNvPr id="3" name="Content Placeholder 2">
            <a:extLst>
              <a:ext uri="{FF2B5EF4-FFF2-40B4-BE49-F238E27FC236}">
                <a16:creationId xmlns:a16="http://schemas.microsoft.com/office/drawing/2014/main" id="{68BDF109-5C9C-F88A-ADF9-D59B4FFAFCB9}"/>
              </a:ext>
            </a:extLst>
          </p:cNvPr>
          <p:cNvSpPr>
            <a:spLocks noGrp="1"/>
          </p:cNvSpPr>
          <p:nvPr>
            <p:ph sz="half" idx="14"/>
          </p:nvPr>
        </p:nvSpPr>
        <p:spPr>
          <a:xfrm>
            <a:off x="629361" y="1700019"/>
            <a:ext cx="10943895" cy="4266159"/>
          </a:xfrm>
        </p:spPr>
        <p:txBody>
          <a:bodyPr/>
          <a:lstStyle/>
          <a:p>
            <a:pPr marL="0" indent="0">
              <a:buNone/>
            </a:pPr>
            <a:endParaRPr lang="en-US" sz="2200" dirty="0">
              <a:solidFill>
                <a:schemeClr val="tx2"/>
              </a:solidFill>
            </a:endParaRPr>
          </a:p>
          <a:p>
            <a:endParaRPr lang="en-US" sz="2400" dirty="0">
              <a:solidFill>
                <a:schemeClr val="tx2"/>
              </a:solidFill>
            </a:endParaRPr>
          </a:p>
          <a:p>
            <a:endParaRPr lang="en-US" dirty="0"/>
          </a:p>
        </p:txBody>
      </p:sp>
      <p:sp>
        <p:nvSpPr>
          <p:cNvPr id="5" name="TextBox 4">
            <a:extLst>
              <a:ext uri="{FF2B5EF4-FFF2-40B4-BE49-F238E27FC236}">
                <a16:creationId xmlns:a16="http://schemas.microsoft.com/office/drawing/2014/main" id="{B71C8AAF-BF86-8CF9-4A88-5A60F2777FC9}"/>
              </a:ext>
            </a:extLst>
          </p:cNvPr>
          <p:cNvSpPr txBox="1"/>
          <p:nvPr/>
        </p:nvSpPr>
        <p:spPr>
          <a:xfrm>
            <a:off x="618743" y="1067841"/>
            <a:ext cx="10943895" cy="4185761"/>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
                <a:srgbClr val="118575"/>
              </a:buClr>
              <a:buSzPct val="100000"/>
              <a:buFontTx/>
              <a:buBlip>
                <a:blip r:embed="rId2"/>
              </a:buBlip>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Streamlined ordering channels, pushing customers to order natively rather than through 3</a:t>
            </a:r>
            <a:r>
              <a:rPr kumimoji="0" lang="en-US" sz="2400" b="0" i="0" u="none" strike="noStrike" kern="1200" cap="none" spc="0" normalizeH="0" baseline="30000" noProof="0" dirty="0">
                <a:ln>
                  <a:noFill/>
                </a:ln>
                <a:solidFill>
                  <a:srgbClr val="44546A"/>
                </a:solidFill>
                <a:effectLst/>
                <a:uLnTx/>
                <a:uFillTx/>
                <a:latin typeface="Calibri" panose="020F0502020204030204"/>
                <a:ea typeface="+mn-ea"/>
                <a:cs typeface="+mn-cs"/>
              </a:rPr>
              <a:t>rd</a:t>
            </a: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 party marketplaces</a:t>
            </a:r>
          </a:p>
          <a:p>
            <a:pPr marL="342900" marR="0" lvl="0" indent="-342900" algn="l" defTabSz="914400" rtl="0" eaLnBrk="1" fontAlgn="auto" latinLnBrk="0" hangingPunct="1">
              <a:lnSpc>
                <a:spcPct val="90000"/>
              </a:lnSpc>
              <a:spcBef>
                <a:spcPts val="1000"/>
              </a:spcBef>
              <a:spcAft>
                <a:spcPts val="0"/>
              </a:spcAft>
              <a:buClr>
                <a:srgbClr val="118575"/>
              </a:buClr>
              <a:buSzPct val="100000"/>
              <a:buFontTx/>
              <a:buBlip>
                <a:blip r:embed="rId2"/>
              </a:buBlip>
              <a:tabLst/>
              <a:defRPr/>
            </a:pPr>
            <a:r>
              <a:rPr lang="en-US" sz="2400" dirty="0">
                <a:solidFill>
                  <a:srgbClr val="44546A"/>
                </a:solidFill>
                <a:latin typeface="Calibri" panose="020F0502020204030204"/>
              </a:rPr>
              <a:t>Improving operational efficiency at the brand wide level</a:t>
            </a:r>
          </a:p>
          <a:p>
            <a:pPr marL="342900" marR="0" lvl="0" indent="-342900" algn="l" defTabSz="914400" rtl="0" eaLnBrk="1" fontAlgn="auto" latinLnBrk="0" hangingPunct="1">
              <a:lnSpc>
                <a:spcPct val="90000"/>
              </a:lnSpc>
              <a:spcBef>
                <a:spcPts val="1000"/>
              </a:spcBef>
              <a:spcAft>
                <a:spcPts val="0"/>
              </a:spcAft>
              <a:buClr>
                <a:srgbClr val="118575"/>
              </a:buClr>
              <a:buSzPct val="100000"/>
              <a:buFontTx/>
              <a:buBlip>
                <a:blip r:embed="rId2"/>
              </a:buBlip>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Every single phone call is answered on the first ring while eliminating order intake errors</a:t>
            </a:r>
          </a:p>
          <a:p>
            <a:pPr marL="342900" marR="0" lvl="0" indent="-342900" algn="l" defTabSz="914400" rtl="0" eaLnBrk="1" fontAlgn="auto" latinLnBrk="0" hangingPunct="1">
              <a:lnSpc>
                <a:spcPct val="90000"/>
              </a:lnSpc>
              <a:spcBef>
                <a:spcPts val="1000"/>
              </a:spcBef>
              <a:spcAft>
                <a:spcPts val="0"/>
              </a:spcAft>
              <a:buClr>
                <a:srgbClr val="118575"/>
              </a:buClr>
              <a:buSzPct val="100000"/>
              <a:buFontTx/>
              <a:buBlip>
                <a:blip r:embed="rId2"/>
              </a:buBlip>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The </a:t>
            </a:r>
            <a:r>
              <a:rPr kumimoji="0" lang="en-US" sz="2400" b="0" i="0" u="none" strike="noStrike" kern="1200" cap="none" spc="0" normalizeH="0" baseline="0" noProof="0" dirty="0" err="1">
                <a:ln>
                  <a:noFill/>
                </a:ln>
                <a:solidFill>
                  <a:srgbClr val="44546A"/>
                </a:solidFill>
                <a:effectLst/>
                <a:uLnTx/>
                <a:uFillTx/>
                <a:latin typeface="Calibri" panose="020F0502020204030204"/>
                <a:ea typeface="+mn-ea"/>
                <a:cs typeface="+mn-cs"/>
              </a:rPr>
              <a:t>OrderAI</a:t>
            </a: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 phone bot will attempt to upsell every single order taken</a:t>
            </a:r>
          </a:p>
          <a:p>
            <a:pPr marL="342900" marR="0" lvl="0" indent="-342900" algn="l" defTabSz="914400" rtl="0" eaLnBrk="1" fontAlgn="auto" latinLnBrk="0" hangingPunct="1">
              <a:lnSpc>
                <a:spcPct val="90000"/>
              </a:lnSpc>
              <a:spcBef>
                <a:spcPts val="1000"/>
              </a:spcBef>
              <a:spcAft>
                <a:spcPts val="0"/>
              </a:spcAft>
              <a:buClr>
                <a:srgbClr val="118575"/>
              </a:buClr>
              <a:buSzPct val="100000"/>
              <a:buFontTx/>
              <a:buBlip>
                <a:blip r:embed="rId2"/>
              </a:buBlip>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Drive repeat customers through text marketing and ordering</a:t>
            </a:r>
          </a:p>
          <a:p>
            <a:pPr marL="342900" marR="0" lvl="0" indent="-342900" algn="l" defTabSz="914400" rtl="0" eaLnBrk="1" fontAlgn="auto" latinLnBrk="0" hangingPunct="1">
              <a:lnSpc>
                <a:spcPct val="90000"/>
              </a:lnSpc>
              <a:spcBef>
                <a:spcPts val="1000"/>
              </a:spcBef>
              <a:spcAft>
                <a:spcPts val="0"/>
              </a:spcAft>
              <a:buClr>
                <a:srgbClr val="118575"/>
              </a:buClr>
              <a:buSzPct val="100000"/>
              <a:buFontTx/>
              <a:buBlip>
                <a:blip r:embed="rId2"/>
              </a:buBlip>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Less labor is needed as staff who were previously answering phones can now be repurposed </a:t>
            </a:r>
          </a:p>
          <a:p>
            <a:pPr marL="342900" marR="0" lvl="0" indent="-342900" algn="l" defTabSz="914400" rtl="0" eaLnBrk="1" fontAlgn="auto" latinLnBrk="0" hangingPunct="1">
              <a:lnSpc>
                <a:spcPct val="90000"/>
              </a:lnSpc>
              <a:spcBef>
                <a:spcPts val="1000"/>
              </a:spcBef>
              <a:spcAft>
                <a:spcPts val="0"/>
              </a:spcAft>
              <a:buClr>
                <a:srgbClr val="118575"/>
              </a:buClr>
              <a:buSzPct val="100000"/>
              <a:buFontTx/>
              <a:buBlip>
                <a:blip r:embed="rId2"/>
              </a:buBlip>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Capture more revenue and further grow the business </a:t>
            </a:r>
          </a:p>
        </p:txBody>
      </p:sp>
    </p:spTree>
    <p:extLst>
      <p:ext uri="{BB962C8B-B14F-4D97-AF65-F5344CB8AC3E}">
        <p14:creationId xmlns:p14="http://schemas.microsoft.com/office/powerpoint/2010/main" val="353186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6C388A-21C8-70D6-8E9E-AE7FEFC8DF87}"/>
              </a:ext>
            </a:extLst>
          </p:cNvPr>
          <p:cNvPicPr>
            <a:picLocks noChangeAspect="1"/>
          </p:cNvPicPr>
          <p:nvPr/>
        </p:nvPicPr>
        <p:blipFill rotWithShape="1">
          <a:blip r:embed="rId3">
            <a:alphaModFix amt="5000"/>
          </a:blip>
          <a:srcRect b="8681"/>
          <a:stretch/>
        </p:blipFill>
        <p:spPr>
          <a:xfrm>
            <a:off x="5636029" y="2076565"/>
            <a:ext cx="5679955" cy="4410417"/>
          </a:xfrm>
          <a:prstGeom prst="rect">
            <a:avLst/>
          </a:prstGeom>
        </p:spPr>
      </p:pic>
      <p:sp>
        <p:nvSpPr>
          <p:cNvPr id="13" name="Content Placeholder 3">
            <a:extLst>
              <a:ext uri="{FF2B5EF4-FFF2-40B4-BE49-F238E27FC236}">
                <a16:creationId xmlns:a16="http://schemas.microsoft.com/office/drawing/2014/main" id="{2C6191D0-C886-B2F8-83A0-36A10BA70D52}"/>
              </a:ext>
            </a:extLst>
          </p:cNvPr>
          <p:cNvSpPr txBox="1">
            <a:spLocks/>
          </p:cNvSpPr>
          <p:nvPr/>
        </p:nvSpPr>
        <p:spPr>
          <a:xfrm>
            <a:off x="4343400" y="4032525"/>
            <a:ext cx="3505199" cy="1825083"/>
          </a:xfrm>
          <a:prstGeom prst="rect">
            <a:avLst/>
          </a:prstGeom>
        </p:spPr>
        <p:txBody>
          <a:bodyPr vert="horz" lIns="0" tIns="0" rIns="0" bIns="0" rtlCol="0" anchor="t" anchorCtr="0">
            <a:noAutofit/>
          </a:bodyPr>
          <a:lstStyle>
            <a:lvl1pPr marL="342900" indent="-342900" algn="l" defTabSz="914400" rtl="0" eaLnBrk="1" latinLnBrk="0" hangingPunct="1">
              <a:lnSpc>
                <a:spcPct val="90000"/>
              </a:lnSpc>
              <a:spcBef>
                <a:spcPts val="1000"/>
              </a:spcBef>
              <a:buClr>
                <a:srgbClr val="118575"/>
              </a:buClr>
              <a:buSzPct val="100000"/>
              <a:buFontTx/>
              <a:buBlip>
                <a:blip r:embed="rId4"/>
              </a:buBlip>
              <a:defRPr sz="1800" b="0" i="0" kern="1200">
                <a:solidFill>
                  <a:srgbClr val="505B6C"/>
                </a:solidFill>
                <a:latin typeface="Arial" charset="0"/>
                <a:ea typeface="+mn-ea"/>
                <a:cs typeface="+mn-cs"/>
              </a:defRPr>
            </a:lvl1pPr>
            <a:lvl2pPr marL="742950" indent="-285750" algn="l" defTabSz="914400" rtl="0" eaLnBrk="1" latinLnBrk="0" hangingPunct="1">
              <a:lnSpc>
                <a:spcPct val="90000"/>
              </a:lnSpc>
              <a:spcBef>
                <a:spcPts val="500"/>
              </a:spcBef>
              <a:buClr>
                <a:srgbClr val="118575"/>
              </a:buClr>
              <a:buSzPct val="100000"/>
              <a:buFont typeface="Wingdings" pitchFamily="2" charset="2"/>
              <a:buChar char="§"/>
              <a:defRPr sz="1600" b="0" i="0" kern="1200">
                <a:solidFill>
                  <a:srgbClr val="505B6C"/>
                </a:solidFill>
                <a:latin typeface="Arial" charset="0"/>
                <a:ea typeface="+mn-ea"/>
                <a:cs typeface="+mn-cs"/>
              </a:defRPr>
            </a:lvl2pPr>
            <a:lvl3pPr marL="1200150" indent="-285750" algn="l" defTabSz="914400" rtl="0" eaLnBrk="1" latinLnBrk="0" hangingPunct="1">
              <a:lnSpc>
                <a:spcPct val="90000"/>
              </a:lnSpc>
              <a:spcBef>
                <a:spcPts val="500"/>
              </a:spcBef>
              <a:buClr>
                <a:srgbClr val="118575"/>
              </a:buClr>
              <a:buSzPct val="50000"/>
              <a:buFont typeface="Wingdings" pitchFamily="2" charset="2"/>
              <a:buChar char="q"/>
              <a:defRPr sz="1400" b="0" i="0" kern="1200">
                <a:solidFill>
                  <a:srgbClr val="505B6C"/>
                </a:solidFill>
                <a:latin typeface="Arial" charset="0"/>
                <a:ea typeface="+mn-ea"/>
                <a:cs typeface="+mn-cs"/>
              </a:defRPr>
            </a:lvl3pPr>
            <a:lvl4pPr marL="1657350" indent="-285750" algn="l" defTabSz="914400" rtl="0" eaLnBrk="1" latinLnBrk="0" hangingPunct="1">
              <a:lnSpc>
                <a:spcPct val="90000"/>
              </a:lnSpc>
              <a:spcBef>
                <a:spcPts val="500"/>
              </a:spcBef>
              <a:buClr>
                <a:srgbClr val="118575"/>
              </a:buClr>
              <a:buSzPct val="50000"/>
              <a:buFont typeface="Wingdings" pitchFamily="2" charset="2"/>
              <a:buChar char="q"/>
              <a:defRPr sz="1200" b="0" i="0" kern="1200">
                <a:solidFill>
                  <a:srgbClr val="505B6C"/>
                </a:solidFill>
                <a:latin typeface="Arial" charset="0"/>
                <a:ea typeface="+mn-ea"/>
                <a:cs typeface="+mn-cs"/>
              </a:defRPr>
            </a:lvl4pPr>
            <a:lvl5pPr marL="2000250" indent="-171450" algn="l" defTabSz="914400" rtl="0" eaLnBrk="1" latinLnBrk="0" hangingPunct="1">
              <a:lnSpc>
                <a:spcPct val="90000"/>
              </a:lnSpc>
              <a:spcBef>
                <a:spcPts val="500"/>
              </a:spcBef>
              <a:buClr>
                <a:srgbClr val="118575"/>
              </a:buClr>
              <a:buSzPct val="50000"/>
              <a:buFont typeface="Wingdings" pitchFamily="2" charset="2"/>
              <a:buChar char="q"/>
              <a:defRPr sz="1100" b="0" i="0" kern="1200">
                <a:solidFill>
                  <a:srgbClr val="505B6C"/>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6600" b="1" spc="-150">
                <a:solidFill>
                  <a:srgbClr val="191346"/>
                </a:solidFill>
                <a:latin typeface="Arial Black" panose="020B0604020202020204" pitchFamily="34" charset="0"/>
                <a:cs typeface="Arial Black" panose="020B0604020202020204" pitchFamily="34" charset="0"/>
              </a:rPr>
              <a:t>20%</a:t>
            </a:r>
          </a:p>
          <a:p>
            <a:pPr marL="0" indent="0" algn="ctr">
              <a:buNone/>
            </a:pPr>
            <a:r>
              <a:rPr lang="en-US" sz="1400" b="1">
                <a:solidFill>
                  <a:schemeClr val="tx2"/>
                </a:solidFill>
                <a:latin typeface="Arial"/>
                <a:cs typeface="Arial"/>
              </a:rPr>
              <a:t>Text-ordering customers placed 2 or more orders per month</a:t>
            </a:r>
            <a:endParaRPr lang="en-US" sz="1400" b="1">
              <a:solidFill>
                <a:schemeClr val="tx2"/>
              </a:solidFill>
              <a:cs typeface="Arial"/>
            </a:endParaRPr>
          </a:p>
        </p:txBody>
      </p:sp>
      <p:sp>
        <p:nvSpPr>
          <p:cNvPr id="3" name="Content Placeholder 2">
            <a:extLst>
              <a:ext uri="{FF2B5EF4-FFF2-40B4-BE49-F238E27FC236}">
                <a16:creationId xmlns:a16="http://schemas.microsoft.com/office/drawing/2014/main" id="{A558F50F-D3EC-4F61-8E85-D9A1CDB66B24}"/>
              </a:ext>
            </a:extLst>
          </p:cNvPr>
          <p:cNvSpPr>
            <a:spLocks noGrp="1"/>
          </p:cNvSpPr>
          <p:nvPr>
            <p:ph sz="half" idx="14"/>
          </p:nvPr>
        </p:nvSpPr>
        <p:spPr>
          <a:xfrm>
            <a:off x="4305300" y="1730144"/>
            <a:ext cx="3581400" cy="1825081"/>
          </a:xfrm>
        </p:spPr>
        <p:txBody>
          <a:bodyPr vert="horz" lIns="0" tIns="0" rIns="0" bIns="0" rtlCol="0" anchor="t" anchorCtr="0">
            <a:noAutofit/>
          </a:bodyPr>
          <a:lstStyle/>
          <a:p>
            <a:pPr marL="0" indent="0" algn="ctr">
              <a:buNone/>
            </a:pPr>
            <a:r>
              <a:rPr lang="en-US" sz="6600" b="1" spc="-150">
                <a:solidFill>
                  <a:srgbClr val="191346"/>
                </a:solidFill>
                <a:latin typeface="Arial Black" panose="020B0604020202020204" pitchFamily="34" charset="0"/>
                <a:cs typeface="Arial Black" panose="020B0604020202020204" pitchFamily="34" charset="0"/>
              </a:rPr>
              <a:t>14%</a:t>
            </a:r>
          </a:p>
          <a:p>
            <a:pPr marL="0" indent="0" algn="ctr">
              <a:buNone/>
            </a:pPr>
            <a:r>
              <a:rPr lang="en-US" sz="1400" b="1">
                <a:solidFill>
                  <a:schemeClr val="tx2"/>
                </a:solidFill>
                <a:latin typeface="Arial"/>
                <a:cs typeface="Arial"/>
              </a:rPr>
              <a:t>More profit over orders placed through third-party delivery services</a:t>
            </a:r>
            <a:endParaRPr lang="en-US" sz="1400" b="1">
              <a:solidFill>
                <a:schemeClr val="tx2"/>
              </a:solidFill>
              <a:cs typeface="Arial" charset="0"/>
            </a:endParaRPr>
          </a:p>
        </p:txBody>
      </p:sp>
      <p:sp>
        <p:nvSpPr>
          <p:cNvPr id="4" name="Content Placeholder 3">
            <a:extLst>
              <a:ext uri="{FF2B5EF4-FFF2-40B4-BE49-F238E27FC236}">
                <a16:creationId xmlns:a16="http://schemas.microsoft.com/office/drawing/2014/main" id="{B5950CBA-9757-455A-87D9-BB0E4D66DB77}"/>
              </a:ext>
            </a:extLst>
          </p:cNvPr>
          <p:cNvSpPr>
            <a:spLocks noGrp="1"/>
          </p:cNvSpPr>
          <p:nvPr>
            <p:ph sz="half" idx="15"/>
          </p:nvPr>
        </p:nvSpPr>
        <p:spPr>
          <a:xfrm>
            <a:off x="8077201" y="1730145"/>
            <a:ext cx="3505199" cy="1825082"/>
          </a:xfrm>
        </p:spPr>
        <p:txBody>
          <a:bodyPr vert="horz" lIns="0" tIns="0" rIns="0" bIns="0" rtlCol="0" anchor="t" anchorCtr="0">
            <a:noAutofit/>
          </a:bodyPr>
          <a:lstStyle/>
          <a:p>
            <a:pPr marL="0" indent="0" algn="ctr">
              <a:buNone/>
            </a:pPr>
            <a:r>
              <a:rPr lang="en-US" sz="6600" b="1" spc="-150">
                <a:solidFill>
                  <a:srgbClr val="191346"/>
                </a:solidFill>
                <a:latin typeface="Arial Black"/>
                <a:cs typeface="Arial Black" panose="020B0604020202020204" pitchFamily="34" charset="0"/>
              </a:rPr>
              <a:t>92%</a:t>
            </a:r>
          </a:p>
          <a:p>
            <a:pPr marL="0" indent="0" algn="ctr">
              <a:buNone/>
            </a:pPr>
            <a:r>
              <a:rPr lang="en-US" sz="1400" b="1">
                <a:solidFill>
                  <a:schemeClr val="tx2"/>
                </a:solidFill>
                <a:latin typeface="Arial"/>
                <a:cs typeface="Arial"/>
              </a:rPr>
              <a:t>Order completion</a:t>
            </a:r>
            <a:br>
              <a:rPr lang="en-US" sz="1400" b="1">
                <a:latin typeface="Arial"/>
                <a:cs typeface="Arial"/>
              </a:rPr>
            </a:br>
            <a:r>
              <a:rPr lang="en-US" sz="1400" b="1">
                <a:solidFill>
                  <a:schemeClr val="tx2"/>
                </a:solidFill>
                <a:latin typeface="Arial"/>
                <a:cs typeface="Arial"/>
              </a:rPr>
              <a:t>(from customers who start an </a:t>
            </a:r>
            <a:r>
              <a:rPr lang="en-US" sz="1400" b="1" err="1">
                <a:solidFill>
                  <a:schemeClr val="tx2"/>
                </a:solidFill>
                <a:latin typeface="Arial"/>
                <a:cs typeface="Arial"/>
              </a:rPr>
              <a:t>OrderAI</a:t>
            </a:r>
            <a:r>
              <a:rPr lang="en-US" sz="1400" b="1">
                <a:solidFill>
                  <a:schemeClr val="tx2"/>
                </a:solidFill>
                <a:latin typeface="Arial"/>
                <a:cs typeface="Arial"/>
              </a:rPr>
              <a:t> order)</a:t>
            </a:r>
            <a:endParaRPr lang="en-US" sz="1400" b="1">
              <a:solidFill>
                <a:schemeClr val="tx2"/>
              </a:solidFill>
              <a:cs typeface="Arial"/>
            </a:endParaRPr>
          </a:p>
        </p:txBody>
      </p:sp>
      <p:sp>
        <p:nvSpPr>
          <p:cNvPr id="6" name="Slide Number Placeholder 5">
            <a:extLst>
              <a:ext uri="{FF2B5EF4-FFF2-40B4-BE49-F238E27FC236}">
                <a16:creationId xmlns:a16="http://schemas.microsoft.com/office/drawing/2014/main" id="{24F40D55-3122-4B14-AF65-FFA9EDDA99BC}"/>
              </a:ext>
            </a:extLst>
          </p:cNvPr>
          <p:cNvSpPr>
            <a:spLocks noGrp="1"/>
          </p:cNvSpPr>
          <p:nvPr>
            <p:ph type="sldNum" sz="quarter" idx="12"/>
          </p:nvPr>
        </p:nvSpPr>
        <p:spPr/>
        <p:txBody>
          <a:bodyPr/>
          <a:lstStyle/>
          <a:p>
            <a:fld id="{7B08E249-EE37-084D-85B7-83ACFA35875E}" type="slidenum">
              <a:rPr lang="en-US" smtClean="0"/>
              <a:pPr/>
              <a:t>5</a:t>
            </a:fld>
            <a:endParaRPr lang="en-US"/>
          </a:p>
        </p:txBody>
      </p:sp>
      <p:sp>
        <p:nvSpPr>
          <p:cNvPr id="17" name="TextBox 16">
            <a:extLst>
              <a:ext uri="{FF2B5EF4-FFF2-40B4-BE49-F238E27FC236}">
                <a16:creationId xmlns:a16="http://schemas.microsoft.com/office/drawing/2014/main" id="{871D2CE1-6322-4833-9574-5FBD6796AC6E}"/>
              </a:ext>
            </a:extLst>
          </p:cNvPr>
          <p:cNvSpPr txBox="1"/>
          <p:nvPr/>
        </p:nvSpPr>
        <p:spPr>
          <a:xfrm>
            <a:off x="626466" y="273816"/>
            <a:ext cx="8250593" cy="584775"/>
          </a:xfrm>
          <a:prstGeom prst="rect">
            <a:avLst/>
          </a:prstGeom>
          <a:noFill/>
        </p:spPr>
        <p:txBody>
          <a:bodyPr wrap="square" lIns="0" tIns="45720" rIns="0" bIns="45720" anchor="t">
            <a:spAutoFit/>
          </a:bodyPr>
          <a:lstStyle/>
          <a:p>
            <a:r>
              <a:rPr lang="en-US" sz="3200" b="1" err="1">
                <a:solidFill>
                  <a:srgbClr val="161846"/>
                </a:solidFill>
                <a:latin typeface="Arial"/>
                <a:ea typeface="Open Sans SemiBold"/>
                <a:cs typeface="Arial"/>
              </a:rPr>
              <a:t>OrderAI</a:t>
            </a:r>
            <a:r>
              <a:rPr lang="en-US" sz="3200" b="1">
                <a:solidFill>
                  <a:srgbClr val="161846"/>
                </a:solidFill>
                <a:latin typeface="Arial"/>
                <a:ea typeface="Open Sans SemiBold"/>
                <a:cs typeface="Arial"/>
              </a:rPr>
              <a:t> by the numbers</a:t>
            </a:r>
          </a:p>
        </p:txBody>
      </p:sp>
      <p:sp>
        <p:nvSpPr>
          <p:cNvPr id="10" name="Content Placeholder 3">
            <a:extLst>
              <a:ext uri="{FF2B5EF4-FFF2-40B4-BE49-F238E27FC236}">
                <a16:creationId xmlns:a16="http://schemas.microsoft.com/office/drawing/2014/main" id="{C2D9BA8A-4720-8661-3D91-0E6FBFDA9C2C}"/>
              </a:ext>
            </a:extLst>
          </p:cNvPr>
          <p:cNvSpPr txBox="1">
            <a:spLocks/>
          </p:cNvSpPr>
          <p:nvPr/>
        </p:nvSpPr>
        <p:spPr>
          <a:xfrm>
            <a:off x="609600" y="4032527"/>
            <a:ext cx="3512695" cy="1498478"/>
          </a:xfrm>
          <a:prstGeom prst="rect">
            <a:avLst/>
          </a:prstGeom>
        </p:spPr>
        <p:txBody>
          <a:bodyPr vert="horz" lIns="0" tIns="0" rIns="0" bIns="0" rtlCol="0" anchor="t" anchorCtr="0">
            <a:noAutofit/>
          </a:bodyPr>
          <a:lstStyle>
            <a:lvl1pPr marL="342900" indent="-342900" algn="l" defTabSz="914400" rtl="0" eaLnBrk="1" latinLnBrk="0" hangingPunct="1">
              <a:lnSpc>
                <a:spcPct val="90000"/>
              </a:lnSpc>
              <a:spcBef>
                <a:spcPts val="1000"/>
              </a:spcBef>
              <a:buClr>
                <a:srgbClr val="118575"/>
              </a:buClr>
              <a:buSzPct val="100000"/>
              <a:buFontTx/>
              <a:buBlip>
                <a:blip r:embed="rId4"/>
              </a:buBlip>
              <a:defRPr sz="1800" b="0" i="0" kern="1200">
                <a:solidFill>
                  <a:srgbClr val="505B6C"/>
                </a:solidFill>
                <a:latin typeface="Arial" charset="0"/>
                <a:ea typeface="+mn-ea"/>
                <a:cs typeface="+mn-cs"/>
              </a:defRPr>
            </a:lvl1pPr>
            <a:lvl2pPr marL="742950" indent="-285750" algn="l" defTabSz="914400" rtl="0" eaLnBrk="1" latinLnBrk="0" hangingPunct="1">
              <a:lnSpc>
                <a:spcPct val="90000"/>
              </a:lnSpc>
              <a:spcBef>
                <a:spcPts val="500"/>
              </a:spcBef>
              <a:buClr>
                <a:srgbClr val="118575"/>
              </a:buClr>
              <a:buSzPct val="100000"/>
              <a:buFont typeface="Wingdings" pitchFamily="2" charset="2"/>
              <a:buChar char="§"/>
              <a:defRPr sz="1600" b="0" i="0" kern="1200">
                <a:solidFill>
                  <a:srgbClr val="505B6C"/>
                </a:solidFill>
                <a:latin typeface="Arial" charset="0"/>
                <a:ea typeface="+mn-ea"/>
                <a:cs typeface="+mn-cs"/>
              </a:defRPr>
            </a:lvl2pPr>
            <a:lvl3pPr marL="1200150" indent="-285750" algn="l" defTabSz="914400" rtl="0" eaLnBrk="1" latinLnBrk="0" hangingPunct="1">
              <a:lnSpc>
                <a:spcPct val="90000"/>
              </a:lnSpc>
              <a:spcBef>
                <a:spcPts val="500"/>
              </a:spcBef>
              <a:buClr>
                <a:srgbClr val="118575"/>
              </a:buClr>
              <a:buSzPct val="50000"/>
              <a:buFont typeface="Wingdings" pitchFamily="2" charset="2"/>
              <a:buChar char="q"/>
              <a:defRPr sz="1400" b="0" i="0" kern="1200">
                <a:solidFill>
                  <a:srgbClr val="505B6C"/>
                </a:solidFill>
                <a:latin typeface="Arial" charset="0"/>
                <a:ea typeface="+mn-ea"/>
                <a:cs typeface="+mn-cs"/>
              </a:defRPr>
            </a:lvl3pPr>
            <a:lvl4pPr marL="1657350" indent="-285750" algn="l" defTabSz="914400" rtl="0" eaLnBrk="1" latinLnBrk="0" hangingPunct="1">
              <a:lnSpc>
                <a:spcPct val="90000"/>
              </a:lnSpc>
              <a:spcBef>
                <a:spcPts val="500"/>
              </a:spcBef>
              <a:buClr>
                <a:srgbClr val="118575"/>
              </a:buClr>
              <a:buSzPct val="50000"/>
              <a:buFont typeface="Wingdings" pitchFamily="2" charset="2"/>
              <a:buChar char="q"/>
              <a:defRPr sz="1200" b="0" i="0" kern="1200">
                <a:solidFill>
                  <a:srgbClr val="505B6C"/>
                </a:solidFill>
                <a:latin typeface="Arial" charset="0"/>
                <a:ea typeface="+mn-ea"/>
                <a:cs typeface="+mn-cs"/>
              </a:defRPr>
            </a:lvl4pPr>
            <a:lvl5pPr marL="2000250" indent="-171450" algn="l" defTabSz="914400" rtl="0" eaLnBrk="1" latinLnBrk="0" hangingPunct="1">
              <a:lnSpc>
                <a:spcPct val="90000"/>
              </a:lnSpc>
              <a:spcBef>
                <a:spcPts val="500"/>
              </a:spcBef>
              <a:buClr>
                <a:srgbClr val="118575"/>
              </a:buClr>
              <a:buSzPct val="50000"/>
              <a:buFont typeface="Wingdings" pitchFamily="2" charset="2"/>
              <a:buChar char="q"/>
              <a:defRPr sz="1100" b="0" i="0" kern="1200">
                <a:solidFill>
                  <a:srgbClr val="505B6C"/>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6600" b="1" spc="-150">
                <a:solidFill>
                  <a:srgbClr val="191346"/>
                </a:solidFill>
                <a:latin typeface="Arial Black" panose="020B0604020202020204" pitchFamily="34" charset="0"/>
                <a:cs typeface="Arial Black" panose="020B0604020202020204" pitchFamily="34" charset="0"/>
              </a:rPr>
              <a:t>29%</a:t>
            </a:r>
          </a:p>
          <a:p>
            <a:pPr marL="0" indent="0" algn="ctr">
              <a:buNone/>
            </a:pPr>
            <a:r>
              <a:rPr lang="en-US" sz="1400" b="1">
                <a:solidFill>
                  <a:schemeClr val="tx2"/>
                </a:solidFill>
                <a:latin typeface="Arial"/>
                <a:cs typeface="Arial"/>
              </a:rPr>
              <a:t>Of users who received </a:t>
            </a:r>
            <a:r>
              <a:rPr lang="en-US" sz="1400" b="1" err="1">
                <a:solidFill>
                  <a:schemeClr val="tx2"/>
                </a:solidFill>
                <a:latin typeface="Arial"/>
                <a:cs typeface="Arial"/>
              </a:rPr>
              <a:t>OrderAI</a:t>
            </a:r>
            <a:r>
              <a:rPr lang="en-US" sz="1400" b="1">
                <a:solidFill>
                  <a:schemeClr val="tx2"/>
                </a:solidFill>
                <a:latin typeface="Arial"/>
                <a:cs typeface="Arial"/>
              </a:rPr>
              <a:t> text marketing placed at least one or more orders</a:t>
            </a:r>
            <a:endParaRPr lang="en-US" sz="1400" b="1">
              <a:solidFill>
                <a:schemeClr val="tx2"/>
              </a:solidFill>
            </a:endParaRPr>
          </a:p>
        </p:txBody>
      </p:sp>
      <p:sp>
        <p:nvSpPr>
          <p:cNvPr id="12" name="Content Placeholder 3">
            <a:extLst>
              <a:ext uri="{FF2B5EF4-FFF2-40B4-BE49-F238E27FC236}">
                <a16:creationId xmlns:a16="http://schemas.microsoft.com/office/drawing/2014/main" id="{1A621EB3-15B1-3AAD-752C-B53A1AD763F3}"/>
              </a:ext>
            </a:extLst>
          </p:cNvPr>
          <p:cNvSpPr txBox="1">
            <a:spLocks/>
          </p:cNvSpPr>
          <p:nvPr/>
        </p:nvSpPr>
        <p:spPr>
          <a:xfrm>
            <a:off x="8077200" y="4032526"/>
            <a:ext cx="3505199" cy="1825083"/>
          </a:xfrm>
          <a:prstGeom prst="rect">
            <a:avLst/>
          </a:prstGeom>
        </p:spPr>
        <p:txBody>
          <a:bodyPr vert="horz" lIns="0" tIns="0" rIns="0" bIns="0" rtlCol="0" anchor="t" anchorCtr="0">
            <a:noAutofit/>
          </a:bodyPr>
          <a:lstStyle>
            <a:lvl1pPr marL="342900" indent="-342900" algn="l" defTabSz="914400" rtl="0" eaLnBrk="1" latinLnBrk="0" hangingPunct="1">
              <a:lnSpc>
                <a:spcPct val="90000"/>
              </a:lnSpc>
              <a:spcBef>
                <a:spcPts val="1000"/>
              </a:spcBef>
              <a:buClr>
                <a:srgbClr val="118575"/>
              </a:buClr>
              <a:buSzPct val="100000"/>
              <a:buFontTx/>
              <a:buBlip>
                <a:blip r:embed="rId4"/>
              </a:buBlip>
              <a:defRPr sz="1800" b="0" i="0" kern="1200">
                <a:solidFill>
                  <a:srgbClr val="505B6C"/>
                </a:solidFill>
                <a:latin typeface="Arial" charset="0"/>
                <a:ea typeface="+mn-ea"/>
                <a:cs typeface="+mn-cs"/>
              </a:defRPr>
            </a:lvl1pPr>
            <a:lvl2pPr marL="742950" indent="-285750" algn="l" defTabSz="914400" rtl="0" eaLnBrk="1" latinLnBrk="0" hangingPunct="1">
              <a:lnSpc>
                <a:spcPct val="90000"/>
              </a:lnSpc>
              <a:spcBef>
                <a:spcPts val="500"/>
              </a:spcBef>
              <a:buClr>
                <a:srgbClr val="118575"/>
              </a:buClr>
              <a:buSzPct val="100000"/>
              <a:buFont typeface="Wingdings" pitchFamily="2" charset="2"/>
              <a:buChar char="§"/>
              <a:defRPr sz="1600" b="0" i="0" kern="1200">
                <a:solidFill>
                  <a:srgbClr val="505B6C"/>
                </a:solidFill>
                <a:latin typeface="Arial" charset="0"/>
                <a:ea typeface="+mn-ea"/>
                <a:cs typeface="+mn-cs"/>
              </a:defRPr>
            </a:lvl2pPr>
            <a:lvl3pPr marL="1200150" indent="-285750" algn="l" defTabSz="914400" rtl="0" eaLnBrk="1" latinLnBrk="0" hangingPunct="1">
              <a:lnSpc>
                <a:spcPct val="90000"/>
              </a:lnSpc>
              <a:spcBef>
                <a:spcPts val="500"/>
              </a:spcBef>
              <a:buClr>
                <a:srgbClr val="118575"/>
              </a:buClr>
              <a:buSzPct val="50000"/>
              <a:buFont typeface="Wingdings" pitchFamily="2" charset="2"/>
              <a:buChar char="q"/>
              <a:defRPr sz="1400" b="0" i="0" kern="1200">
                <a:solidFill>
                  <a:srgbClr val="505B6C"/>
                </a:solidFill>
                <a:latin typeface="Arial" charset="0"/>
                <a:ea typeface="+mn-ea"/>
                <a:cs typeface="+mn-cs"/>
              </a:defRPr>
            </a:lvl3pPr>
            <a:lvl4pPr marL="1657350" indent="-285750" algn="l" defTabSz="914400" rtl="0" eaLnBrk="1" latinLnBrk="0" hangingPunct="1">
              <a:lnSpc>
                <a:spcPct val="90000"/>
              </a:lnSpc>
              <a:spcBef>
                <a:spcPts val="500"/>
              </a:spcBef>
              <a:buClr>
                <a:srgbClr val="118575"/>
              </a:buClr>
              <a:buSzPct val="50000"/>
              <a:buFont typeface="Wingdings" pitchFamily="2" charset="2"/>
              <a:buChar char="q"/>
              <a:defRPr sz="1200" b="0" i="0" kern="1200">
                <a:solidFill>
                  <a:srgbClr val="505B6C"/>
                </a:solidFill>
                <a:latin typeface="Arial" charset="0"/>
                <a:ea typeface="+mn-ea"/>
                <a:cs typeface="+mn-cs"/>
              </a:defRPr>
            </a:lvl4pPr>
            <a:lvl5pPr marL="2000250" indent="-171450" algn="l" defTabSz="914400" rtl="0" eaLnBrk="1" latinLnBrk="0" hangingPunct="1">
              <a:lnSpc>
                <a:spcPct val="90000"/>
              </a:lnSpc>
              <a:spcBef>
                <a:spcPts val="500"/>
              </a:spcBef>
              <a:buClr>
                <a:srgbClr val="118575"/>
              </a:buClr>
              <a:buSzPct val="50000"/>
              <a:buFont typeface="Wingdings" pitchFamily="2" charset="2"/>
              <a:buChar char="q"/>
              <a:defRPr sz="1100" b="0" i="0" kern="1200">
                <a:solidFill>
                  <a:srgbClr val="505B6C"/>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6600" b="1" spc="-150">
                <a:solidFill>
                  <a:srgbClr val="191346"/>
                </a:solidFill>
                <a:latin typeface="Arial Black" panose="020B0604020202020204" pitchFamily="34" charset="0"/>
                <a:cs typeface="Arial Black" panose="020B0604020202020204" pitchFamily="34" charset="0"/>
              </a:rPr>
              <a:t>9%</a:t>
            </a:r>
          </a:p>
          <a:p>
            <a:pPr marL="0" indent="0" algn="ctr">
              <a:buNone/>
            </a:pPr>
            <a:r>
              <a:rPr lang="en-US" sz="1400" b="1">
                <a:solidFill>
                  <a:schemeClr val="tx2"/>
                </a:solidFill>
                <a:latin typeface="Arial"/>
                <a:cs typeface="Arial"/>
              </a:rPr>
              <a:t>Increase in transactions annually</a:t>
            </a:r>
          </a:p>
        </p:txBody>
      </p:sp>
      <p:sp>
        <p:nvSpPr>
          <p:cNvPr id="14" name="Content Placeholder 3">
            <a:extLst>
              <a:ext uri="{FF2B5EF4-FFF2-40B4-BE49-F238E27FC236}">
                <a16:creationId xmlns:a16="http://schemas.microsoft.com/office/drawing/2014/main" id="{1145AF93-FEA0-8306-48B7-EC5CA1E80994}"/>
              </a:ext>
            </a:extLst>
          </p:cNvPr>
          <p:cNvSpPr txBox="1">
            <a:spLocks/>
          </p:cNvSpPr>
          <p:nvPr/>
        </p:nvSpPr>
        <p:spPr>
          <a:xfrm>
            <a:off x="602104" y="1730145"/>
            <a:ext cx="3512695" cy="1825080"/>
          </a:xfrm>
          <a:prstGeom prst="rect">
            <a:avLst/>
          </a:prstGeom>
        </p:spPr>
        <p:txBody>
          <a:bodyPr vert="horz" lIns="0" tIns="0" rIns="0" bIns="0" rtlCol="0" anchor="t" anchorCtr="0">
            <a:noAutofit/>
          </a:bodyPr>
          <a:lstStyle>
            <a:lvl1pPr marL="342900" indent="-342900" algn="l" defTabSz="914400" rtl="0" eaLnBrk="1" latinLnBrk="0" hangingPunct="1">
              <a:lnSpc>
                <a:spcPct val="90000"/>
              </a:lnSpc>
              <a:spcBef>
                <a:spcPts val="1000"/>
              </a:spcBef>
              <a:buClr>
                <a:srgbClr val="118575"/>
              </a:buClr>
              <a:buSzPct val="100000"/>
              <a:buFontTx/>
              <a:buBlip>
                <a:blip r:embed="rId4"/>
              </a:buBlip>
              <a:defRPr sz="1800" b="0" i="0" kern="1200">
                <a:solidFill>
                  <a:srgbClr val="505B6C"/>
                </a:solidFill>
                <a:latin typeface="Arial" charset="0"/>
                <a:ea typeface="+mn-ea"/>
                <a:cs typeface="+mn-cs"/>
              </a:defRPr>
            </a:lvl1pPr>
            <a:lvl2pPr marL="742950" indent="-285750" algn="l" defTabSz="914400" rtl="0" eaLnBrk="1" latinLnBrk="0" hangingPunct="1">
              <a:lnSpc>
                <a:spcPct val="90000"/>
              </a:lnSpc>
              <a:spcBef>
                <a:spcPts val="500"/>
              </a:spcBef>
              <a:buClr>
                <a:srgbClr val="118575"/>
              </a:buClr>
              <a:buSzPct val="100000"/>
              <a:buFont typeface="Wingdings" pitchFamily="2" charset="2"/>
              <a:buChar char="§"/>
              <a:defRPr sz="1600" b="0" i="0" kern="1200">
                <a:solidFill>
                  <a:srgbClr val="505B6C"/>
                </a:solidFill>
                <a:latin typeface="Arial" charset="0"/>
                <a:ea typeface="+mn-ea"/>
                <a:cs typeface="+mn-cs"/>
              </a:defRPr>
            </a:lvl2pPr>
            <a:lvl3pPr marL="1200150" indent="-285750" algn="l" defTabSz="914400" rtl="0" eaLnBrk="1" latinLnBrk="0" hangingPunct="1">
              <a:lnSpc>
                <a:spcPct val="90000"/>
              </a:lnSpc>
              <a:spcBef>
                <a:spcPts val="500"/>
              </a:spcBef>
              <a:buClr>
                <a:srgbClr val="118575"/>
              </a:buClr>
              <a:buSzPct val="50000"/>
              <a:buFont typeface="Wingdings" pitchFamily="2" charset="2"/>
              <a:buChar char="q"/>
              <a:defRPr sz="1400" b="0" i="0" kern="1200">
                <a:solidFill>
                  <a:srgbClr val="505B6C"/>
                </a:solidFill>
                <a:latin typeface="Arial" charset="0"/>
                <a:ea typeface="+mn-ea"/>
                <a:cs typeface="+mn-cs"/>
              </a:defRPr>
            </a:lvl3pPr>
            <a:lvl4pPr marL="1657350" indent="-285750" algn="l" defTabSz="914400" rtl="0" eaLnBrk="1" latinLnBrk="0" hangingPunct="1">
              <a:lnSpc>
                <a:spcPct val="90000"/>
              </a:lnSpc>
              <a:spcBef>
                <a:spcPts val="500"/>
              </a:spcBef>
              <a:buClr>
                <a:srgbClr val="118575"/>
              </a:buClr>
              <a:buSzPct val="50000"/>
              <a:buFont typeface="Wingdings" pitchFamily="2" charset="2"/>
              <a:buChar char="q"/>
              <a:defRPr sz="1200" b="0" i="0" kern="1200">
                <a:solidFill>
                  <a:srgbClr val="505B6C"/>
                </a:solidFill>
                <a:latin typeface="Arial" charset="0"/>
                <a:ea typeface="+mn-ea"/>
                <a:cs typeface="+mn-cs"/>
              </a:defRPr>
            </a:lvl4pPr>
            <a:lvl5pPr marL="2000250" indent="-171450" algn="l" defTabSz="914400" rtl="0" eaLnBrk="1" latinLnBrk="0" hangingPunct="1">
              <a:lnSpc>
                <a:spcPct val="90000"/>
              </a:lnSpc>
              <a:spcBef>
                <a:spcPts val="500"/>
              </a:spcBef>
              <a:buClr>
                <a:srgbClr val="118575"/>
              </a:buClr>
              <a:buSzPct val="50000"/>
              <a:buFont typeface="Wingdings" pitchFamily="2" charset="2"/>
              <a:buChar char="q"/>
              <a:defRPr sz="1100" b="0" i="0" kern="1200">
                <a:solidFill>
                  <a:srgbClr val="505B6C"/>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6600" b="1" spc="-150">
                <a:solidFill>
                  <a:srgbClr val="191346"/>
                </a:solidFill>
                <a:latin typeface="Arial Black"/>
                <a:cs typeface="Arial Black" panose="020B0604020202020204" pitchFamily="34" charset="0"/>
              </a:rPr>
              <a:t>4.3+</a:t>
            </a:r>
            <a:endParaRPr lang="en-US" sz="6600" b="1" spc="-150">
              <a:solidFill>
                <a:srgbClr val="191346"/>
              </a:solidFill>
              <a:latin typeface="Arial Black" panose="020B0604020202020204" pitchFamily="34" charset="0"/>
              <a:cs typeface="Arial Black" panose="020B0604020202020204" pitchFamily="34" charset="0"/>
            </a:endParaRPr>
          </a:p>
          <a:p>
            <a:pPr marL="0" indent="0" algn="ctr">
              <a:buNone/>
            </a:pPr>
            <a:r>
              <a:rPr lang="en-US" sz="1400" b="1">
                <a:solidFill>
                  <a:schemeClr val="tx2"/>
                </a:solidFill>
                <a:latin typeface="Arial"/>
                <a:cs typeface="Arial"/>
              </a:rPr>
              <a:t>Million orders placed</a:t>
            </a:r>
            <a:endParaRPr lang="en-US" sz="1400" b="1">
              <a:solidFill>
                <a:schemeClr val="tx2"/>
              </a:solidFill>
              <a:cs typeface="Arial"/>
            </a:endParaRPr>
          </a:p>
        </p:txBody>
      </p:sp>
      <p:sp>
        <p:nvSpPr>
          <p:cNvPr id="8" name="Footer Placeholder 4">
            <a:extLst>
              <a:ext uri="{FF2B5EF4-FFF2-40B4-BE49-F238E27FC236}">
                <a16:creationId xmlns:a16="http://schemas.microsoft.com/office/drawing/2014/main" id="{B47D058E-09FD-153D-F085-255A23C8F603}"/>
              </a:ext>
            </a:extLst>
          </p:cNvPr>
          <p:cNvSpPr>
            <a:spLocks noGrp="1"/>
          </p:cNvSpPr>
          <p:nvPr>
            <p:ph type="ftr" sz="quarter" idx="11"/>
          </p:nvPr>
        </p:nvSpPr>
        <p:spPr>
          <a:xfrm>
            <a:off x="8628611" y="6578618"/>
            <a:ext cx="2828114" cy="140772"/>
          </a:xfrm>
        </p:spPr>
        <p:txBody>
          <a:bodyPr/>
          <a:lstStyle/>
          <a:p>
            <a:r>
              <a:rPr lang="en-US"/>
              <a:t>© HungerRush 2023. Proprietary &amp; confidential.</a:t>
            </a:r>
          </a:p>
        </p:txBody>
      </p:sp>
    </p:spTree>
    <p:extLst>
      <p:ext uri="{BB962C8B-B14F-4D97-AF65-F5344CB8AC3E}">
        <p14:creationId xmlns:p14="http://schemas.microsoft.com/office/powerpoint/2010/main" val="283476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A1BA-4843-D224-D8AC-56D1B427DA76}"/>
              </a:ext>
            </a:extLst>
          </p:cNvPr>
          <p:cNvSpPr>
            <a:spLocks noGrp="1"/>
          </p:cNvSpPr>
          <p:nvPr>
            <p:ph type="title"/>
          </p:nvPr>
        </p:nvSpPr>
        <p:spPr/>
        <p:txBody>
          <a:bodyPr/>
          <a:lstStyle/>
          <a:p>
            <a:r>
              <a:rPr lang="en-US" dirty="0" err="1"/>
              <a:t>OrderAI</a:t>
            </a:r>
            <a:r>
              <a:rPr lang="en-US" dirty="0"/>
              <a:t> Test- “Break the Bot”</a:t>
            </a:r>
          </a:p>
        </p:txBody>
      </p:sp>
      <p:sp>
        <p:nvSpPr>
          <p:cNvPr id="3" name="Content Placeholder 2">
            <a:extLst>
              <a:ext uri="{FF2B5EF4-FFF2-40B4-BE49-F238E27FC236}">
                <a16:creationId xmlns:a16="http://schemas.microsoft.com/office/drawing/2014/main" id="{F8BA8253-6A6E-61B6-46B6-D41F29F23C8E}"/>
              </a:ext>
            </a:extLst>
          </p:cNvPr>
          <p:cNvSpPr>
            <a:spLocks noGrp="1"/>
          </p:cNvSpPr>
          <p:nvPr>
            <p:ph sz="half" idx="14"/>
          </p:nvPr>
        </p:nvSpPr>
        <p:spPr/>
        <p:txBody>
          <a:bodyPr/>
          <a:lstStyle/>
          <a:p>
            <a:pPr marL="0" marR="0" indent="0">
              <a:buNone/>
            </a:pPr>
            <a:r>
              <a:rPr lang="en-US" sz="1800" dirty="0">
                <a:effectLst/>
                <a:latin typeface="Calibri" panose="020F0502020204030204" pitchFamily="34" charset="0"/>
                <a:ea typeface="Calibri" panose="020F0502020204030204" pitchFamily="34" charset="0"/>
              </a:rPr>
              <a:t>I’m including a sandbox test environment below for both the phone and text bot - feel free and try to “break” the phone bot when you call. I’ve sent this your way before but figured it would be good to bring top of mind.</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Given this is a test environment, we have it available for use between the hours of 9am-9pm CST. Because it is not attached to a physical location, delivery is not an option that will work as geofencing will not accurately work. </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Additionally, again because it is not tied to an active location, choose pickup as your method, there is no merchant services behind the sandbox, and it will not work. For reference, the phone bot is based off us grabbing a popular brand’s menu using their menu items for people to test and the text bot is based off </a:t>
            </a:r>
            <a:r>
              <a:rPr lang="en-US" sz="1800" dirty="0" err="1">
                <a:effectLst/>
                <a:latin typeface="Calibri" panose="020F0502020204030204" pitchFamily="34" charset="0"/>
                <a:ea typeface="Calibri" panose="020F0502020204030204" pitchFamily="34" charset="0"/>
              </a:rPr>
              <a:t>HungerRush’s</a:t>
            </a:r>
            <a:r>
              <a:rPr lang="en-US" sz="1800" dirty="0">
                <a:effectLst/>
                <a:latin typeface="Calibri" panose="020F0502020204030204" pitchFamily="34" charset="0"/>
                <a:ea typeface="Calibri" panose="020F0502020204030204" pitchFamily="34" charset="0"/>
              </a:rPr>
              <a:t> demo environment menu items. </a:t>
            </a:r>
            <a:r>
              <a:rPr lang="en-US" sz="1800" u="sng" dirty="0">
                <a:solidFill>
                  <a:srgbClr val="0563C1"/>
                </a:solidFill>
                <a:effectLst/>
                <a:latin typeface="Calibri" panose="020F0502020204030204" pitchFamily="34" charset="0"/>
                <a:ea typeface="Calibri" panose="020F0502020204030204" pitchFamily="34" charset="0"/>
                <a:hlinkClick r:id="rId2"/>
              </a:rPr>
              <a:t>Here is the link</a:t>
            </a:r>
            <a:r>
              <a:rPr lang="en-US" sz="1800" dirty="0">
                <a:effectLst/>
                <a:latin typeface="Calibri" panose="020F0502020204030204" pitchFamily="34" charset="0"/>
                <a:ea typeface="Calibri" panose="020F0502020204030204" pitchFamily="34" charset="0"/>
              </a:rPr>
              <a:t> for the </a:t>
            </a:r>
            <a:r>
              <a:rPr lang="en-US" sz="1800" dirty="0" err="1">
                <a:effectLst/>
                <a:latin typeface="Calibri" panose="020F0502020204030204" pitchFamily="34" charset="0"/>
                <a:ea typeface="Calibri" panose="020F0502020204030204" pitchFamily="34" charset="0"/>
              </a:rPr>
              <a:t>HungerRush</a:t>
            </a:r>
            <a:r>
              <a:rPr lang="en-US" sz="1800" dirty="0">
                <a:effectLst/>
                <a:latin typeface="Calibri" panose="020F0502020204030204" pitchFamily="34" charset="0"/>
                <a:ea typeface="Calibri" panose="020F0502020204030204" pitchFamily="34" charset="0"/>
              </a:rPr>
              <a:t> menu.</a:t>
            </a:r>
          </a:p>
          <a:p>
            <a:pPr marL="0" marR="0">
              <a:spcBef>
                <a:spcPts val="0"/>
              </a:spcBef>
              <a:spcAft>
                <a:spcPts val="0"/>
              </a:spcAft>
            </a:pPr>
            <a:endParaRPr lang="en-US" sz="1800" b="1" u="sng"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u="sng" dirty="0">
                <a:effectLst/>
                <a:latin typeface="Calibri" panose="020F0502020204030204" pitchFamily="34" charset="0"/>
                <a:ea typeface="Calibri" panose="020F0502020204030204" pitchFamily="34" charset="0"/>
              </a:rPr>
              <a:t>Phone Bot – (864) 301-9952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b="1" u="sng"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u="sng" dirty="0">
                <a:effectLst/>
                <a:latin typeface="Calibri" panose="020F0502020204030204" pitchFamily="34" charset="0"/>
                <a:ea typeface="Calibri" panose="020F0502020204030204" pitchFamily="34" charset="0"/>
              </a:rPr>
              <a:t>Text bot - (551) 291-1234 </a:t>
            </a: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86CB472E-1A3C-9DB1-5176-EAD504A16FC1}"/>
              </a:ext>
            </a:extLst>
          </p:cNvPr>
          <p:cNvSpPr>
            <a:spLocks noGrp="1"/>
          </p:cNvSpPr>
          <p:nvPr>
            <p:ph type="sldNum" sz="quarter" idx="12"/>
          </p:nvPr>
        </p:nvSpPr>
        <p:spPr/>
        <p:txBody>
          <a:bodyPr/>
          <a:lstStyle/>
          <a:p>
            <a:fld id="{7B08E249-EE37-084D-85B7-83ACFA35875E}" type="slidenum">
              <a:rPr lang="en-US" smtClean="0"/>
              <a:pPr/>
              <a:t>6</a:t>
            </a:fld>
            <a:endParaRPr lang="en-US"/>
          </a:p>
        </p:txBody>
      </p:sp>
      <p:sp>
        <p:nvSpPr>
          <p:cNvPr id="5" name="Footer Placeholder 4">
            <a:extLst>
              <a:ext uri="{FF2B5EF4-FFF2-40B4-BE49-F238E27FC236}">
                <a16:creationId xmlns:a16="http://schemas.microsoft.com/office/drawing/2014/main" id="{55F2CE54-0881-5BB5-6D51-D06227916DD5}"/>
              </a:ext>
            </a:extLst>
          </p:cNvPr>
          <p:cNvSpPr>
            <a:spLocks noGrp="1"/>
          </p:cNvSpPr>
          <p:nvPr>
            <p:ph type="ftr" sz="quarter" idx="11"/>
          </p:nvPr>
        </p:nvSpPr>
        <p:spPr/>
        <p:txBody>
          <a:bodyPr/>
          <a:lstStyle/>
          <a:p>
            <a:r>
              <a:rPr lang="en-US"/>
              <a:t>© HungerRush 2023. Proprietary &amp; confidential.</a:t>
            </a:r>
          </a:p>
        </p:txBody>
      </p:sp>
    </p:spTree>
    <p:extLst>
      <p:ext uri="{BB962C8B-B14F-4D97-AF65-F5344CB8AC3E}">
        <p14:creationId xmlns:p14="http://schemas.microsoft.com/office/powerpoint/2010/main" val="228172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7AB4-736C-D28B-688B-2459F6668442}"/>
              </a:ext>
            </a:extLst>
          </p:cNvPr>
          <p:cNvSpPr>
            <a:spLocks noGrp="1"/>
          </p:cNvSpPr>
          <p:nvPr>
            <p:ph type="title"/>
          </p:nvPr>
        </p:nvSpPr>
        <p:spPr/>
        <p:txBody>
          <a:bodyPr>
            <a:normAutofit fontScale="90000"/>
          </a:bodyPr>
          <a:lstStyle/>
          <a:p>
            <a:r>
              <a:rPr lang="en-US" sz="3200" dirty="0">
                <a:solidFill>
                  <a:schemeClr val="tx2"/>
                </a:solidFill>
              </a:rPr>
              <a:t>Pricing for POS and </a:t>
            </a:r>
            <a:r>
              <a:rPr lang="en-US" sz="3200" dirty="0" err="1">
                <a:solidFill>
                  <a:schemeClr val="tx2"/>
                </a:solidFill>
              </a:rPr>
              <a:t>OrderAI</a:t>
            </a:r>
            <a:r>
              <a:rPr lang="en-US" sz="3200" dirty="0">
                <a:solidFill>
                  <a:schemeClr val="tx2"/>
                </a:solidFill>
              </a:rPr>
              <a:t> Talk &amp; Text- What’s Included?</a:t>
            </a:r>
            <a:endParaRPr lang="en-US" dirty="0"/>
          </a:p>
        </p:txBody>
      </p:sp>
      <p:sp>
        <p:nvSpPr>
          <p:cNvPr id="3" name="Content Placeholder 2">
            <a:extLst>
              <a:ext uri="{FF2B5EF4-FFF2-40B4-BE49-F238E27FC236}">
                <a16:creationId xmlns:a16="http://schemas.microsoft.com/office/drawing/2014/main" id="{D651F37E-4BF7-C300-EAC2-074170038860}"/>
              </a:ext>
            </a:extLst>
          </p:cNvPr>
          <p:cNvSpPr>
            <a:spLocks noGrp="1"/>
          </p:cNvSpPr>
          <p:nvPr>
            <p:ph sz="half" idx="14"/>
          </p:nvPr>
        </p:nvSpPr>
        <p:spPr/>
        <p:txBody>
          <a:bodyPr>
            <a:normAutofit/>
          </a:bodyPr>
          <a:lstStyle/>
          <a:p>
            <a:pPr algn="l" rtl="0" fontAlgn="base">
              <a:buFont typeface="Arial" panose="020B0604020202020204" pitchFamily="34" charset="0"/>
              <a:buChar char="•"/>
            </a:pPr>
            <a:r>
              <a:rPr lang="en-US" sz="2400" b="0" i="0" u="none" strike="noStrike" dirty="0" err="1">
                <a:solidFill>
                  <a:schemeClr val="tx2"/>
                </a:solidFill>
                <a:effectLst/>
                <a:latin typeface="Arial" panose="020B0604020202020204" pitchFamily="34" charset="0"/>
              </a:rPr>
              <a:t>OrderAI</a:t>
            </a:r>
            <a:r>
              <a:rPr lang="en-US" sz="2400" b="0" i="0" u="none" strike="noStrike" dirty="0">
                <a:solidFill>
                  <a:schemeClr val="tx2"/>
                </a:solidFill>
                <a:effectLst/>
                <a:latin typeface="Arial" panose="020B0604020202020204" pitchFamily="34" charset="0"/>
              </a:rPr>
              <a:t> (Transaction Fee)</a:t>
            </a:r>
            <a:endParaRPr lang="en-US" sz="2400" dirty="0">
              <a:solidFill>
                <a:schemeClr val="tx2"/>
              </a:solidFill>
              <a:latin typeface="Arial" panose="020B0604020202020204" pitchFamily="34" charset="0"/>
            </a:endParaRPr>
          </a:p>
          <a:p>
            <a:pPr lvl="1" fontAlgn="base">
              <a:buFont typeface="Arial" panose="020B0604020202020204" pitchFamily="34" charset="0"/>
              <a:buChar char="•"/>
            </a:pPr>
            <a:r>
              <a:rPr lang="en-US" sz="2000" b="0" i="0" u="none" strike="noStrike" dirty="0" err="1">
                <a:solidFill>
                  <a:schemeClr val="tx2"/>
                </a:solidFill>
                <a:effectLst/>
                <a:latin typeface="Arial" panose="020B0604020202020204" pitchFamily="34" charset="0"/>
              </a:rPr>
              <a:t>Phonebot</a:t>
            </a:r>
            <a:r>
              <a:rPr lang="en-US" sz="2000" b="0" i="0" u="none" strike="noStrike" dirty="0">
                <a:solidFill>
                  <a:schemeClr val="tx2"/>
                </a:solidFill>
                <a:effectLst/>
                <a:latin typeface="Arial" panose="020B0604020202020204" pitchFamily="34" charset="0"/>
              </a:rPr>
              <a:t> answering service</a:t>
            </a:r>
            <a:r>
              <a:rPr lang="en-US" sz="2000" b="0" i="0" dirty="0">
                <a:solidFill>
                  <a:schemeClr val="tx2"/>
                </a:solidFill>
                <a:effectLst/>
                <a:latin typeface="Arial" panose="020B0604020202020204" pitchFamily="34" charset="0"/>
              </a:rPr>
              <a:t>​</a:t>
            </a:r>
          </a:p>
          <a:p>
            <a:pPr lvl="1" fontAlgn="base">
              <a:buFont typeface="Arial" panose="020B0604020202020204" pitchFamily="34" charset="0"/>
              <a:buChar char="•"/>
            </a:pPr>
            <a:r>
              <a:rPr lang="en-US" sz="2200" b="0" i="0" u="none" strike="noStrike" dirty="0" err="1">
                <a:solidFill>
                  <a:schemeClr val="tx2"/>
                </a:solidFill>
                <a:effectLst/>
                <a:latin typeface="Arial" panose="020B0604020202020204" pitchFamily="34" charset="0"/>
              </a:rPr>
              <a:t>Textbot</a:t>
            </a:r>
            <a:r>
              <a:rPr lang="en-US" sz="2200" b="0" i="0" u="none" strike="noStrike" dirty="0">
                <a:solidFill>
                  <a:schemeClr val="tx2"/>
                </a:solidFill>
                <a:effectLst/>
                <a:latin typeface="Arial" panose="020B0604020202020204" pitchFamily="34" charset="0"/>
              </a:rPr>
              <a:t> ordering service with actions that promote and capture repeat business</a:t>
            </a:r>
            <a:r>
              <a:rPr lang="en-US" sz="2200" b="0" i="0" dirty="0">
                <a:solidFill>
                  <a:schemeClr val="tx2"/>
                </a:solidFill>
                <a:effectLst/>
                <a:latin typeface="Arial" panose="020B0604020202020204" pitchFamily="34" charset="0"/>
              </a:rPr>
              <a:t>​</a:t>
            </a:r>
          </a:p>
          <a:p>
            <a:pPr algn="l" rtl="0" fontAlgn="base">
              <a:buFont typeface="Arial" panose="020B0604020202020204" pitchFamily="34" charset="0"/>
              <a:buChar char="•"/>
            </a:pPr>
            <a:r>
              <a:rPr lang="en-US" sz="2400" b="0" i="0" u="none" strike="noStrike" dirty="0" err="1">
                <a:solidFill>
                  <a:schemeClr val="tx2"/>
                </a:solidFill>
                <a:effectLst/>
                <a:latin typeface="Arial" panose="020B0604020202020204" pitchFamily="34" charset="0"/>
              </a:rPr>
              <a:t>ItsaCheckmate</a:t>
            </a:r>
            <a:r>
              <a:rPr lang="en-US" sz="2400" b="0" i="0" u="none" strike="noStrike" dirty="0">
                <a:solidFill>
                  <a:schemeClr val="tx2"/>
                </a:solidFill>
                <a:effectLst/>
                <a:latin typeface="Arial" panose="020B0604020202020204" pitchFamily="34" charset="0"/>
              </a:rPr>
              <a:t> (Monthly Fee)</a:t>
            </a:r>
          </a:p>
          <a:p>
            <a:pPr lvl="1" fontAlgn="base">
              <a:buFont typeface="Arial" panose="020B0604020202020204" pitchFamily="34" charset="0"/>
              <a:buChar char="•"/>
            </a:pPr>
            <a:r>
              <a:rPr lang="en-US" sz="2200" b="0" i="0" u="none" strike="noStrike" dirty="0">
                <a:solidFill>
                  <a:schemeClr val="tx2"/>
                </a:solidFill>
                <a:effectLst/>
                <a:latin typeface="Arial" panose="020B0604020202020204" pitchFamily="34" charset="0"/>
              </a:rPr>
              <a:t>Direct integration into your already existent </a:t>
            </a:r>
            <a:r>
              <a:rPr lang="en-US" sz="2200" b="0" i="0" u="none" strike="noStrike" dirty="0" err="1">
                <a:solidFill>
                  <a:schemeClr val="tx2"/>
                </a:solidFill>
                <a:effectLst/>
                <a:latin typeface="Arial" panose="020B0604020202020204" pitchFamily="34" charset="0"/>
              </a:rPr>
              <a:t>HungerRush</a:t>
            </a:r>
            <a:r>
              <a:rPr lang="en-US" sz="2200" b="0" i="0" u="none" strike="noStrike" dirty="0">
                <a:solidFill>
                  <a:schemeClr val="tx2"/>
                </a:solidFill>
                <a:effectLst/>
                <a:latin typeface="Arial" panose="020B0604020202020204" pitchFamily="34" charset="0"/>
              </a:rPr>
              <a:t> POS</a:t>
            </a:r>
            <a:endParaRPr lang="en-US" sz="2200" b="0" i="0" dirty="0">
              <a:solidFill>
                <a:schemeClr val="tx2"/>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chemeClr val="tx2"/>
                </a:solidFill>
                <a:effectLst/>
                <a:latin typeface="Arial" panose="020B0604020202020204" pitchFamily="34" charset="0"/>
              </a:rPr>
              <a:t>Installation (Upfront costs)</a:t>
            </a:r>
          </a:p>
          <a:p>
            <a:pPr lvl="1" fontAlgn="base">
              <a:buFont typeface="Arial" panose="020B0604020202020204" pitchFamily="34" charset="0"/>
              <a:buChar char="•"/>
            </a:pPr>
            <a:r>
              <a:rPr lang="en-US" sz="2200" b="0" i="0" u="none" strike="noStrike" dirty="0">
                <a:solidFill>
                  <a:schemeClr val="tx2"/>
                </a:solidFill>
                <a:effectLst/>
                <a:latin typeface="Arial" panose="020B0604020202020204" pitchFamily="34" charset="0"/>
              </a:rPr>
              <a:t>Integrating the services into your current VoIP phone service</a:t>
            </a:r>
            <a:r>
              <a:rPr lang="en-US" sz="2200" b="0" i="0" dirty="0">
                <a:solidFill>
                  <a:schemeClr val="tx2"/>
                </a:solidFill>
                <a:effectLst/>
                <a:latin typeface="Arial" panose="020B0604020202020204" pitchFamily="34" charset="0"/>
              </a:rPr>
              <a:t>​​</a:t>
            </a:r>
          </a:p>
          <a:p>
            <a:pPr algn="l" rtl="0" fontAlgn="base">
              <a:buFont typeface="Arial" panose="020B0604020202020204" pitchFamily="34" charset="0"/>
              <a:buChar char="•"/>
            </a:pPr>
            <a:r>
              <a:rPr lang="en-US" sz="2400" b="0" i="0" u="none" strike="noStrike" dirty="0">
                <a:solidFill>
                  <a:schemeClr val="tx2"/>
                </a:solidFill>
                <a:effectLst/>
                <a:latin typeface="Arial" panose="020B0604020202020204" pitchFamily="34" charset="0"/>
              </a:rPr>
              <a:t>Call Monitoring and Support </a:t>
            </a:r>
            <a:r>
              <a:rPr lang="en-US" sz="2400" b="0" i="0" u="none" strike="noStrike">
                <a:solidFill>
                  <a:schemeClr val="tx2"/>
                </a:solidFill>
                <a:effectLst/>
                <a:latin typeface="Arial" panose="020B0604020202020204" pitchFamily="34" charset="0"/>
              </a:rPr>
              <a:t>(included service at no cost)</a:t>
            </a:r>
            <a:endParaRPr lang="en-US" sz="2400" b="0" i="0" u="none" strike="noStrike" dirty="0">
              <a:solidFill>
                <a:schemeClr val="tx2"/>
              </a:solidFill>
              <a:effectLst/>
              <a:latin typeface="Arial" panose="020B0604020202020204" pitchFamily="34" charset="0"/>
            </a:endParaRPr>
          </a:p>
          <a:p>
            <a:pPr lvl="1" fontAlgn="base">
              <a:buFont typeface="Arial" panose="020B0604020202020204" pitchFamily="34" charset="0"/>
              <a:buChar char="•"/>
            </a:pPr>
            <a:r>
              <a:rPr lang="en-US" sz="2200" b="0" i="0" u="none" strike="noStrike" dirty="0">
                <a:solidFill>
                  <a:schemeClr val="tx2"/>
                </a:solidFill>
                <a:effectLst/>
                <a:latin typeface="Arial" panose="020B0604020202020204" pitchFamily="34" charset="0"/>
              </a:rPr>
              <a:t>We will provide support on any issues 24/7 and go through call transcripts to find any inconsistencies or issues with the learning model. </a:t>
            </a:r>
            <a:r>
              <a:rPr lang="en-US" sz="2200" b="0" i="0" dirty="0">
                <a:solidFill>
                  <a:schemeClr val="tx2"/>
                </a:solidFill>
                <a:effectLst/>
                <a:latin typeface="Arial" panose="020B0604020202020204" pitchFamily="34" charset="0"/>
              </a:rPr>
              <a:t>​</a:t>
            </a:r>
          </a:p>
        </p:txBody>
      </p:sp>
    </p:spTree>
    <p:extLst>
      <p:ext uri="{BB962C8B-B14F-4D97-AF65-F5344CB8AC3E}">
        <p14:creationId xmlns:p14="http://schemas.microsoft.com/office/powerpoint/2010/main" val="28216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7AB4-736C-D28B-688B-2459F6668442}"/>
              </a:ext>
            </a:extLst>
          </p:cNvPr>
          <p:cNvSpPr>
            <a:spLocks noGrp="1"/>
          </p:cNvSpPr>
          <p:nvPr>
            <p:ph type="title"/>
          </p:nvPr>
        </p:nvSpPr>
        <p:spPr>
          <a:xfrm>
            <a:off x="838200" y="365126"/>
            <a:ext cx="10515600" cy="607998"/>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Pricing- </a:t>
            </a:r>
            <a:r>
              <a:rPr lang="en-US" sz="3200" b="1" dirty="0" err="1">
                <a:solidFill>
                  <a:srgbClr val="002060"/>
                </a:solidFill>
                <a:latin typeface="Arial" panose="020B0604020202020204" pitchFamily="34" charset="0"/>
                <a:cs typeface="Arial" panose="020B0604020202020204" pitchFamily="34" charset="0"/>
              </a:rPr>
              <a:t>OrderAI</a:t>
            </a:r>
            <a:r>
              <a:rPr lang="en-US" sz="3200" b="1" dirty="0">
                <a:solidFill>
                  <a:srgbClr val="002060"/>
                </a:solidFill>
                <a:latin typeface="Arial" panose="020B0604020202020204" pitchFamily="34" charset="0"/>
                <a:cs typeface="Arial" panose="020B0604020202020204" pitchFamily="34" charset="0"/>
              </a:rPr>
              <a:t> Talk &amp; Text</a:t>
            </a:r>
            <a:endParaRPr lang="en-US" sz="3200" dirty="0">
              <a:solidFill>
                <a:srgbClr val="002060"/>
              </a:solidFill>
            </a:endParaRPr>
          </a:p>
        </p:txBody>
      </p:sp>
      <p:sp>
        <p:nvSpPr>
          <p:cNvPr id="16" name="Content Placeholder 15">
            <a:extLst>
              <a:ext uri="{FF2B5EF4-FFF2-40B4-BE49-F238E27FC236}">
                <a16:creationId xmlns:a16="http://schemas.microsoft.com/office/drawing/2014/main" id="{1C2BFD67-D1B2-AD96-843B-19EDBB951383}"/>
              </a:ext>
            </a:extLst>
          </p:cNvPr>
          <p:cNvSpPr>
            <a:spLocks noGrp="1"/>
          </p:cNvSpPr>
          <p:nvPr>
            <p:ph sz="half" idx="1"/>
          </p:nvPr>
        </p:nvSpPr>
        <p:spPr/>
        <p:txBody>
          <a:bodyPr>
            <a:normAutofit lnSpcReduction="10000"/>
          </a:bodyPr>
          <a:lstStyle/>
          <a:p>
            <a:r>
              <a:rPr lang="en-US" b="1" dirty="0">
                <a:solidFill>
                  <a:schemeClr val="tx2"/>
                </a:solidFill>
              </a:rPr>
              <a:t>List Price</a:t>
            </a:r>
            <a:endParaRPr lang="en-US" sz="2800" b="1" dirty="0">
              <a:solidFill>
                <a:schemeClr val="tx2"/>
              </a:solidFill>
            </a:endParaRPr>
          </a:p>
          <a:p>
            <a:pPr lvl="1"/>
            <a:r>
              <a:rPr lang="en-US" dirty="0">
                <a:solidFill>
                  <a:schemeClr val="tx2"/>
                </a:solidFill>
              </a:rPr>
              <a:t>Upfront costs: $300 set-up fee per location</a:t>
            </a:r>
          </a:p>
          <a:p>
            <a:pPr lvl="1"/>
            <a:r>
              <a:rPr lang="en-US" dirty="0">
                <a:solidFill>
                  <a:schemeClr val="tx2"/>
                </a:solidFill>
              </a:rPr>
              <a:t>Monthly Fee: $50 per location</a:t>
            </a:r>
          </a:p>
          <a:p>
            <a:pPr lvl="1"/>
            <a:r>
              <a:rPr lang="en-US" dirty="0">
                <a:solidFill>
                  <a:schemeClr val="tx2"/>
                </a:solidFill>
              </a:rPr>
              <a:t>Transaction fees: $2 per order placed</a:t>
            </a:r>
          </a:p>
          <a:p>
            <a:r>
              <a:rPr lang="en-US" b="1" dirty="0" err="1">
                <a:solidFill>
                  <a:schemeClr val="tx2"/>
                </a:solidFill>
              </a:rPr>
              <a:t>PieZoni’s</a:t>
            </a:r>
            <a:r>
              <a:rPr lang="en-US" b="1" dirty="0">
                <a:solidFill>
                  <a:schemeClr val="tx2"/>
                </a:solidFill>
              </a:rPr>
              <a:t> Pricing</a:t>
            </a:r>
          </a:p>
          <a:p>
            <a:pPr lvl="1"/>
            <a:r>
              <a:rPr lang="en-US" dirty="0">
                <a:solidFill>
                  <a:schemeClr val="tx2"/>
                </a:solidFill>
              </a:rPr>
              <a:t>Upfront costs: WAIVED per location</a:t>
            </a:r>
          </a:p>
          <a:p>
            <a:pPr lvl="1"/>
            <a:r>
              <a:rPr lang="en-US" dirty="0">
                <a:solidFill>
                  <a:schemeClr val="tx2"/>
                </a:solidFill>
              </a:rPr>
              <a:t>Monthly Fee: WAIVED per location</a:t>
            </a:r>
          </a:p>
          <a:p>
            <a:pPr lvl="1"/>
            <a:r>
              <a:rPr lang="en-US" dirty="0">
                <a:solidFill>
                  <a:schemeClr val="tx2"/>
                </a:solidFill>
              </a:rPr>
              <a:t>Transaction fees: $1.25 order placed </a:t>
            </a:r>
          </a:p>
          <a:p>
            <a:pPr marL="0" indent="0">
              <a:buNone/>
            </a:pPr>
            <a:endParaRPr lang="en-US" dirty="0"/>
          </a:p>
        </p:txBody>
      </p:sp>
      <p:sp>
        <p:nvSpPr>
          <p:cNvPr id="17" name="Content Placeholder 16">
            <a:extLst>
              <a:ext uri="{FF2B5EF4-FFF2-40B4-BE49-F238E27FC236}">
                <a16:creationId xmlns:a16="http://schemas.microsoft.com/office/drawing/2014/main" id="{32F93BA2-BF6C-8F2C-FE2C-903EAA82DDA8}"/>
              </a:ext>
            </a:extLst>
          </p:cNvPr>
          <p:cNvSpPr>
            <a:spLocks noGrp="1"/>
          </p:cNvSpPr>
          <p:nvPr>
            <p:ph sz="half" idx="2"/>
          </p:nvPr>
        </p:nvSpPr>
        <p:spPr>
          <a:xfrm>
            <a:off x="6096001" y="1825625"/>
            <a:ext cx="5906814" cy="4351338"/>
          </a:xfrm>
        </p:spPr>
        <p:txBody>
          <a:bodyPr>
            <a:normAutofit lnSpcReduction="10000"/>
          </a:bodyPr>
          <a:lstStyle/>
          <a:p>
            <a:r>
              <a:rPr lang="en-US" sz="2800" b="1" dirty="0">
                <a:solidFill>
                  <a:schemeClr val="tx2"/>
                </a:solidFill>
              </a:rPr>
              <a:t>ROI –</a:t>
            </a:r>
          </a:p>
          <a:p>
            <a:pPr lvl="1"/>
            <a:r>
              <a:rPr lang="en-US" dirty="0">
                <a:solidFill>
                  <a:schemeClr val="tx2"/>
                </a:solidFill>
              </a:rPr>
              <a:t>22 </a:t>
            </a:r>
            <a:r>
              <a:rPr lang="en-US" dirty="0" err="1">
                <a:solidFill>
                  <a:schemeClr val="tx2"/>
                </a:solidFill>
              </a:rPr>
              <a:t>PieZoni’s</a:t>
            </a:r>
            <a:r>
              <a:rPr lang="en-US" dirty="0">
                <a:solidFill>
                  <a:schemeClr val="tx2"/>
                </a:solidFill>
              </a:rPr>
              <a:t> locations to go live with OAI</a:t>
            </a:r>
          </a:p>
          <a:p>
            <a:pPr lvl="1"/>
            <a:r>
              <a:rPr lang="en-US" dirty="0">
                <a:solidFill>
                  <a:schemeClr val="tx2"/>
                </a:solidFill>
              </a:rPr>
              <a:t>59 calls per day each location average across brand’s 18 active rooftops</a:t>
            </a:r>
          </a:p>
          <a:p>
            <a:pPr lvl="1"/>
            <a:r>
              <a:rPr lang="en-US" dirty="0">
                <a:solidFill>
                  <a:schemeClr val="tx2"/>
                </a:solidFill>
              </a:rPr>
              <a:t>Miss 2+ calls per day / 30+ calls per week each location (industry-wide estimate) </a:t>
            </a:r>
          </a:p>
          <a:p>
            <a:pPr lvl="1"/>
            <a:r>
              <a:rPr lang="en-US" dirty="0">
                <a:solidFill>
                  <a:schemeClr val="tx2"/>
                </a:solidFill>
              </a:rPr>
              <a:t>Order Channels: 30-46% online orders, 53-69% phone/in-store orders</a:t>
            </a:r>
          </a:p>
          <a:p>
            <a:pPr lvl="1"/>
            <a:r>
              <a:rPr lang="en-US" dirty="0">
                <a:solidFill>
                  <a:schemeClr val="tx2"/>
                </a:solidFill>
              </a:rPr>
              <a:t>At minimum, missing out on </a:t>
            </a:r>
            <a:r>
              <a:rPr lang="en-US" u="sng" dirty="0">
                <a:solidFill>
                  <a:schemeClr val="tx2"/>
                </a:solidFill>
              </a:rPr>
              <a:t>$702,000 per year </a:t>
            </a:r>
            <a:r>
              <a:rPr lang="en-US" dirty="0">
                <a:solidFill>
                  <a:schemeClr val="tx2"/>
                </a:solidFill>
              </a:rPr>
              <a:t>from missed phone orders at an average check size of $25</a:t>
            </a:r>
          </a:p>
          <a:p>
            <a:endParaRPr lang="en-US" sz="1400" dirty="0"/>
          </a:p>
          <a:p>
            <a:endParaRPr lang="en-US" dirty="0"/>
          </a:p>
        </p:txBody>
      </p:sp>
    </p:spTree>
    <p:extLst>
      <p:ext uri="{BB962C8B-B14F-4D97-AF65-F5344CB8AC3E}">
        <p14:creationId xmlns:p14="http://schemas.microsoft.com/office/powerpoint/2010/main" val="346974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3C88-3123-36AF-8806-996E06991A85}"/>
              </a:ext>
            </a:extLst>
          </p:cNvPr>
          <p:cNvSpPr>
            <a:spLocks noGrp="1"/>
          </p:cNvSpPr>
          <p:nvPr>
            <p:ph type="title"/>
          </p:nvPr>
        </p:nvSpPr>
        <p:spPr>
          <a:xfrm>
            <a:off x="624052" y="470886"/>
            <a:ext cx="10943896" cy="695325"/>
          </a:xfrm>
        </p:spPr>
        <p:txBody>
          <a:bodyPr>
            <a:noAutofit/>
          </a:bodyPr>
          <a:lstStyle/>
          <a:p>
            <a:r>
              <a:rPr lang="en-US" sz="3400" b="1" i="0" u="none" strike="noStrike">
                <a:solidFill>
                  <a:srgbClr val="161846"/>
                </a:solidFill>
                <a:effectLst/>
                <a:latin typeface="Arial" panose="020B0604020202020204" pitchFamily="34" charset="0"/>
              </a:rPr>
              <a:t>Onboarding Process</a:t>
            </a:r>
            <a:r>
              <a:rPr lang="en-US" sz="3400" b="0" i="0">
                <a:solidFill>
                  <a:srgbClr val="161846"/>
                </a:solidFill>
                <a:effectLst/>
                <a:latin typeface="Arial" panose="020B0604020202020204" pitchFamily="34" charset="0"/>
              </a:rPr>
              <a:t>​</a:t>
            </a:r>
            <a:br>
              <a:rPr lang="en-US" sz="3400"/>
            </a:br>
            <a:endParaRPr lang="en-US" sz="3400"/>
          </a:p>
        </p:txBody>
      </p:sp>
      <p:pic>
        <p:nvPicPr>
          <p:cNvPr id="4" name="Picture 3">
            <a:extLst>
              <a:ext uri="{FF2B5EF4-FFF2-40B4-BE49-F238E27FC236}">
                <a16:creationId xmlns:a16="http://schemas.microsoft.com/office/drawing/2014/main" id="{00F4CB5E-BBE6-A420-368D-B10649E94E9E}"/>
              </a:ext>
            </a:extLst>
          </p:cNvPr>
          <p:cNvPicPr>
            <a:picLocks noChangeAspect="1"/>
          </p:cNvPicPr>
          <p:nvPr/>
        </p:nvPicPr>
        <p:blipFill>
          <a:blip r:embed="rId2"/>
          <a:stretch>
            <a:fillRect/>
          </a:stretch>
        </p:blipFill>
        <p:spPr>
          <a:xfrm>
            <a:off x="0" y="2306359"/>
            <a:ext cx="12198971" cy="2913341"/>
          </a:xfrm>
          <a:prstGeom prst="rect">
            <a:avLst/>
          </a:prstGeom>
        </p:spPr>
      </p:pic>
      <p:sp>
        <p:nvSpPr>
          <p:cNvPr id="5" name="Content Placeholder 9">
            <a:extLst>
              <a:ext uri="{FF2B5EF4-FFF2-40B4-BE49-F238E27FC236}">
                <a16:creationId xmlns:a16="http://schemas.microsoft.com/office/drawing/2014/main" id="{05DB9CD7-C762-F53A-70E4-B4E21086CC38}"/>
              </a:ext>
            </a:extLst>
          </p:cNvPr>
          <p:cNvSpPr txBox="1">
            <a:spLocks/>
          </p:cNvSpPr>
          <p:nvPr/>
        </p:nvSpPr>
        <p:spPr>
          <a:xfrm>
            <a:off x="624052" y="1202885"/>
            <a:ext cx="5027612" cy="53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solidFill>
                  <a:srgbClr val="108375"/>
                </a:solidFill>
                <a:latin typeface="Arial" panose="020B0604020202020204" pitchFamily="34" charset="0"/>
              </a:rPr>
              <a:t>From Pre-Install to Go Live</a:t>
            </a:r>
            <a:r>
              <a:rPr lang="en-US" sz="2600" dirty="0">
                <a:solidFill>
                  <a:srgbClr val="108375"/>
                </a:solidFill>
                <a:latin typeface="Arial" panose="020B0604020202020204" pitchFamily="34" charset="0"/>
              </a:rPr>
              <a:t>​</a:t>
            </a:r>
            <a:endParaRPr lang="en-US" sz="2600" dirty="0"/>
          </a:p>
        </p:txBody>
      </p:sp>
    </p:spTree>
    <p:extLst>
      <p:ext uri="{BB962C8B-B14F-4D97-AF65-F5344CB8AC3E}">
        <p14:creationId xmlns:p14="http://schemas.microsoft.com/office/powerpoint/2010/main" val="1696331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ungerRush PPT Theme">
  <a:themeElements>
    <a:clrScheme name="HungerRush Palette">
      <a:dk1>
        <a:srgbClr val="4F5A6A"/>
      </a:dk1>
      <a:lt1>
        <a:srgbClr val="FFFFFF"/>
      </a:lt1>
      <a:dk2>
        <a:srgbClr val="4F5A6B"/>
      </a:dk2>
      <a:lt2>
        <a:srgbClr val="FEFFFF"/>
      </a:lt2>
      <a:accent1>
        <a:srgbClr val="108375"/>
      </a:accent1>
      <a:accent2>
        <a:srgbClr val="1A1347"/>
      </a:accent2>
      <a:accent3>
        <a:srgbClr val="354F8C"/>
      </a:accent3>
      <a:accent4>
        <a:srgbClr val="ED5C24"/>
      </a:accent4>
      <a:accent5>
        <a:srgbClr val="008098"/>
      </a:accent5>
      <a:accent6>
        <a:srgbClr val="479C45"/>
      </a:accent6>
      <a:hlink>
        <a:srgbClr val="161746"/>
      </a:hlink>
      <a:folHlink>
        <a:srgbClr val="6373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4CDC26D-378A-45C9-B227-6095E5EAAA41}" vid="{4DE22B7E-9558-405B-9C7F-8DCCBF259A58}"/>
    </a:ext>
  </a:extLst>
</a:theme>
</file>

<file path=ppt/theme/theme3.xml><?xml version="1.0" encoding="utf-8"?>
<a:theme xmlns:a="http://schemas.openxmlformats.org/drawingml/2006/main" name="1_HungerRush PPT Theme">
  <a:themeElements>
    <a:clrScheme name="HungerRush Palette">
      <a:dk1>
        <a:srgbClr val="4F5A6A"/>
      </a:dk1>
      <a:lt1>
        <a:srgbClr val="FFFFFF"/>
      </a:lt1>
      <a:dk2>
        <a:srgbClr val="4F5A6B"/>
      </a:dk2>
      <a:lt2>
        <a:srgbClr val="FEFFFF"/>
      </a:lt2>
      <a:accent1>
        <a:srgbClr val="108375"/>
      </a:accent1>
      <a:accent2>
        <a:srgbClr val="1A1347"/>
      </a:accent2>
      <a:accent3>
        <a:srgbClr val="354F8C"/>
      </a:accent3>
      <a:accent4>
        <a:srgbClr val="ED5C24"/>
      </a:accent4>
      <a:accent5>
        <a:srgbClr val="008098"/>
      </a:accent5>
      <a:accent6>
        <a:srgbClr val="479C45"/>
      </a:accent6>
      <a:hlink>
        <a:srgbClr val="161746"/>
      </a:hlink>
      <a:folHlink>
        <a:srgbClr val="6373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4CDC26D-378A-45C9-B227-6095E5EAAA41}" vid="{4DE22B7E-9558-405B-9C7F-8DCCBF259A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2606</TotalTime>
  <Words>695</Words>
  <Application>Microsoft Office PowerPoint</Application>
  <PresentationFormat>Widescreen</PresentationFormat>
  <Paragraphs>87</Paragraphs>
  <Slides>10</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Arial Black</vt:lpstr>
      <vt:lpstr>Arial Bold</vt:lpstr>
      <vt:lpstr>Calibri</vt:lpstr>
      <vt:lpstr>Calibri Light</vt:lpstr>
      <vt:lpstr>Lato</vt:lpstr>
      <vt:lpstr>Wingdings</vt:lpstr>
      <vt:lpstr>Office Theme</vt:lpstr>
      <vt:lpstr>HungerRush PPT Theme</vt:lpstr>
      <vt:lpstr>1_HungerRush PPT Theme</vt:lpstr>
      <vt:lpstr>OrderAI Evaluation Proposal  July 20, 2023</vt:lpstr>
      <vt:lpstr>Proposal Parts</vt:lpstr>
      <vt:lpstr>Current State</vt:lpstr>
      <vt:lpstr>PieZoni’s Future State with HungerRush’s OrderAI Phone Bot </vt:lpstr>
      <vt:lpstr>PowerPoint Presentation</vt:lpstr>
      <vt:lpstr>OrderAI Test- “Break the Bot”</vt:lpstr>
      <vt:lpstr>Pricing for POS and OrderAI Talk &amp; Text- What’s Included?</vt:lpstr>
      <vt:lpstr>Pricing- OrderAI Talk &amp; Text</vt:lpstr>
      <vt:lpstr>Onboarding Process​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Pricing Proposal  July 18, 2023</dc:title>
  <dc:creator>Blake Campbell</dc:creator>
  <cp:lastModifiedBy>Cameron Hebert</cp:lastModifiedBy>
  <cp:revision>6</cp:revision>
  <dcterms:created xsi:type="dcterms:W3CDTF">2023-07-17T19:11:10Z</dcterms:created>
  <dcterms:modified xsi:type="dcterms:W3CDTF">2023-07-26T20:57:01Z</dcterms:modified>
</cp:coreProperties>
</file>