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1"/>
  </p:sldMasterIdLst>
  <p:notesMasterIdLst>
    <p:notesMasterId r:id="rId18"/>
  </p:notesMasterIdLst>
  <p:handoutMasterIdLst>
    <p:handoutMasterId r:id="rId19"/>
  </p:handoutMasterIdLst>
  <p:sldIdLst>
    <p:sldId id="417" r:id="rId2"/>
    <p:sldId id="1756" r:id="rId3"/>
    <p:sldId id="1790" r:id="rId4"/>
    <p:sldId id="1796" r:id="rId5"/>
    <p:sldId id="1782" r:id="rId6"/>
    <p:sldId id="1778" r:id="rId7"/>
    <p:sldId id="1757" r:id="rId8"/>
    <p:sldId id="1610" r:id="rId9"/>
    <p:sldId id="435" r:id="rId10"/>
    <p:sldId id="1714" r:id="rId11"/>
    <p:sldId id="1715" r:id="rId12"/>
    <p:sldId id="1794" r:id="rId13"/>
    <p:sldId id="1772" r:id="rId14"/>
    <p:sldId id="1737" r:id="rId15"/>
    <p:sldId id="1784" r:id="rId16"/>
    <p:sldId id="1792" r:id="rId17"/>
  </p:sldIdLst>
  <p:sldSz cx="9144000" cy="5143500" type="screen16x9"/>
  <p:notesSz cx="6669088"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36">
          <p15:clr>
            <a:srgbClr val="A4A3A4"/>
          </p15:clr>
        </p15:guide>
        <p15:guide id="2" orient="horz" pos="622">
          <p15:clr>
            <a:srgbClr val="A4A3A4"/>
          </p15:clr>
        </p15:guide>
        <p15:guide id="3" pos="289">
          <p15:clr>
            <a:srgbClr val="A4A3A4"/>
          </p15:clr>
        </p15:guide>
        <p15:guide id="4" pos="2653">
          <p15:clr>
            <a:srgbClr val="A4A3A4"/>
          </p15:clr>
        </p15:guide>
        <p15:guide id="5" pos="4922">
          <p15:clr>
            <a:srgbClr val="A4A3A4"/>
          </p15:clr>
        </p15:guide>
        <p15:guide id="6" pos="2562">
          <p15:clr>
            <a:srgbClr val="A4A3A4"/>
          </p15:clr>
        </p15:guide>
        <p15:guide id="7" orient="horz" pos="675">
          <p15:clr>
            <a:srgbClr val="A4A3A4"/>
          </p15:clr>
        </p15:guide>
        <p15:guide id="8" pos="2809">
          <p15:clr>
            <a:srgbClr val="A4A3A4"/>
          </p15:clr>
        </p15:guide>
        <p15:guide id="9" pos="5210">
          <p15:clr>
            <a:srgbClr val="A4A3A4"/>
          </p15:clr>
        </p15:guide>
        <p15:guide id="10" pos="2696">
          <p15:clr>
            <a:srgbClr val="A4A3A4"/>
          </p15:clr>
        </p15:guide>
      </p15:sldGuideLst>
    </p:ext>
    <p:ext uri="{2D200454-40CA-4A62-9FC3-DE9A4176ACB9}">
      <p15:notesGuideLst xmlns:p15="http://schemas.microsoft.com/office/powerpoint/2012/main">
        <p15:guide id="1" orient="horz" pos="3127">
          <p15:clr>
            <a:srgbClr val="A4A3A4"/>
          </p15:clr>
        </p15:guide>
        <p15:guide id="2" pos="21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2028"/>
    <a:srgbClr val="00B0CA"/>
    <a:srgbClr val="003C71"/>
    <a:srgbClr val="FFFFFF"/>
    <a:srgbClr val="5E2750"/>
    <a:srgbClr val="000000"/>
    <a:srgbClr val="EB9700"/>
    <a:srgbClr val="FECB00"/>
    <a:srgbClr val="A8B400"/>
    <a:srgbClr val="007C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963B8F-DF27-4827-B9C2-CC78EC631017}" v="346" dt="2024-04-19T17:01:46.051"/>
    <p1510:client id="{8372A90E-4CCD-4EA0-81D5-2E6A42F3F78C}" v="5" dt="2024-04-19T14:25:06.0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69" autoAdjust="0"/>
    <p:restoredTop sz="94660"/>
  </p:normalViewPr>
  <p:slideViewPr>
    <p:cSldViewPr snapToGrid="0" showGuides="1">
      <p:cViewPr varScale="1">
        <p:scale>
          <a:sx n="141" d="100"/>
          <a:sy n="141" d="100"/>
        </p:scale>
        <p:origin x="828" y="102"/>
      </p:cViewPr>
      <p:guideLst>
        <p:guide orient="horz" pos="2936"/>
        <p:guide orient="horz" pos="622"/>
        <p:guide pos="289"/>
        <p:guide pos="2653"/>
        <p:guide pos="4922"/>
        <p:guide pos="2562"/>
        <p:guide orient="horz" pos="675"/>
        <p:guide pos="2809"/>
        <p:guide pos="5210"/>
        <p:guide pos="2696"/>
      </p:guideLst>
    </p:cSldViewPr>
  </p:slideViewPr>
  <p:notesTextViewPr>
    <p:cViewPr>
      <p:scale>
        <a:sx n="1" d="1"/>
        <a:sy n="1" d="1"/>
      </p:scale>
      <p:origin x="0" y="0"/>
    </p:cViewPr>
  </p:notesTextViewPr>
  <p:sorterViewPr>
    <p:cViewPr>
      <p:scale>
        <a:sx n="70" d="100"/>
        <a:sy n="70" d="100"/>
      </p:scale>
      <p:origin x="0" y="0"/>
    </p:cViewPr>
  </p:sorterViewPr>
  <p:notesViewPr>
    <p:cSldViewPr snapToGrid="0" showGuides="1">
      <p:cViewPr varScale="1">
        <p:scale>
          <a:sx n="89" d="100"/>
          <a:sy n="89" d="100"/>
        </p:scale>
        <p:origin x="4536" y="184"/>
      </p:cViewPr>
      <p:guideLst>
        <p:guide orient="horz" pos="3127"/>
        <p:guide pos="210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411"/>
          </a:xfrm>
          <a:prstGeom prst="rect">
            <a:avLst/>
          </a:prstGeom>
        </p:spPr>
        <p:txBody>
          <a:bodyPr vert="horz" lIns="91440" tIns="45720" rIns="91440" bIns="45720" rtlCol="0"/>
          <a:lstStyle>
            <a:lvl1pPr algn="l">
              <a:defRPr sz="1200"/>
            </a:lvl1pPr>
          </a:lstStyle>
          <a:p>
            <a:endParaRPr lang="en-GB" dirty="0">
              <a:latin typeface="Inter" panose="02000503000000020004" pitchFamily="2" charset="0"/>
            </a:endParaRPr>
          </a:p>
        </p:txBody>
      </p:sp>
      <p:sp>
        <p:nvSpPr>
          <p:cNvPr id="3" name="Date Placeholder 2"/>
          <p:cNvSpPr>
            <a:spLocks noGrp="1"/>
          </p:cNvSpPr>
          <p:nvPr>
            <p:ph type="dt" sz="quarter" idx="1"/>
          </p:nvPr>
        </p:nvSpPr>
        <p:spPr>
          <a:xfrm>
            <a:off x="3777607" y="0"/>
            <a:ext cx="2889938" cy="496411"/>
          </a:xfrm>
          <a:prstGeom prst="rect">
            <a:avLst/>
          </a:prstGeom>
        </p:spPr>
        <p:txBody>
          <a:bodyPr vert="horz" lIns="91440" tIns="45720" rIns="91440" bIns="45720" rtlCol="0"/>
          <a:lstStyle>
            <a:lvl1pPr algn="r">
              <a:defRPr sz="1200"/>
            </a:lvl1pPr>
          </a:lstStyle>
          <a:p>
            <a:fld id="{F9584B7D-F332-42E4-B349-DEDC589F1ADB}" type="datetimeFigureOut">
              <a:rPr lang="en-GB" smtClean="0">
                <a:latin typeface="Inter" panose="02000503000000020004" pitchFamily="2" charset="0"/>
              </a:rPr>
              <a:pPr/>
              <a:t>22/04/2024</a:t>
            </a:fld>
            <a:endParaRPr lang="en-GB" dirty="0">
              <a:latin typeface="Inter" panose="02000503000000020004" pitchFamily="2" charset="0"/>
            </a:endParaRPr>
          </a:p>
        </p:txBody>
      </p:sp>
      <p:sp>
        <p:nvSpPr>
          <p:cNvPr id="4" name="Footer Placeholder 3"/>
          <p:cNvSpPr>
            <a:spLocks noGrp="1"/>
          </p:cNvSpPr>
          <p:nvPr>
            <p:ph type="ftr" sz="quarter" idx="2"/>
          </p:nvPr>
        </p:nvSpPr>
        <p:spPr>
          <a:xfrm>
            <a:off x="0" y="9430091"/>
            <a:ext cx="2889938" cy="496411"/>
          </a:xfrm>
          <a:prstGeom prst="rect">
            <a:avLst/>
          </a:prstGeom>
        </p:spPr>
        <p:txBody>
          <a:bodyPr vert="horz" lIns="91440" tIns="45720" rIns="91440" bIns="45720" rtlCol="0" anchor="b"/>
          <a:lstStyle>
            <a:lvl1pPr algn="l">
              <a:defRPr sz="1200"/>
            </a:lvl1pPr>
          </a:lstStyle>
          <a:p>
            <a:endParaRPr lang="en-GB" dirty="0">
              <a:latin typeface="Inter" panose="02000503000000020004" pitchFamily="2" charset="0"/>
            </a:endParaRPr>
          </a:p>
        </p:txBody>
      </p:sp>
      <p:sp>
        <p:nvSpPr>
          <p:cNvPr id="5" name="Slide Number Placeholder 4"/>
          <p:cNvSpPr>
            <a:spLocks noGrp="1"/>
          </p:cNvSpPr>
          <p:nvPr>
            <p:ph type="sldNum" sz="quarter" idx="3"/>
          </p:nvPr>
        </p:nvSpPr>
        <p:spPr>
          <a:xfrm>
            <a:off x="3777607" y="9430091"/>
            <a:ext cx="2889938" cy="496411"/>
          </a:xfrm>
          <a:prstGeom prst="rect">
            <a:avLst/>
          </a:prstGeom>
        </p:spPr>
        <p:txBody>
          <a:bodyPr vert="horz" lIns="91440" tIns="45720" rIns="91440" bIns="45720" rtlCol="0" anchor="b"/>
          <a:lstStyle>
            <a:lvl1pPr algn="r">
              <a:defRPr sz="1200"/>
            </a:lvl1pPr>
          </a:lstStyle>
          <a:p>
            <a:fld id="{EA1C1BE2-1563-4C9C-8E4A-C427D52BD2E1}" type="slidenum">
              <a:rPr lang="en-GB" smtClean="0">
                <a:latin typeface="Inter" panose="02000503000000020004" pitchFamily="2" charset="0"/>
              </a:rPr>
              <a:pPr/>
              <a:t>‹#›</a:t>
            </a:fld>
            <a:endParaRPr lang="en-GB" dirty="0">
              <a:latin typeface="Inter" panose="02000503000000020004" pitchFamily="2" charset="0"/>
            </a:endParaRPr>
          </a:p>
        </p:txBody>
      </p:sp>
    </p:spTree>
    <p:extLst>
      <p:ext uri="{BB962C8B-B14F-4D97-AF65-F5344CB8AC3E}">
        <p14:creationId xmlns:p14="http://schemas.microsoft.com/office/powerpoint/2010/main" val="4280741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411"/>
          </a:xfrm>
          <a:prstGeom prst="rect">
            <a:avLst/>
          </a:prstGeom>
        </p:spPr>
        <p:txBody>
          <a:bodyPr vert="horz" lIns="91440" tIns="45720" rIns="91440" bIns="45720" rtlCol="0"/>
          <a:lstStyle>
            <a:lvl1pPr algn="l">
              <a:defRPr sz="1000" b="0" i="0">
                <a:latin typeface="Inter" panose="02000503000000020004" pitchFamily="2" charset="0"/>
              </a:defRPr>
            </a:lvl1pPr>
          </a:lstStyle>
          <a:p>
            <a:endParaRPr lang="en-GB" dirty="0"/>
          </a:p>
        </p:txBody>
      </p:sp>
      <p:sp>
        <p:nvSpPr>
          <p:cNvPr id="3" name="Date Placeholder 2"/>
          <p:cNvSpPr>
            <a:spLocks noGrp="1"/>
          </p:cNvSpPr>
          <p:nvPr>
            <p:ph type="dt" idx="1"/>
          </p:nvPr>
        </p:nvSpPr>
        <p:spPr>
          <a:xfrm>
            <a:off x="3777607" y="0"/>
            <a:ext cx="2889938" cy="496411"/>
          </a:xfrm>
          <a:prstGeom prst="rect">
            <a:avLst/>
          </a:prstGeom>
        </p:spPr>
        <p:txBody>
          <a:bodyPr vert="horz" lIns="91440" tIns="45720" rIns="91440" bIns="45720" rtlCol="0"/>
          <a:lstStyle>
            <a:lvl1pPr algn="r">
              <a:defRPr sz="1000" b="0" i="0">
                <a:latin typeface="Inter" panose="02000503000000020004" pitchFamily="2" charset="0"/>
              </a:defRPr>
            </a:lvl1pPr>
          </a:lstStyle>
          <a:p>
            <a:fld id="{53ACD7AC-7E6F-4F59-A8AC-F454A6DBBD3A}" type="datetimeFigureOut">
              <a:rPr lang="en-GB" smtClean="0"/>
              <a:pPr/>
              <a:t>22/04/2024</a:t>
            </a:fld>
            <a:endParaRPr lang="en-GB" dirty="0"/>
          </a:p>
        </p:txBody>
      </p:sp>
      <p:sp>
        <p:nvSpPr>
          <p:cNvPr id="4" name="Slide Image Placeholder 3"/>
          <p:cNvSpPr>
            <a:spLocks noGrp="1" noRot="1" noChangeAspect="1"/>
          </p:cNvSpPr>
          <p:nvPr>
            <p:ph type="sldImg" idx="2"/>
          </p:nvPr>
        </p:nvSpPr>
        <p:spPr>
          <a:xfrm>
            <a:off x="192608" y="742896"/>
            <a:ext cx="6283871" cy="3536279"/>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66909" y="4715907"/>
            <a:ext cx="5335270" cy="4467701"/>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430093"/>
            <a:ext cx="2889938" cy="496411"/>
          </a:xfrm>
          <a:prstGeom prst="rect">
            <a:avLst/>
          </a:prstGeom>
        </p:spPr>
        <p:txBody>
          <a:bodyPr vert="horz" lIns="91440" tIns="45720" rIns="91440" bIns="45720" rtlCol="0" anchor="b"/>
          <a:lstStyle>
            <a:lvl1pPr algn="l">
              <a:defRPr sz="1000" b="0" i="0">
                <a:latin typeface="Inter" panose="02000503000000020004" pitchFamily="2" charset="0"/>
              </a:defRPr>
            </a:lvl1pPr>
          </a:lstStyle>
          <a:p>
            <a:endParaRPr lang="en-GB" dirty="0"/>
          </a:p>
        </p:txBody>
      </p:sp>
      <p:sp>
        <p:nvSpPr>
          <p:cNvPr id="7" name="Slide Number Placeholder 6"/>
          <p:cNvSpPr>
            <a:spLocks noGrp="1"/>
          </p:cNvSpPr>
          <p:nvPr>
            <p:ph type="sldNum" sz="quarter" idx="5"/>
          </p:nvPr>
        </p:nvSpPr>
        <p:spPr>
          <a:xfrm>
            <a:off x="3777607" y="9430093"/>
            <a:ext cx="2889938" cy="496411"/>
          </a:xfrm>
          <a:prstGeom prst="rect">
            <a:avLst/>
          </a:prstGeom>
        </p:spPr>
        <p:txBody>
          <a:bodyPr vert="horz" lIns="91440" tIns="45720" rIns="91440" bIns="45720" rtlCol="0" anchor="b"/>
          <a:lstStyle>
            <a:lvl1pPr algn="r">
              <a:defRPr sz="1000" b="0" i="0">
                <a:latin typeface="Inter" panose="02000503000000020004" pitchFamily="2" charset="0"/>
              </a:defRPr>
            </a:lvl1pPr>
          </a:lstStyle>
          <a:p>
            <a:fld id="{2B3E1866-6ABF-4414-AFB5-B91146A1FA19}" type="slidenum">
              <a:rPr lang="en-GB" smtClean="0"/>
              <a:pPr/>
              <a:t>‹#›</a:t>
            </a:fld>
            <a:endParaRPr lang="en-GB" dirty="0"/>
          </a:p>
        </p:txBody>
      </p:sp>
    </p:spTree>
    <p:extLst>
      <p:ext uri="{BB962C8B-B14F-4D97-AF65-F5344CB8AC3E}">
        <p14:creationId xmlns:p14="http://schemas.microsoft.com/office/powerpoint/2010/main" val="2208001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ter" panose="02000503000000020004" pitchFamily="2" charset="0"/>
        <a:ea typeface="+mn-ea"/>
        <a:cs typeface="+mn-cs"/>
      </a:defRPr>
    </a:lvl1pPr>
    <a:lvl2pPr marL="457200" algn="l" defTabSz="914400" rtl="0" eaLnBrk="1" latinLnBrk="0" hangingPunct="1">
      <a:defRPr sz="1200" b="0" i="0" kern="1200">
        <a:solidFill>
          <a:schemeClr val="tx1"/>
        </a:solidFill>
        <a:latin typeface="Inter" panose="02000503000000020004" pitchFamily="2" charset="0"/>
        <a:ea typeface="+mn-ea"/>
        <a:cs typeface="+mn-cs"/>
      </a:defRPr>
    </a:lvl2pPr>
    <a:lvl3pPr marL="914400" algn="l" defTabSz="914400" rtl="0" eaLnBrk="1" latinLnBrk="0" hangingPunct="1">
      <a:defRPr sz="1200" b="0" i="0" kern="1200">
        <a:solidFill>
          <a:schemeClr val="tx1"/>
        </a:solidFill>
        <a:latin typeface="Inter" panose="02000503000000020004" pitchFamily="2" charset="0"/>
        <a:ea typeface="+mn-ea"/>
        <a:cs typeface="+mn-cs"/>
      </a:defRPr>
    </a:lvl3pPr>
    <a:lvl4pPr marL="1371600" algn="l" defTabSz="914400" rtl="0" eaLnBrk="1" latinLnBrk="0" hangingPunct="1">
      <a:defRPr sz="1200" b="0" i="0" kern="1200">
        <a:solidFill>
          <a:schemeClr val="tx1"/>
        </a:solidFill>
        <a:latin typeface="Inter" panose="02000503000000020004" pitchFamily="2" charset="0"/>
        <a:ea typeface="+mn-ea"/>
        <a:cs typeface="+mn-cs"/>
      </a:defRPr>
    </a:lvl4pPr>
    <a:lvl5pPr marL="1828800" algn="l" defTabSz="914400" rtl="0" eaLnBrk="1" latinLnBrk="0" hangingPunct="1">
      <a:defRPr sz="1200" b="0" i="0" kern="1200">
        <a:solidFill>
          <a:schemeClr val="tx1"/>
        </a:solidFill>
        <a:latin typeface="Inter" panose="02000503000000020004"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2088" y="742950"/>
            <a:ext cx="6284912" cy="3536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3E1866-6ABF-4414-AFB5-B91146A1FA19}" type="slidenum">
              <a:rPr lang="en-GB" smtClean="0"/>
              <a:pPr/>
              <a:t>1</a:t>
            </a:fld>
            <a:endParaRPr lang="en-GB" dirty="0"/>
          </a:p>
        </p:txBody>
      </p:sp>
    </p:spTree>
    <p:extLst>
      <p:ext uri="{BB962C8B-B14F-4D97-AF65-F5344CB8AC3E}">
        <p14:creationId xmlns:p14="http://schemas.microsoft.com/office/powerpoint/2010/main" val="3450042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2088" y="742950"/>
            <a:ext cx="6284912" cy="3536950"/>
          </a:xfrm>
        </p:spPr>
      </p:sp>
      <p:sp>
        <p:nvSpPr>
          <p:cNvPr id="3" name="Notes Placeholder 2"/>
          <p:cNvSpPr>
            <a:spLocks noGrp="1"/>
          </p:cNvSpPr>
          <p:nvPr>
            <p:ph type="body" idx="1"/>
          </p:nvPr>
        </p:nvSpPr>
        <p:spPr/>
        <p:txBody>
          <a:bodyPr/>
          <a:lstStyle/>
          <a:p>
            <a:r>
              <a:rPr lang="en-GB"/>
              <a:t>Orientation to the market need</a:t>
            </a:r>
          </a:p>
        </p:txBody>
      </p:sp>
      <p:sp>
        <p:nvSpPr>
          <p:cNvPr id="4" name="Slide Number Placeholder 3"/>
          <p:cNvSpPr>
            <a:spLocks noGrp="1"/>
          </p:cNvSpPr>
          <p:nvPr>
            <p:ph type="sldNum" sz="quarter" idx="5"/>
          </p:nvPr>
        </p:nvSpPr>
        <p:spPr/>
        <p:txBody>
          <a:bodyPr/>
          <a:lstStyle/>
          <a:p>
            <a:fld id="{9936841F-A84C-4CF1-A183-96129269D450}" type="slidenum">
              <a:rPr lang="en-GB" smtClean="0"/>
              <a:t>5</a:t>
            </a:fld>
            <a:endParaRPr lang="en-GB"/>
          </a:p>
        </p:txBody>
      </p:sp>
    </p:spTree>
    <p:extLst>
      <p:ext uri="{BB962C8B-B14F-4D97-AF65-F5344CB8AC3E}">
        <p14:creationId xmlns:p14="http://schemas.microsoft.com/office/powerpoint/2010/main" val="1576942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2088" y="742950"/>
            <a:ext cx="6284912" cy="3536950"/>
          </a:xfrm>
        </p:spPr>
      </p:sp>
      <p:sp>
        <p:nvSpPr>
          <p:cNvPr id="3" name="Notes Placeholder 2"/>
          <p:cNvSpPr>
            <a:spLocks noGrp="1"/>
          </p:cNvSpPr>
          <p:nvPr>
            <p:ph type="body" idx="1"/>
          </p:nvPr>
        </p:nvSpPr>
        <p:spPr/>
        <p:txBody>
          <a:bodyPr/>
          <a:lstStyle/>
          <a:p>
            <a:r>
              <a:rPr lang="en-GB"/>
              <a:t>Orientation to the market need</a:t>
            </a:r>
          </a:p>
        </p:txBody>
      </p:sp>
      <p:sp>
        <p:nvSpPr>
          <p:cNvPr id="4" name="Slide Number Placeholder 3"/>
          <p:cNvSpPr>
            <a:spLocks noGrp="1"/>
          </p:cNvSpPr>
          <p:nvPr>
            <p:ph type="sldNum" sz="quarter" idx="5"/>
          </p:nvPr>
        </p:nvSpPr>
        <p:spPr/>
        <p:txBody>
          <a:bodyPr/>
          <a:lstStyle/>
          <a:p>
            <a:fld id="{9936841F-A84C-4CF1-A183-96129269D450}" type="slidenum">
              <a:rPr lang="en-GB" smtClean="0"/>
              <a:t>6</a:t>
            </a:fld>
            <a:endParaRPr lang="en-GB"/>
          </a:p>
        </p:txBody>
      </p:sp>
    </p:spTree>
    <p:extLst>
      <p:ext uri="{BB962C8B-B14F-4D97-AF65-F5344CB8AC3E}">
        <p14:creationId xmlns:p14="http://schemas.microsoft.com/office/powerpoint/2010/main" val="2765009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2088" y="742950"/>
            <a:ext cx="6284912" cy="3536950"/>
          </a:xfrm>
        </p:spPr>
      </p:sp>
      <p:sp>
        <p:nvSpPr>
          <p:cNvPr id="3" name="Notes Placeholder 2"/>
          <p:cNvSpPr>
            <a:spLocks noGrp="1"/>
          </p:cNvSpPr>
          <p:nvPr>
            <p:ph type="body" idx="1"/>
          </p:nvPr>
        </p:nvSpPr>
        <p:spPr/>
        <p:txBody>
          <a:bodyPr/>
          <a:lstStyle/>
          <a:p>
            <a:r>
              <a:rPr lang="en-GB"/>
              <a:t>Orientation to the market need</a:t>
            </a:r>
          </a:p>
        </p:txBody>
      </p:sp>
      <p:sp>
        <p:nvSpPr>
          <p:cNvPr id="4" name="Slide Number Placeholder 3"/>
          <p:cNvSpPr>
            <a:spLocks noGrp="1"/>
          </p:cNvSpPr>
          <p:nvPr>
            <p:ph type="sldNum" sz="quarter" idx="5"/>
          </p:nvPr>
        </p:nvSpPr>
        <p:spPr/>
        <p:txBody>
          <a:bodyPr/>
          <a:lstStyle/>
          <a:p>
            <a:fld id="{9936841F-A84C-4CF1-A183-96129269D450}" type="slidenum">
              <a:rPr lang="en-GB" smtClean="0"/>
              <a:t>7</a:t>
            </a:fld>
            <a:endParaRPr lang="en-GB"/>
          </a:p>
        </p:txBody>
      </p:sp>
    </p:spTree>
    <p:extLst>
      <p:ext uri="{BB962C8B-B14F-4D97-AF65-F5344CB8AC3E}">
        <p14:creationId xmlns:p14="http://schemas.microsoft.com/office/powerpoint/2010/main" val="2748046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2088" y="742950"/>
            <a:ext cx="6284912" cy="35369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3E1866-6ABF-4414-AFB5-B91146A1FA19}" type="slidenum">
              <a:rPr lang="en-GB" smtClean="0"/>
              <a:pPr/>
              <a:t>9</a:t>
            </a:fld>
            <a:endParaRPr lang="en-GB" dirty="0"/>
          </a:p>
        </p:txBody>
      </p:sp>
    </p:spTree>
    <p:extLst>
      <p:ext uri="{BB962C8B-B14F-4D97-AF65-F5344CB8AC3E}">
        <p14:creationId xmlns:p14="http://schemas.microsoft.com/office/powerpoint/2010/main" val="690397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2088" y="742950"/>
            <a:ext cx="6284912" cy="353695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936841F-A84C-4CF1-A183-96129269D450}" type="slidenum">
              <a:rPr lang="en-GB" smtClean="0"/>
              <a:t>10</a:t>
            </a:fld>
            <a:endParaRPr lang="en-GB"/>
          </a:p>
        </p:txBody>
      </p:sp>
    </p:spTree>
    <p:extLst>
      <p:ext uri="{BB962C8B-B14F-4D97-AF65-F5344CB8AC3E}">
        <p14:creationId xmlns:p14="http://schemas.microsoft.com/office/powerpoint/2010/main" val="832748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2088" y="742950"/>
            <a:ext cx="6284912" cy="353695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B3E1866-6ABF-4414-AFB5-B91146A1FA19}" type="slidenum">
              <a:rPr lang="en-GB" smtClean="0"/>
              <a:pPr/>
              <a:t>16</a:t>
            </a:fld>
            <a:endParaRPr lang="en-GB" dirty="0"/>
          </a:p>
        </p:txBody>
      </p:sp>
    </p:spTree>
    <p:extLst>
      <p:ext uri="{BB962C8B-B14F-4D97-AF65-F5344CB8AC3E}">
        <p14:creationId xmlns:p14="http://schemas.microsoft.com/office/powerpoint/2010/main" val="3745390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9.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7.svg"/><Relationship Id="rId7"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94B3F4B-D452-5DE2-2056-12DC236F03B5}"/>
              </a:ext>
            </a:extLst>
          </p:cNvPr>
          <p:cNvSpPr/>
          <p:nvPr userDrawn="1"/>
        </p:nvSpPr>
        <p:spPr>
          <a:xfrm>
            <a:off x="-1" y="5064887"/>
            <a:ext cx="9144000" cy="78613"/>
          </a:xfrm>
          <a:prstGeom prst="rect">
            <a:avLst/>
          </a:prstGeom>
          <a:solidFill>
            <a:schemeClr val="accent2"/>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p>
            <a:pPr algn="ctr" defTabSz="444500">
              <a:lnSpc>
                <a:spcPct val="90000"/>
              </a:lnSpc>
              <a:spcBef>
                <a:spcPct val="0"/>
              </a:spcBef>
              <a:spcAft>
                <a:spcPct val="35000"/>
              </a:spcAft>
            </a:pPr>
            <a:endParaRPr lang="en-US" sz="1000" b="0" i="0" kern="1200" dirty="0">
              <a:solidFill>
                <a:srgbClr val="34342B"/>
              </a:solidFill>
              <a:latin typeface="Inter" panose="02000503000000020004" pitchFamily="2" charset="0"/>
              <a:ea typeface="+mn-ea"/>
              <a:cs typeface="+mn-cs"/>
            </a:endParaRPr>
          </a:p>
        </p:txBody>
      </p:sp>
      <p:sp>
        <p:nvSpPr>
          <p:cNvPr id="6" name="Right Triangle 5">
            <a:extLst>
              <a:ext uri="{FF2B5EF4-FFF2-40B4-BE49-F238E27FC236}">
                <a16:creationId xmlns:a16="http://schemas.microsoft.com/office/drawing/2014/main" id="{848C7BC0-4821-A54E-BEA9-F52969D4E6C9}"/>
              </a:ext>
            </a:extLst>
          </p:cNvPr>
          <p:cNvSpPr/>
          <p:nvPr userDrawn="1"/>
        </p:nvSpPr>
        <p:spPr>
          <a:xfrm>
            <a:off x="-1" y="0"/>
            <a:ext cx="5044273" cy="5143500"/>
          </a:xfrm>
          <a:prstGeom prst="rtTriangle">
            <a:avLst/>
          </a:prstGeom>
          <a:solidFill>
            <a:schemeClr val="accent1"/>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p>
            <a:pPr algn="ctr" defTabSz="444500">
              <a:lnSpc>
                <a:spcPct val="90000"/>
              </a:lnSpc>
              <a:spcBef>
                <a:spcPct val="0"/>
              </a:spcBef>
              <a:spcAft>
                <a:spcPct val="35000"/>
              </a:spcAft>
            </a:pPr>
            <a:endParaRPr lang="en-US" sz="1000" b="0" i="0" kern="1200" dirty="0">
              <a:solidFill>
                <a:srgbClr val="34342B"/>
              </a:solidFill>
              <a:latin typeface="Inter" panose="02000503000000020004" pitchFamily="2" charset="0"/>
              <a:ea typeface="+mn-ea"/>
              <a:cs typeface="+mn-cs"/>
            </a:endParaRPr>
          </a:p>
        </p:txBody>
      </p:sp>
      <p:sp>
        <p:nvSpPr>
          <p:cNvPr id="2" name="Title 1"/>
          <p:cNvSpPr>
            <a:spLocks noGrp="1"/>
          </p:cNvSpPr>
          <p:nvPr>
            <p:ph type="ctrTitle"/>
          </p:nvPr>
        </p:nvSpPr>
        <p:spPr>
          <a:xfrm>
            <a:off x="5219700" y="2792213"/>
            <a:ext cx="3543986" cy="1393833"/>
          </a:xfrm>
        </p:spPr>
        <p:txBody>
          <a:bodyPr>
            <a:normAutofit/>
          </a:bodyPr>
          <a:lstStyle>
            <a:lvl1pPr algn="r">
              <a:lnSpc>
                <a:spcPts val="3440"/>
              </a:lnSpc>
              <a:defRPr sz="3000" b="1" i="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r>
              <a:rPr lang="en-US" dirty="0"/>
              <a:t>Click to edit Master title style</a:t>
            </a:r>
            <a:endParaRPr lang="en-GB" dirty="0"/>
          </a:p>
        </p:txBody>
      </p:sp>
      <p:sp>
        <p:nvSpPr>
          <p:cNvPr id="3" name="Subtitle 2"/>
          <p:cNvSpPr>
            <a:spLocks noGrp="1"/>
          </p:cNvSpPr>
          <p:nvPr>
            <p:ph type="subTitle" idx="1"/>
          </p:nvPr>
        </p:nvSpPr>
        <p:spPr>
          <a:xfrm>
            <a:off x="5219458" y="4211778"/>
            <a:ext cx="3552695" cy="555887"/>
          </a:xfrm>
        </p:spPr>
        <p:txBody>
          <a:bodyPr>
            <a:noAutofit/>
          </a:bodyPr>
          <a:lstStyle>
            <a:lvl1pPr marL="0" indent="0" algn="r">
              <a:buNone/>
              <a:defRPr sz="1600">
                <a:solidFill>
                  <a:schemeClr val="accent1"/>
                </a:solidFill>
                <a:latin typeface="Inter" panose="02000503000000020004" pitchFamily="2" charset="0"/>
                <a:ea typeface="Inter"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5" name="Footer Placeholder 4"/>
          <p:cNvSpPr>
            <a:spLocks noGrp="1"/>
          </p:cNvSpPr>
          <p:nvPr>
            <p:ph type="ftr" sz="quarter" idx="10"/>
          </p:nvPr>
        </p:nvSpPr>
        <p:spPr/>
        <p:txBody>
          <a:bodyPr/>
          <a:lstStyle>
            <a:lvl1pPr>
              <a:defRPr sz="600">
                <a:solidFill>
                  <a:schemeClr val="accent2"/>
                </a:solidFill>
              </a:defRPr>
            </a:lvl1pPr>
          </a:lstStyle>
          <a:p>
            <a:r>
              <a:rPr lang="en-GB" dirty="0"/>
              <a:t>Insert Confidentiality Level in slide footer </a:t>
            </a:r>
          </a:p>
        </p:txBody>
      </p:sp>
      <p:pic>
        <p:nvPicPr>
          <p:cNvPr id="4" name="Graphic 3">
            <a:extLst>
              <a:ext uri="{FF2B5EF4-FFF2-40B4-BE49-F238E27FC236}">
                <a16:creationId xmlns:a16="http://schemas.microsoft.com/office/drawing/2014/main" id="{B9171680-3F0F-B26A-B343-1A6D279F0C57}"/>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25610" t="30050" r="26181" b="30018"/>
          <a:stretch/>
        </p:blipFill>
        <p:spPr>
          <a:xfrm>
            <a:off x="8349978" y="175985"/>
            <a:ext cx="545301" cy="344841"/>
          </a:xfrm>
          <a:prstGeom prst="rect">
            <a:avLst/>
          </a:prstGeom>
        </p:spPr>
      </p:pic>
    </p:spTree>
    <p:extLst>
      <p:ext uri="{BB962C8B-B14F-4D97-AF65-F5344CB8AC3E}">
        <p14:creationId xmlns:p14="http://schemas.microsoft.com/office/powerpoint/2010/main" val="3028053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Title Slide 04">
    <p:bg>
      <p:bgPr>
        <a:solidFill>
          <a:schemeClr val="accent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2A60B44-C8E0-3FE7-AAA7-D1A1DD7CF974}"/>
              </a:ext>
            </a:extLst>
          </p:cNvPr>
          <p:cNvSpPr>
            <a:spLocks noGrp="1"/>
          </p:cNvSpPr>
          <p:nvPr>
            <p:ph type="ctrTitle" hasCustomPrompt="1"/>
          </p:nvPr>
        </p:nvSpPr>
        <p:spPr>
          <a:xfrm>
            <a:off x="469537" y="1893259"/>
            <a:ext cx="3281848" cy="1961132"/>
          </a:xfrm>
        </p:spPr>
        <p:txBody>
          <a:bodyPr>
            <a:noAutofit/>
          </a:bodyPr>
          <a:lstStyle>
            <a:lvl1pPr algn="l">
              <a:lnSpc>
                <a:spcPct val="80000"/>
              </a:lnSpc>
              <a:defRPr sz="4400" b="1" i="0">
                <a:solidFill>
                  <a:schemeClr val="bg1"/>
                </a:solidFill>
                <a:latin typeface="Inter" panose="02000503000000020004" pitchFamily="2" charset="0"/>
                <a:ea typeface="Inter" panose="02000503000000020004" pitchFamily="2" charset="0"/>
                <a:cs typeface="Inter" panose="02000503000000020004" pitchFamily="2" charset="0"/>
              </a:defRPr>
            </a:lvl1pPr>
          </a:lstStyle>
          <a:p>
            <a:r>
              <a:rPr lang="en-US" dirty="0"/>
              <a:t>Future-focused</a:t>
            </a:r>
            <a:br>
              <a:rPr lang="en-US" dirty="0"/>
            </a:br>
            <a:r>
              <a:rPr lang="en-US" dirty="0"/>
              <a:t>photonics.</a:t>
            </a:r>
            <a:endParaRPr lang="en-GB" dirty="0"/>
          </a:p>
        </p:txBody>
      </p:sp>
      <p:sp>
        <p:nvSpPr>
          <p:cNvPr id="13" name="TextBox 12">
            <a:extLst>
              <a:ext uri="{FF2B5EF4-FFF2-40B4-BE49-F238E27FC236}">
                <a16:creationId xmlns:a16="http://schemas.microsoft.com/office/drawing/2014/main" id="{0FCCB0C9-1415-B7A8-9CE1-6F4B8846B3A9}"/>
              </a:ext>
            </a:extLst>
          </p:cNvPr>
          <p:cNvSpPr txBox="1"/>
          <p:nvPr userDrawn="1"/>
        </p:nvSpPr>
        <p:spPr>
          <a:xfrm>
            <a:off x="6435969" y="-984738"/>
            <a:ext cx="0" cy="0"/>
          </a:xfrm>
          <a:prstGeom prst="rect">
            <a:avLst/>
          </a:prstGeom>
        </p:spPr>
        <p:txBody>
          <a:bodyPr wrap="none" lIns="0" tIns="0" rIns="0" bIns="0" rtlCol="0">
            <a:noAutofit/>
          </a:bodyPr>
          <a:lstStyle/>
          <a:p>
            <a:pPr marL="0" indent="0">
              <a:buFont typeface="Arial" pitchFamily="34" charset="0"/>
              <a:buNone/>
            </a:pPr>
            <a:endParaRPr lang="en-US" sz="1600" dirty="0">
              <a:latin typeface="Inter" panose="02000503000000020004" pitchFamily="2" charset="0"/>
              <a:ea typeface="Inter" panose="02000503000000020004" pitchFamily="2" charset="0"/>
            </a:endParaRPr>
          </a:p>
        </p:txBody>
      </p:sp>
      <p:pic>
        <p:nvPicPr>
          <p:cNvPr id="14" name="Graphic 13">
            <a:extLst>
              <a:ext uri="{FF2B5EF4-FFF2-40B4-BE49-F238E27FC236}">
                <a16:creationId xmlns:a16="http://schemas.microsoft.com/office/drawing/2014/main" id="{0B49CF33-D507-460B-D623-0F720D2B4E91}"/>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368680" y="213759"/>
            <a:ext cx="515325" cy="281171"/>
          </a:xfrm>
          <a:prstGeom prst="rect">
            <a:avLst/>
          </a:prstGeom>
        </p:spPr>
      </p:pic>
      <p:sp>
        <p:nvSpPr>
          <p:cNvPr id="2" name="Rectangle 1">
            <a:extLst>
              <a:ext uri="{FF2B5EF4-FFF2-40B4-BE49-F238E27FC236}">
                <a16:creationId xmlns:a16="http://schemas.microsoft.com/office/drawing/2014/main" id="{C60B6B26-1C1A-1183-68CB-CFB9771CE94C}"/>
              </a:ext>
            </a:extLst>
          </p:cNvPr>
          <p:cNvSpPr/>
          <p:nvPr userDrawn="1"/>
        </p:nvSpPr>
        <p:spPr>
          <a:xfrm>
            <a:off x="-1" y="5064887"/>
            <a:ext cx="9144000" cy="78613"/>
          </a:xfrm>
          <a:prstGeom prst="rect">
            <a:avLst/>
          </a:prstGeom>
          <a:solidFill>
            <a:schemeClr val="accent2"/>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p>
            <a:pPr algn="ctr" defTabSz="444500">
              <a:lnSpc>
                <a:spcPct val="90000"/>
              </a:lnSpc>
              <a:spcBef>
                <a:spcPct val="0"/>
              </a:spcBef>
              <a:spcAft>
                <a:spcPct val="35000"/>
              </a:spcAft>
            </a:pPr>
            <a:endParaRPr lang="en-US" sz="1000" b="0" i="0" kern="1200" dirty="0">
              <a:solidFill>
                <a:srgbClr val="34342B"/>
              </a:solidFill>
              <a:latin typeface="Inter" panose="02000503000000020004" pitchFamily="2" charset="0"/>
              <a:ea typeface="+mn-ea"/>
              <a:cs typeface="+mn-cs"/>
            </a:endParaRPr>
          </a:p>
        </p:txBody>
      </p:sp>
      <p:sp>
        <p:nvSpPr>
          <p:cNvPr id="3" name="Slide Number Placeholder 3">
            <a:extLst>
              <a:ext uri="{FF2B5EF4-FFF2-40B4-BE49-F238E27FC236}">
                <a16:creationId xmlns:a16="http://schemas.microsoft.com/office/drawing/2014/main" id="{2CE31BEF-F7B7-363F-589F-9516478BE142}"/>
              </a:ext>
            </a:extLst>
          </p:cNvPr>
          <p:cNvSpPr>
            <a:spLocks noGrp="1"/>
          </p:cNvSpPr>
          <p:nvPr>
            <p:ph type="sldNum" sz="quarter" idx="4"/>
          </p:nvPr>
        </p:nvSpPr>
        <p:spPr>
          <a:xfrm>
            <a:off x="4365295" y="4746278"/>
            <a:ext cx="413410" cy="274637"/>
          </a:xfrm>
          <a:prstGeom prst="rect">
            <a:avLst/>
          </a:prstGeom>
        </p:spPr>
        <p:txBody>
          <a:bodyPr vert="horz" lIns="0" tIns="45720" rIns="0" bIns="45720" rtlCol="0" anchor="ctr"/>
          <a:lstStyle>
            <a:lvl1pPr algn="ctr">
              <a:defRPr sz="600" b="0" i="0">
                <a:solidFill>
                  <a:schemeClr val="bg1"/>
                </a:solidFill>
                <a:latin typeface="Inter" panose="02000503000000020004" pitchFamily="2" charset="0"/>
              </a:defRPr>
            </a:lvl1pPr>
          </a:lstStyle>
          <a:p>
            <a:fld id="{72A83A2B-3358-44F8-83A0-4598795D8FB5}" type="slidenum">
              <a:rPr lang="en-GB" smtClean="0"/>
              <a:pPr/>
              <a:t>‹#›</a:t>
            </a:fld>
            <a:endParaRPr lang="en-GB" dirty="0"/>
          </a:p>
        </p:txBody>
      </p:sp>
      <p:sp>
        <p:nvSpPr>
          <p:cNvPr id="4" name="Footer Placeholder 5">
            <a:extLst>
              <a:ext uri="{FF2B5EF4-FFF2-40B4-BE49-F238E27FC236}">
                <a16:creationId xmlns:a16="http://schemas.microsoft.com/office/drawing/2014/main" id="{78B3B645-E0A9-2AF1-A205-64820DE7E81D}"/>
              </a:ext>
            </a:extLst>
          </p:cNvPr>
          <p:cNvSpPr>
            <a:spLocks noGrp="1"/>
          </p:cNvSpPr>
          <p:nvPr>
            <p:ph type="ftr" sz="quarter" idx="3"/>
          </p:nvPr>
        </p:nvSpPr>
        <p:spPr>
          <a:xfrm>
            <a:off x="457200" y="4745241"/>
            <a:ext cx="2087880" cy="274637"/>
          </a:xfrm>
          <a:prstGeom prst="rect">
            <a:avLst/>
          </a:prstGeom>
        </p:spPr>
        <p:txBody>
          <a:bodyPr vert="horz" lIns="0" tIns="0" rIns="0" bIns="0" rtlCol="0" anchor="ctr"/>
          <a:lstStyle>
            <a:lvl1pPr algn="l">
              <a:defRPr lang="en-IE" sz="600" b="0" i="0" kern="1200" dirty="0">
                <a:solidFill>
                  <a:schemeClr val="bg1"/>
                </a:solidFill>
                <a:latin typeface="Inter" panose="02000503000000020004" pitchFamily="2" charset="0"/>
                <a:ea typeface="+mn-ea"/>
                <a:cs typeface="+mn-cs"/>
              </a:defRPr>
            </a:lvl1pPr>
          </a:lstStyle>
          <a:p>
            <a:r>
              <a:rPr lang="en-GB" dirty="0"/>
              <a:t>Insert Confidentiality Level in slide footer </a:t>
            </a:r>
          </a:p>
        </p:txBody>
      </p:sp>
    </p:spTree>
    <p:extLst>
      <p:ext uri="{BB962C8B-B14F-4D97-AF65-F5344CB8AC3E}">
        <p14:creationId xmlns:p14="http://schemas.microsoft.com/office/powerpoint/2010/main" val="928430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Title Slide 04">
    <p:bg>
      <p:bgPr>
        <a:solidFill>
          <a:schemeClr val="accent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FCCB0C9-1415-B7A8-9CE1-6F4B8846B3A9}"/>
              </a:ext>
            </a:extLst>
          </p:cNvPr>
          <p:cNvSpPr txBox="1"/>
          <p:nvPr userDrawn="1"/>
        </p:nvSpPr>
        <p:spPr>
          <a:xfrm>
            <a:off x="6435969" y="-984738"/>
            <a:ext cx="0" cy="0"/>
          </a:xfrm>
          <a:prstGeom prst="rect">
            <a:avLst/>
          </a:prstGeom>
        </p:spPr>
        <p:txBody>
          <a:bodyPr wrap="none" lIns="0" tIns="0" rIns="0" bIns="0" rtlCol="0">
            <a:noAutofit/>
          </a:bodyPr>
          <a:lstStyle/>
          <a:p>
            <a:pPr marL="0" indent="0">
              <a:buFont typeface="Arial" pitchFamily="34" charset="0"/>
              <a:buNone/>
            </a:pPr>
            <a:endParaRPr lang="en-US" sz="1600" dirty="0">
              <a:latin typeface="Inter" panose="02000503000000020004" pitchFamily="2" charset="0"/>
              <a:ea typeface="Inter" panose="02000503000000020004" pitchFamily="2" charset="0"/>
            </a:endParaRPr>
          </a:p>
        </p:txBody>
      </p:sp>
      <p:pic>
        <p:nvPicPr>
          <p:cNvPr id="14" name="Graphic 13">
            <a:extLst>
              <a:ext uri="{FF2B5EF4-FFF2-40B4-BE49-F238E27FC236}">
                <a16:creationId xmlns:a16="http://schemas.microsoft.com/office/drawing/2014/main" id="{0B49CF33-D507-460B-D623-0F720D2B4E91}"/>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368680" y="213759"/>
            <a:ext cx="515325" cy="281171"/>
          </a:xfrm>
          <a:prstGeom prst="rect">
            <a:avLst/>
          </a:prstGeom>
        </p:spPr>
      </p:pic>
      <p:sp>
        <p:nvSpPr>
          <p:cNvPr id="2" name="Rectangle 1">
            <a:extLst>
              <a:ext uri="{FF2B5EF4-FFF2-40B4-BE49-F238E27FC236}">
                <a16:creationId xmlns:a16="http://schemas.microsoft.com/office/drawing/2014/main" id="{C60B6B26-1C1A-1183-68CB-CFB9771CE94C}"/>
              </a:ext>
            </a:extLst>
          </p:cNvPr>
          <p:cNvSpPr/>
          <p:nvPr userDrawn="1"/>
        </p:nvSpPr>
        <p:spPr>
          <a:xfrm>
            <a:off x="-1" y="5064887"/>
            <a:ext cx="9144000" cy="78613"/>
          </a:xfrm>
          <a:prstGeom prst="rect">
            <a:avLst/>
          </a:prstGeom>
          <a:solidFill>
            <a:schemeClr val="accent2"/>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p>
            <a:pPr algn="ctr" defTabSz="444500">
              <a:lnSpc>
                <a:spcPct val="90000"/>
              </a:lnSpc>
              <a:spcBef>
                <a:spcPct val="0"/>
              </a:spcBef>
              <a:spcAft>
                <a:spcPct val="35000"/>
              </a:spcAft>
            </a:pPr>
            <a:endParaRPr lang="en-US" sz="1000" b="0" i="0" kern="1200" dirty="0">
              <a:solidFill>
                <a:srgbClr val="34342B"/>
              </a:solidFill>
              <a:latin typeface="Inter" panose="02000503000000020004" pitchFamily="2" charset="0"/>
              <a:ea typeface="+mn-ea"/>
              <a:cs typeface="+mn-cs"/>
            </a:endParaRPr>
          </a:p>
        </p:txBody>
      </p:sp>
      <p:sp>
        <p:nvSpPr>
          <p:cNvPr id="5" name="Title 5">
            <a:extLst>
              <a:ext uri="{FF2B5EF4-FFF2-40B4-BE49-F238E27FC236}">
                <a16:creationId xmlns:a16="http://schemas.microsoft.com/office/drawing/2014/main" id="{0CF2405C-3DD9-04FE-4FE2-B5D0D46C8CE3}"/>
              </a:ext>
            </a:extLst>
          </p:cNvPr>
          <p:cNvSpPr>
            <a:spLocks noGrp="1"/>
          </p:cNvSpPr>
          <p:nvPr>
            <p:ph type="ctrTitle"/>
          </p:nvPr>
        </p:nvSpPr>
        <p:spPr>
          <a:xfrm>
            <a:off x="469538" y="682832"/>
            <a:ext cx="5414685" cy="4051900"/>
          </a:xfrm>
        </p:spPr>
        <p:txBody>
          <a:bodyPr/>
          <a:lstStyle>
            <a:lvl1pPr>
              <a:defRPr>
                <a:solidFill>
                  <a:schemeClr val="bg1"/>
                </a:solidFill>
              </a:defRPr>
            </a:lvl1pPr>
          </a:lstStyle>
          <a:p>
            <a:pPr>
              <a:lnSpc>
                <a:spcPct val="100000"/>
              </a:lnSpc>
            </a:pPr>
            <a:r>
              <a:rPr lang="en-US" sz="3000" u="none" strike="noStrike" dirty="0">
                <a:effectLst/>
              </a:rPr>
              <a:t>A new generation of HUDs provide a safer view from </a:t>
            </a:r>
            <a:br>
              <a:rPr lang="en-US" sz="3000" u="none" strike="noStrike" dirty="0">
                <a:effectLst/>
              </a:rPr>
            </a:br>
            <a:r>
              <a:rPr lang="en-US" sz="3000" u="none" strike="noStrike" dirty="0">
                <a:effectLst/>
              </a:rPr>
              <a:t>the driver’s seat</a:t>
            </a:r>
            <a:br>
              <a:rPr lang="en-US" sz="2800" u="none" strike="noStrike" dirty="0">
                <a:effectLst/>
              </a:rPr>
            </a:br>
            <a:br>
              <a:rPr lang="en-US" sz="1800" u="none" strike="noStrike" dirty="0">
                <a:effectLst/>
              </a:rPr>
            </a:br>
            <a:r>
              <a:rPr lang="en-US" sz="1800" i="0" u="none" strike="noStrike" dirty="0">
                <a:solidFill>
                  <a:schemeClr val="accent2"/>
                </a:solidFill>
                <a:effectLst/>
              </a:rPr>
              <a:t>Speaker: </a:t>
            </a:r>
            <a:br>
              <a:rPr lang="en-US" sz="1800" b="0" i="0" u="none" strike="noStrike" dirty="0">
                <a:effectLst/>
              </a:rPr>
            </a:br>
            <a:r>
              <a:rPr lang="en-US" sz="1800" i="0" u="none" strike="noStrike" dirty="0">
                <a:effectLst/>
              </a:rPr>
              <a:t>Andy Travers</a:t>
            </a:r>
            <a:br>
              <a:rPr lang="en-US" sz="1800" i="0" u="none" strike="noStrike" dirty="0">
                <a:effectLst/>
              </a:rPr>
            </a:br>
            <a:r>
              <a:rPr lang="en-US" sz="1800" b="0" u="none" strike="noStrike" dirty="0">
                <a:effectLst/>
                <a:latin typeface="Inter Light" panose="02000503000000020004" pitchFamily="2" charset="0"/>
                <a:ea typeface="Inter Light" panose="02000503000000020004" pitchFamily="2" charset="0"/>
              </a:rPr>
              <a:t>CEO, Ceres </a:t>
            </a:r>
            <a:r>
              <a:rPr lang="en-US" sz="1800" b="0" u="none" strike="noStrike" dirty="0" err="1">
                <a:effectLst/>
                <a:latin typeface="Inter Light" panose="02000503000000020004" pitchFamily="2" charset="0"/>
                <a:ea typeface="Inter Light" panose="02000503000000020004" pitchFamily="2" charset="0"/>
              </a:rPr>
              <a:t>Holographics</a:t>
            </a:r>
            <a:r>
              <a:rPr lang="en-US" sz="1800" b="0" u="none" strike="noStrike" dirty="0">
                <a:effectLst/>
                <a:latin typeface="Inter Light" panose="02000503000000020004" pitchFamily="2" charset="0"/>
                <a:ea typeface="Inter Light" panose="02000503000000020004" pitchFamily="2" charset="0"/>
              </a:rPr>
              <a:t> </a:t>
            </a:r>
            <a:br>
              <a:rPr lang="en-US" sz="1400" b="0" u="none" strike="noStrike" dirty="0">
                <a:effectLst/>
                <a:latin typeface="Inter Light" panose="02000503000000020004" pitchFamily="2" charset="0"/>
                <a:ea typeface="Inter Light" panose="02000503000000020004" pitchFamily="2" charset="0"/>
              </a:rPr>
            </a:br>
            <a:br>
              <a:rPr lang="en-US" sz="1400" b="0" u="none" strike="noStrike" dirty="0">
                <a:effectLst/>
                <a:latin typeface="Inter Light" panose="02000503000000020004" pitchFamily="2" charset="0"/>
                <a:ea typeface="Inter Light" panose="02000503000000020004" pitchFamily="2" charset="0"/>
              </a:rPr>
            </a:br>
            <a:br>
              <a:rPr lang="en-US" sz="1200" b="0" u="none" strike="noStrike" dirty="0">
                <a:effectLst/>
              </a:rPr>
            </a:br>
            <a:r>
              <a:rPr lang="en-US" sz="1200" b="0" u="none" strike="noStrike" dirty="0">
                <a:solidFill>
                  <a:srgbClr val="00B0CA"/>
                </a:solidFill>
                <a:effectLst/>
              </a:rPr>
              <a:t>An accomplished CEO with a proven track record in technology startups, Andy brings 20+ years of expertise in IP management, business development, supply chain coordination, and product commercialization to Ceres </a:t>
            </a:r>
            <a:r>
              <a:rPr lang="en-US" sz="1200" b="0" u="none" strike="noStrike" dirty="0" err="1">
                <a:solidFill>
                  <a:srgbClr val="00B0CA"/>
                </a:solidFill>
                <a:effectLst/>
              </a:rPr>
              <a:t>Holographics</a:t>
            </a:r>
            <a:r>
              <a:rPr lang="en-US" sz="1200" b="0" u="none" strike="noStrike" dirty="0">
                <a:solidFill>
                  <a:srgbClr val="00B0CA"/>
                </a:solidFill>
                <a:effectLst/>
              </a:rPr>
              <a:t>. He has been instrumental in helping to commercialize Ceres innovative holographic technology and manufacturing capability for transparent display in automotive and consumer applications. </a:t>
            </a:r>
            <a:r>
              <a:rPr lang="en-US" sz="1200" b="0" dirty="0">
                <a:solidFill>
                  <a:srgbClr val="00B0F0"/>
                </a:solidFill>
                <a:effectLst/>
              </a:rPr>
              <a:t>​​​</a:t>
            </a:r>
            <a:endParaRPr lang="en-US" sz="1200" b="0" dirty="0">
              <a:solidFill>
                <a:srgbClr val="00B0F0"/>
              </a:solidFill>
            </a:endParaRPr>
          </a:p>
        </p:txBody>
      </p:sp>
      <p:sp>
        <p:nvSpPr>
          <p:cNvPr id="6" name="Oval 5">
            <a:extLst>
              <a:ext uri="{FF2B5EF4-FFF2-40B4-BE49-F238E27FC236}">
                <a16:creationId xmlns:a16="http://schemas.microsoft.com/office/drawing/2014/main" id="{B8D38CDA-F148-A0B8-48ED-1D3E3F164AFB}"/>
              </a:ext>
            </a:extLst>
          </p:cNvPr>
          <p:cNvSpPr/>
          <p:nvPr userDrawn="1"/>
        </p:nvSpPr>
        <p:spPr>
          <a:xfrm>
            <a:off x="5884223" y="682832"/>
            <a:ext cx="2790240" cy="2790240"/>
          </a:xfrm>
          <a:prstGeom prst="ellipse">
            <a:avLst/>
          </a:prstGeom>
          <a:blipFill dpi="0" rotWithShape="1">
            <a:blip r:embed="rId4" cstate="hqprint">
              <a:extLst>
                <a:ext uri="{28A0092B-C50C-407E-A947-70E740481C1C}">
                  <a14:useLocalDpi xmlns:a14="http://schemas.microsoft.com/office/drawing/2010/main"/>
                </a:ext>
              </a:extLst>
            </a:blip>
            <a:srcRect/>
            <a:stretch>
              <a:fillRect/>
            </a:stretch>
          </a:blip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p>
            <a:pPr algn="ctr" defTabSz="444500">
              <a:lnSpc>
                <a:spcPct val="90000"/>
              </a:lnSpc>
              <a:spcBef>
                <a:spcPct val="0"/>
              </a:spcBef>
              <a:spcAft>
                <a:spcPct val="35000"/>
              </a:spcAft>
            </a:pPr>
            <a:endParaRPr lang="en-US" sz="1000" b="0" i="0" kern="1200" dirty="0">
              <a:solidFill>
                <a:srgbClr val="34342B"/>
              </a:solidFill>
              <a:latin typeface="Inter" panose="02000503000000020004" pitchFamily="2" charset="0"/>
              <a:ea typeface="+mn-ea"/>
              <a:cs typeface="+mn-cs"/>
            </a:endParaRPr>
          </a:p>
        </p:txBody>
      </p:sp>
      <p:sp>
        <p:nvSpPr>
          <p:cNvPr id="3" name="Slide Number Placeholder 3">
            <a:extLst>
              <a:ext uri="{FF2B5EF4-FFF2-40B4-BE49-F238E27FC236}">
                <a16:creationId xmlns:a16="http://schemas.microsoft.com/office/drawing/2014/main" id="{41B3BCEB-A79F-4F14-6B6B-3A88BB553AE0}"/>
              </a:ext>
            </a:extLst>
          </p:cNvPr>
          <p:cNvSpPr>
            <a:spLocks noGrp="1"/>
          </p:cNvSpPr>
          <p:nvPr>
            <p:ph type="sldNum" sz="quarter" idx="4"/>
          </p:nvPr>
        </p:nvSpPr>
        <p:spPr>
          <a:xfrm>
            <a:off x="4365295" y="4746278"/>
            <a:ext cx="413410" cy="274637"/>
          </a:xfrm>
          <a:prstGeom prst="rect">
            <a:avLst/>
          </a:prstGeom>
        </p:spPr>
        <p:txBody>
          <a:bodyPr vert="horz" lIns="0" tIns="45720" rIns="0" bIns="45720" rtlCol="0" anchor="ctr"/>
          <a:lstStyle>
            <a:lvl1pPr algn="ctr">
              <a:defRPr sz="600" b="0" i="0">
                <a:solidFill>
                  <a:schemeClr val="bg1"/>
                </a:solidFill>
                <a:latin typeface="Inter" panose="02000503000000020004" pitchFamily="2" charset="0"/>
              </a:defRPr>
            </a:lvl1pPr>
          </a:lstStyle>
          <a:p>
            <a:fld id="{72A83A2B-3358-44F8-83A0-4598795D8FB5}" type="slidenum">
              <a:rPr lang="en-GB" smtClean="0"/>
              <a:pPr/>
              <a:t>‹#›</a:t>
            </a:fld>
            <a:endParaRPr lang="en-GB" dirty="0"/>
          </a:p>
        </p:txBody>
      </p:sp>
      <p:sp>
        <p:nvSpPr>
          <p:cNvPr id="4" name="Footer Placeholder 5">
            <a:extLst>
              <a:ext uri="{FF2B5EF4-FFF2-40B4-BE49-F238E27FC236}">
                <a16:creationId xmlns:a16="http://schemas.microsoft.com/office/drawing/2014/main" id="{98ADC8FB-BEBB-4FA7-FC27-5697FDB949CC}"/>
              </a:ext>
            </a:extLst>
          </p:cNvPr>
          <p:cNvSpPr>
            <a:spLocks noGrp="1"/>
          </p:cNvSpPr>
          <p:nvPr>
            <p:ph type="ftr" sz="quarter" idx="3"/>
          </p:nvPr>
        </p:nvSpPr>
        <p:spPr>
          <a:xfrm>
            <a:off x="457200" y="4745241"/>
            <a:ext cx="2087880" cy="274637"/>
          </a:xfrm>
          <a:prstGeom prst="rect">
            <a:avLst/>
          </a:prstGeom>
        </p:spPr>
        <p:txBody>
          <a:bodyPr vert="horz" lIns="0" tIns="0" rIns="0" bIns="0" rtlCol="0" anchor="ctr"/>
          <a:lstStyle>
            <a:lvl1pPr algn="l">
              <a:defRPr lang="en-IE" sz="600" b="0" i="0" kern="1200" dirty="0">
                <a:solidFill>
                  <a:schemeClr val="bg1"/>
                </a:solidFill>
                <a:latin typeface="Inter" panose="02000503000000020004" pitchFamily="2" charset="0"/>
                <a:ea typeface="+mn-ea"/>
                <a:cs typeface="+mn-cs"/>
              </a:defRPr>
            </a:lvl1pPr>
          </a:lstStyle>
          <a:p>
            <a:r>
              <a:rPr lang="en-GB" dirty="0"/>
              <a:t>Insert Confidentiality Level in slide footer </a:t>
            </a:r>
          </a:p>
        </p:txBody>
      </p:sp>
    </p:spTree>
    <p:extLst>
      <p:ext uri="{BB962C8B-B14F-4D97-AF65-F5344CB8AC3E}">
        <p14:creationId xmlns:p14="http://schemas.microsoft.com/office/powerpoint/2010/main" val="3241902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6_Title Slide 04">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FCCB0C9-1415-B7A8-9CE1-6F4B8846B3A9}"/>
              </a:ext>
            </a:extLst>
          </p:cNvPr>
          <p:cNvSpPr txBox="1"/>
          <p:nvPr userDrawn="1"/>
        </p:nvSpPr>
        <p:spPr>
          <a:xfrm>
            <a:off x="6435969" y="-984738"/>
            <a:ext cx="0" cy="0"/>
          </a:xfrm>
          <a:prstGeom prst="rect">
            <a:avLst/>
          </a:prstGeom>
        </p:spPr>
        <p:txBody>
          <a:bodyPr wrap="none" lIns="0" tIns="0" rIns="0" bIns="0" rtlCol="0">
            <a:noAutofit/>
          </a:bodyPr>
          <a:lstStyle/>
          <a:p>
            <a:pPr marL="0" indent="0">
              <a:buFont typeface="Arial" pitchFamily="34" charset="0"/>
              <a:buNone/>
            </a:pPr>
            <a:endParaRPr lang="en-US" sz="1600" dirty="0">
              <a:latin typeface="Inter" panose="02000503000000020004" pitchFamily="2" charset="0"/>
              <a:ea typeface="Inter" panose="02000503000000020004" pitchFamily="2" charset="0"/>
            </a:endParaRPr>
          </a:p>
        </p:txBody>
      </p:sp>
      <p:pic>
        <p:nvPicPr>
          <p:cNvPr id="14" name="Graphic 13">
            <a:extLst>
              <a:ext uri="{FF2B5EF4-FFF2-40B4-BE49-F238E27FC236}">
                <a16:creationId xmlns:a16="http://schemas.microsoft.com/office/drawing/2014/main" id="{0B49CF33-D507-460B-D623-0F720D2B4E91}"/>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368680" y="213759"/>
            <a:ext cx="515325" cy="281171"/>
          </a:xfrm>
          <a:prstGeom prst="rect">
            <a:avLst/>
          </a:prstGeom>
        </p:spPr>
      </p:pic>
      <p:sp>
        <p:nvSpPr>
          <p:cNvPr id="2" name="Rectangle 1">
            <a:extLst>
              <a:ext uri="{FF2B5EF4-FFF2-40B4-BE49-F238E27FC236}">
                <a16:creationId xmlns:a16="http://schemas.microsoft.com/office/drawing/2014/main" id="{C60B6B26-1C1A-1183-68CB-CFB9771CE94C}"/>
              </a:ext>
            </a:extLst>
          </p:cNvPr>
          <p:cNvSpPr/>
          <p:nvPr userDrawn="1"/>
        </p:nvSpPr>
        <p:spPr>
          <a:xfrm>
            <a:off x="-1" y="5064887"/>
            <a:ext cx="9144000" cy="78613"/>
          </a:xfrm>
          <a:prstGeom prst="rect">
            <a:avLst/>
          </a:prstGeom>
          <a:solidFill>
            <a:schemeClr val="accent2"/>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p>
            <a:pPr algn="ctr" defTabSz="444500">
              <a:lnSpc>
                <a:spcPct val="90000"/>
              </a:lnSpc>
              <a:spcBef>
                <a:spcPct val="0"/>
              </a:spcBef>
              <a:spcAft>
                <a:spcPct val="35000"/>
              </a:spcAft>
            </a:pPr>
            <a:endParaRPr lang="en-US" sz="1000" b="0" i="0" kern="1200" dirty="0">
              <a:solidFill>
                <a:srgbClr val="34342B"/>
              </a:solidFill>
              <a:latin typeface="Inter" panose="02000503000000020004" pitchFamily="2" charset="0"/>
              <a:ea typeface="+mn-ea"/>
              <a:cs typeface="+mn-cs"/>
            </a:endParaRPr>
          </a:p>
        </p:txBody>
      </p:sp>
      <p:sp>
        <p:nvSpPr>
          <p:cNvPr id="3" name="Title 5">
            <a:extLst>
              <a:ext uri="{FF2B5EF4-FFF2-40B4-BE49-F238E27FC236}">
                <a16:creationId xmlns:a16="http://schemas.microsoft.com/office/drawing/2014/main" id="{1AFB8B40-64D0-AB7B-635E-01CD591E0B18}"/>
              </a:ext>
            </a:extLst>
          </p:cNvPr>
          <p:cNvSpPr>
            <a:spLocks noGrp="1"/>
          </p:cNvSpPr>
          <p:nvPr>
            <p:ph type="ctrTitle"/>
          </p:nvPr>
        </p:nvSpPr>
        <p:spPr>
          <a:xfrm>
            <a:off x="469538" y="682832"/>
            <a:ext cx="5414685" cy="4051900"/>
          </a:xfrm>
        </p:spPr>
        <p:txBody>
          <a:bodyPr/>
          <a:lstStyle/>
          <a:p>
            <a:pPr>
              <a:lnSpc>
                <a:spcPct val="100000"/>
              </a:lnSpc>
            </a:pPr>
            <a:r>
              <a:rPr lang="en-US" sz="3000" u="none" strike="noStrike" dirty="0">
                <a:solidFill>
                  <a:schemeClr val="accent1"/>
                </a:solidFill>
                <a:effectLst/>
              </a:rPr>
              <a:t>A new generation of HUDs provide a safer view from </a:t>
            </a:r>
            <a:br>
              <a:rPr lang="en-US" sz="3000" u="none" strike="noStrike" dirty="0">
                <a:solidFill>
                  <a:schemeClr val="accent1"/>
                </a:solidFill>
                <a:effectLst/>
              </a:rPr>
            </a:br>
            <a:r>
              <a:rPr lang="en-US" sz="3000" u="none" strike="noStrike" dirty="0">
                <a:solidFill>
                  <a:schemeClr val="accent1"/>
                </a:solidFill>
                <a:effectLst/>
              </a:rPr>
              <a:t>the driver’s seat</a:t>
            </a:r>
            <a:br>
              <a:rPr lang="en-US" sz="2800" u="none" strike="noStrike" dirty="0">
                <a:solidFill>
                  <a:schemeClr val="accent1"/>
                </a:solidFill>
                <a:effectLst/>
              </a:rPr>
            </a:br>
            <a:br>
              <a:rPr lang="en-US" sz="1800" u="none" strike="noStrike" dirty="0">
                <a:solidFill>
                  <a:schemeClr val="accent1"/>
                </a:solidFill>
                <a:effectLst/>
              </a:rPr>
            </a:br>
            <a:r>
              <a:rPr lang="en-US" sz="1800" i="0" u="none" strike="noStrike" dirty="0">
                <a:solidFill>
                  <a:schemeClr val="accent2"/>
                </a:solidFill>
                <a:effectLst/>
              </a:rPr>
              <a:t>Speaker: </a:t>
            </a:r>
            <a:br>
              <a:rPr lang="en-US" sz="1800" b="0" i="0" u="none" strike="noStrike" dirty="0">
                <a:solidFill>
                  <a:schemeClr val="accent1"/>
                </a:solidFill>
                <a:effectLst/>
              </a:rPr>
            </a:br>
            <a:r>
              <a:rPr lang="en-US" sz="1800" i="0" u="none" strike="noStrike" dirty="0">
                <a:solidFill>
                  <a:schemeClr val="accent1"/>
                </a:solidFill>
                <a:effectLst/>
              </a:rPr>
              <a:t>Andy Travers</a:t>
            </a:r>
            <a:br>
              <a:rPr lang="en-US" sz="1800" i="0" u="none" strike="noStrike" dirty="0">
                <a:solidFill>
                  <a:schemeClr val="accent1"/>
                </a:solidFill>
                <a:effectLst/>
              </a:rPr>
            </a:br>
            <a:r>
              <a:rPr lang="en-US" sz="1800" b="0" u="none" strike="noStrike" dirty="0">
                <a:solidFill>
                  <a:schemeClr val="accent1"/>
                </a:solidFill>
                <a:effectLst/>
                <a:latin typeface="Inter Light" panose="02000503000000020004" pitchFamily="2" charset="0"/>
                <a:ea typeface="Inter Light" panose="02000503000000020004" pitchFamily="2" charset="0"/>
              </a:rPr>
              <a:t>CEO, Ceres </a:t>
            </a:r>
            <a:r>
              <a:rPr lang="en-US" sz="1800" b="0" u="none" strike="noStrike" dirty="0" err="1">
                <a:solidFill>
                  <a:schemeClr val="accent1"/>
                </a:solidFill>
                <a:effectLst/>
                <a:latin typeface="Inter Light" panose="02000503000000020004" pitchFamily="2" charset="0"/>
                <a:ea typeface="Inter Light" panose="02000503000000020004" pitchFamily="2" charset="0"/>
              </a:rPr>
              <a:t>Holographics</a:t>
            </a:r>
            <a:r>
              <a:rPr lang="en-US" sz="1800" b="0" u="none" strike="noStrike" dirty="0">
                <a:solidFill>
                  <a:schemeClr val="accent1"/>
                </a:solidFill>
                <a:effectLst/>
                <a:latin typeface="Inter Light" panose="02000503000000020004" pitchFamily="2" charset="0"/>
                <a:ea typeface="Inter Light" panose="02000503000000020004" pitchFamily="2" charset="0"/>
              </a:rPr>
              <a:t> </a:t>
            </a:r>
            <a:br>
              <a:rPr lang="en-US" sz="1400" b="0" u="none" strike="noStrike" dirty="0">
                <a:solidFill>
                  <a:schemeClr val="accent1"/>
                </a:solidFill>
                <a:effectLst/>
                <a:latin typeface="Inter Light" panose="02000503000000020004" pitchFamily="2" charset="0"/>
                <a:ea typeface="Inter Light" panose="02000503000000020004" pitchFamily="2" charset="0"/>
              </a:rPr>
            </a:br>
            <a:br>
              <a:rPr lang="en-US" sz="1400" b="0" u="none" strike="noStrike" dirty="0">
                <a:solidFill>
                  <a:schemeClr val="accent1"/>
                </a:solidFill>
                <a:effectLst/>
                <a:latin typeface="Inter Light" panose="02000503000000020004" pitchFamily="2" charset="0"/>
                <a:ea typeface="Inter Light" panose="02000503000000020004" pitchFamily="2" charset="0"/>
              </a:rPr>
            </a:br>
            <a:br>
              <a:rPr lang="en-US" sz="1200" b="0" u="none" strike="noStrike" dirty="0">
                <a:solidFill>
                  <a:schemeClr val="accent1"/>
                </a:solidFill>
                <a:effectLst/>
              </a:rPr>
            </a:br>
            <a:r>
              <a:rPr lang="en-US" sz="1200" b="0" u="none" strike="noStrike" dirty="0">
                <a:solidFill>
                  <a:schemeClr val="accent5"/>
                </a:solidFill>
                <a:effectLst/>
              </a:rPr>
              <a:t>An accomplished CEO with a proven track record in technology startups, Andy brings 20+ years of expertise in IP management, business development, supply chain coordination, and product commercialization to Ceres </a:t>
            </a:r>
            <a:r>
              <a:rPr lang="en-US" sz="1200" b="0" u="none" strike="noStrike" dirty="0" err="1">
                <a:solidFill>
                  <a:schemeClr val="accent5"/>
                </a:solidFill>
                <a:effectLst/>
              </a:rPr>
              <a:t>Holographics</a:t>
            </a:r>
            <a:r>
              <a:rPr lang="en-US" sz="1200" b="0" u="none" strike="noStrike" dirty="0">
                <a:solidFill>
                  <a:schemeClr val="accent5"/>
                </a:solidFill>
                <a:effectLst/>
              </a:rPr>
              <a:t>. He has been instrumental in helping to commercialize Ceres innovative holographic technology and manufacturing capability for transparent display in automotive and consumer applications. </a:t>
            </a:r>
            <a:r>
              <a:rPr lang="en-US" sz="1200" b="0" dirty="0">
                <a:solidFill>
                  <a:schemeClr val="accent5"/>
                </a:solidFill>
                <a:effectLst/>
              </a:rPr>
              <a:t>​​​</a:t>
            </a:r>
            <a:endParaRPr lang="en-US" sz="1200" b="0" dirty="0">
              <a:solidFill>
                <a:schemeClr val="accent5"/>
              </a:solidFill>
            </a:endParaRPr>
          </a:p>
        </p:txBody>
      </p:sp>
      <p:sp>
        <p:nvSpPr>
          <p:cNvPr id="4" name="Oval 3">
            <a:extLst>
              <a:ext uri="{FF2B5EF4-FFF2-40B4-BE49-F238E27FC236}">
                <a16:creationId xmlns:a16="http://schemas.microsoft.com/office/drawing/2014/main" id="{8FC42636-9C73-421E-3A72-78DF4D4D16EA}"/>
              </a:ext>
            </a:extLst>
          </p:cNvPr>
          <p:cNvSpPr/>
          <p:nvPr userDrawn="1"/>
        </p:nvSpPr>
        <p:spPr>
          <a:xfrm>
            <a:off x="5884223" y="682832"/>
            <a:ext cx="2790240" cy="2790240"/>
          </a:xfrm>
          <a:prstGeom prst="ellipse">
            <a:avLst/>
          </a:prstGeom>
          <a:blipFill dpi="0" rotWithShape="1">
            <a:blip r:embed="rId4" cstate="hqprint">
              <a:extLst>
                <a:ext uri="{28A0092B-C50C-407E-A947-70E740481C1C}">
                  <a14:useLocalDpi xmlns:a14="http://schemas.microsoft.com/office/drawing/2010/main"/>
                </a:ext>
              </a:extLst>
            </a:blip>
            <a:srcRect/>
            <a:stretch>
              <a:fillRect/>
            </a:stretch>
          </a:blip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p>
            <a:pPr algn="ctr" defTabSz="444500">
              <a:lnSpc>
                <a:spcPct val="90000"/>
              </a:lnSpc>
              <a:spcBef>
                <a:spcPct val="0"/>
              </a:spcBef>
              <a:spcAft>
                <a:spcPct val="35000"/>
              </a:spcAft>
            </a:pPr>
            <a:endParaRPr lang="en-US" sz="1000" b="0" i="0" kern="1200" dirty="0">
              <a:solidFill>
                <a:srgbClr val="34342B"/>
              </a:solidFill>
              <a:latin typeface="Inter" panose="02000503000000020004" pitchFamily="2" charset="0"/>
              <a:ea typeface="+mn-ea"/>
              <a:cs typeface="+mn-cs"/>
            </a:endParaRPr>
          </a:p>
        </p:txBody>
      </p:sp>
      <p:pic>
        <p:nvPicPr>
          <p:cNvPr id="5" name="Graphic 4">
            <a:extLst>
              <a:ext uri="{FF2B5EF4-FFF2-40B4-BE49-F238E27FC236}">
                <a16:creationId xmlns:a16="http://schemas.microsoft.com/office/drawing/2014/main" id="{FB9AE524-46AA-470E-5ECA-78985ECB6402}"/>
              </a:ext>
            </a:extLst>
          </p:cNvPr>
          <p:cNvPicPr>
            <a:picLocks noChangeAspect="1"/>
          </p:cNvPicPr>
          <p:nvPr userDrawn="1"/>
        </p:nvPicPr>
        <p:blipFill rotWithShape="1">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l="25610" t="30050" r="26181" b="30018"/>
          <a:stretch/>
        </p:blipFill>
        <p:spPr>
          <a:xfrm>
            <a:off x="8349978" y="175985"/>
            <a:ext cx="545301" cy="344841"/>
          </a:xfrm>
          <a:prstGeom prst="rect">
            <a:avLst/>
          </a:prstGeom>
        </p:spPr>
      </p:pic>
      <p:sp>
        <p:nvSpPr>
          <p:cNvPr id="6" name="Slide Number Placeholder 3">
            <a:extLst>
              <a:ext uri="{FF2B5EF4-FFF2-40B4-BE49-F238E27FC236}">
                <a16:creationId xmlns:a16="http://schemas.microsoft.com/office/drawing/2014/main" id="{4A150A62-0910-9923-EC1E-772B5C750A62}"/>
              </a:ext>
            </a:extLst>
          </p:cNvPr>
          <p:cNvSpPr>
            <a:spLocks noGrp="1"/>
          </p:cNvSpPr>
          <p:nvPr>
            <p:ph type="sldNum" sz="quarter" idx="4"/>
          </p:nvPr>
        </p:nvSpPr>
        <p:spPr>
          <a:xfrm>
            <a:off x="4365295" y="4746278"/>
            <a:ext cx="413410" cy="274637"/>
          </a:xfrm>
          <a:prstGeom prst="rect">
            <a:avLst/>
          </a:prstGeom>
        </p:spPr>
        <p:txBody>
          <a:bodyPr vert="horz" lIns="0" tIns="45720" rIns="0" bIns="45720" rtlCol="0" anchor="ctr"/>
          <a:lstStyle>
            <a:lvl1pPr algn="ctr">
              <a:defRPr sz="600" b="0" i="0">
                <a:solidFill>
                  <a:schemeClr val="tx1"/>
                </a:solidFill>
                <a:latin typeface="Inter" panose="02000503000000020004" pitchFamily="2" charset="0"/>
              </a:defRPr>
            </a:lvl1pPr>
          </a:lstStyle>
          <a:p>
            <a:fld id="{72A83A2B-3358-44F8-83A0-4598795D8FB5}" type="slidenum">
              <a:rPr lang="en-GB" smtClean="0"/>
              <a:pPr/>
              <a:t>‹#›</a:t>
            </a:fld>
            <a:endParaRPr lang="en-GB" dirty="0"/>
          </a:p>
        </p:txBody>
      </p:sp>
      <p:sp>
        <p:nvSpPr>
          <p:cNvPr id="7" name="Footer Placeholder 5">
            <a:extLst>
              <a:ext uri="{FF2B5EF4-FFF2-40B4-BE49-F238E27FC236}">
                <a16:creationId xmlns:a16="http://schemas.microsoft.com/office/drawing/2014/main" id="{3F8D9760-050A-B440-4EDF-1462715F9440}"/>
              </a:ext>
            </a:extLst>
          </p:cNvPr>
          <p:cNvSpPr>
            <a:spLocks noGrp="1"/>
          </p:cNvSpPr>
          <p:nvPr>
            <p:ph type="ftr" sz="quarter" idx="3"/>
          </p:nvPr>
        </p:nvSpPr>
        <p:spPr>
          <a:xfrm>
            <a:off x="457200" y="4745241"/>
            <a:ext cx="2087880" cy="274637"/>
          </a:xfrm>
          <a:prstGeom prst="rect">
            <a:avLst/>
          </a:prstGeom>
        </p:spPr>
        <p:txBody>
          <a:bodyPr vert="horz" lIns="0" tIns="0" rIns="0" bIns="0" rtlCol="0" anchor="ctr"/>
          <a:lstStyle>
            <a:lvl1pPr algn="l">
              <a:defRPr lang="en-IE" sz="600" b="0" i="0" kern="1200" dirty="0">
                <a:solidFill>
                  <a:schemeClr val="tx1"/>
                </a:solidFill>
                <a:latin typeface="Inter" panose="02000503000000020004" pitchFamily="2" charset="0"/>
                <a:ea typeface="+mn-ea"/>
                <a:cs typeface="+mn-cs"/>
              </a:defRPr>
            </a:lvl1pPr>
          </a:lstStyle>
          <a:p>
            <a:r>
              <a:rPr lang="en-GB"/>
              <a:t>Insert Confidentiality Level in slide footer </a:t>
            </a:r>
          </a:p>
        </p:txBody>
      </p:sp>
    </p:spTree>
    <p:extLst>
      <p:ext uri="{BB962C8B-B14F-4D97-AF65-F5344CB8AC3E}">
        <p14:creationId xmlns:p14="http://schemas.microsoft.com/office/powerpoint/2010/main" val="3652324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04">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0D8DAE-75AC-9414-052E-6DA8463D4D8C}"/>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 y="0"/>
            <a:ext cx="9144001" cy="5143500"/>
          </a:xfrm>
          <a:prstGeom prst="rect">
            <a:avLst/>
          </a:prstGeom>
          <a:noFill/>
        </p:spPr>
      </p:pic>
      <p:sp>
        <p:nvSpPr>
          <p:cNvPr id="9" name="Title 1">
            <a:extLst>
              <a:ext uri="{FF2B5EF4-FFF2-40B4-BE49-F238E27FC236}">
                <a16:creationId xmlns:a16="http://schemas.microsoft.com/office/drawing/2014/main" id="{82A60B44-C8E0-3FE7-AAA7-D1A1DD7CF974}"/>
              </a:ext>
            </a:extLst>
          </p:cNvPr>
          <p:cNvSpPr>
            <a:spLocks noGrp="1"/>
          </p:cNvSpPr>
          <p:nvPr>
            <p:ph type="ctrTitle" hasCustomPrompt="1"/>
          </p:nvPr>
        </p:nvSpPr>
        <p:spPr>
          <a:xfrm>
            <a:off x="469537" y="1893259"/>
            <a:ext cx="3281848" cy="1961132"/>
          </a:xfrm>
        </p:spPr>
        <p:txBody>
          <a:bodyPr>
            <a:noAutofit/>
          </a:bodyPr>
          <a:lstStyle>
            <a:lvl1pPr algn="l">
              <a:lnSpc>
                <a:spcPct val="80000"/>
              </a:lnSpc>
              <a:defRPr sz="4400" b="1" i="0">
                <a:solidFill>
                  <a:schemeClr val="bg1"/>
                </a:solidFill>
                <a:latin typeface="Inter" panose="02000503000000020004" pitchFamily="2" charset="0"/>
                <a:ea typeface="Inter" panose="02000503000000020004" pitchFamily="2" charset="0"/>
                <a:cs typeface="Inter" panose="02000503000000020004" pitchFamily="2" charset="0"/>
              </a:defRPr>
            </a:lvl1pPr>
          </a:lstStyle>
          <a:p>
            <a:r>
              <a:rPr lang="en-US" dirty="0"/>
              <a:t>Future-focused</a:t>
            </a:r>
            <a:br>
              <a:rPr lang="en-US" dirty="0"/>
            </a:br>
            <a:r>
              <a:rPr lang="en-US" dirty="0"/>
              <a:t>photonics.</a:t>
            </a:r>
            <a:endParaRPr lang="en-GB" dirty="0"/>
          </a:p>
        </p:txBody>
      </p:sp>
      <p:sp>
        <p:nvSpPr>
          <p:cNvPr id="10" name="Subtitle 2">
            <a:extLst>
              <a:ext uri="{FF2B5EF4-FFF2-40B4-BE49-F238E27FC236}">
                <a16:creationId xmlns:a16="http://schemas.microsoft.com/office/drawing/2014/main" id="{7D609C4A-063B-51FD-94D7-045B2C026DB6}"/>
              </a:ext>
            </a:extLst>
          </p:cNvPr>
          <p:cNvSpPr>
            <a:spLocks noGrp="1"/>
          </p:cNvSpPr>
          <p:nvPr>
            <p:ph type="subTitle" idx="1" hasCustomPrompt="1"/>
          </p:nvPr>
        </p:nvSpPr>
        <p:spPr>
          <a:xfrm>
            <a:off x="469535" y="3978013"/>
            <a:ext cx="3819727" cy="682887"/>
          </a:xfrm>
        </p:spPr>
        <p:txBody>
          <a:bodyPr>
            <a:noAutofit/>
          </a:bodyPr>
          <a:lstStyle>
            <a:lvl1pPr marL="0" indent="0" algn="l">
              <a:buNone/>
              <a:defRPr sz="1600">
                <a:solidFill>
                  <a:schemeClr val="bg1"/>
                </a:solidFill>
                <a:latin typeface="Inter" panose="02000503000000020004" pitchFamily="2" charset="0"/>
                <a:ea typeface="Inter"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or delete</a:t>
            </a:r>
            <a:endParaRPr lang="en-GB" dirty="0"/>
          </a:p>
        </p:txBody>
      </p:sp>
      <p:sp>
        <p:nvSpPr>
          <p:cNvPr id="12" name="Footer Placeholder 3">
            <a:extLst>
              <a:ext uri="{FF2B5EF4-FFF2-40B4-BE49-F238E27FC236}">
                <a16:creationId xmlns:a16="http://schemas.microsoft.com/office/drawing/2014/main" id="{13B81642-7E4B-1869-13D8-EFF0FA61F703}"/>
              </a:ext>
            </a:extLst>
          </p:cNvPr>
          <p:cNvSpPr>
            <a:spLocks noGrp="1"/>
          </p:cNvSpPr>
          <p:nvPr>
            <p:ph type="ftr" sz="quarter" idx="10"/>
          </p:nvPr>
        </p:nvSpPr>
        <p:spPr>
          <a:xfrm>
            <a:off x="457200" y="4745241"/>
            <a:ext cx="2087880" cy="274637"/>
          </a:xfrm>
        </p:spPr>
        <p:txBody>
          <a:bodyPr/>
          <a:lstStyle>
            <a:lvl1pPr>
              <a:defRPr sz="600">
                <a:solidFill>
                  <a:schemeClr val="accent2"/>
                </a:solidFill>
                <a:latin typeface="Inter" panose="02000503000000020004" pitchFamily="2" charset="0"/>
                <a:ea typeface="Inter" panose="02000503000000020004" pitchFamily="2" charset="0"/>
              </a:defRPr>
            </a:lvl1pPr>
          </a:lstStyle>
          <a:p>
            <a:r>
              <a:rPr lang="en-GB"/>
              <a:t>Insert Confidentiality Level in slide footer </a:t>
            </a:r>
            <a:endParaRPr lang="en-GB" dirty="0"/>
          </a:p>
        </p:txBody>
      </p:sp>
      <p:sp>
        <p:nvSpPr>
          <p:cNvPr id="13" name="TextBox 12">
            <a:extLst>
              <a:ext uri="{FF2B5EF4-FFF2-40B4-BE49-F238E27FC236}">
                <a16:creationId xmlns:a16="http://schemas.microsoft.com/office/drawing/2014/main" id="{0FCCB0C9-1415-B7A8-9CE1-6F4B8846B3A9}"/>
              </a:ext>
            </a:extLst>
          </p:cNvPr>
          <p:cNvSpPr txBox="1"/>
          <p:nvPr userDrawn="1"/>
        </p:nvSpPr>
        <p:spPr>
          <a:xfrm>
            <a:off x="6435969" y="-984738"/>
            <a:ext cx="0" cy="0"/>
          </a:xfrm>
          <a:prstGeom prst="rect">
            <a:avLst/>
          </a:prstGeom>
        </p:spPr>
        <p:txBody>
          <a:bodyPr wrap="none" lIns="0" tIns="0" rIns="0" bIns="0" rtlCol="0">
            <a:noAutofit/>
          </a:bodyPr>
          <a:lstStyle/>
          <a:p>
            <a:pPr marL="0" indent="0">
              <a:buFont typeface="Arial" pitchFamily="34" charset="0"/>
              <a:buNone/>
            </a:pPr>
            <a:endParaRPr lang="en-US" sz="1600" dirty="0">
              <a:latin typeface="Inter" panose="02000503000000020004" pitchFamily="2" charset="0"/>
              <a:ea typeface="Inter" panose="02000503000000020004" pitchFamily="2" charset="0"/>
            </a:endParaRPr>
          </a:p>
        </p:txBody>
      </p:sp>
      <p:pic>
        <p:nvPicPr>
          <p:cNvPr id="14" name="Graphic 13">
            <a:extLst>
              <a:ext uri="{FF2B5EF4-FFF2-40B4-BE49-F238E27FC236}">
                <a16:creationId xmlns:a16="http://schemas.microsoft.com/office/drawing/2014/main" id="{0B49CF33-D507-460B-D623-0F720D2B4E91}"/>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368680" y="213759"/>
            <a:ext cx="515325" cy="281171"/>
          </a:xfrm>
          <a:prstGeom prst="rect">
            <a:avLst/>
          </a:prstGeom>
        </p:spPr>
      </p:pic>
    </p:spTree>
    <p:extLst>
      <p:ext uri="{BB962C8B-B14F-4D97-AF65-F5344CB8AC3E}">
        <p14:creationId xmlns:p14="http://schemas.microsoft.com/office/powerpoint/2010/main" val="303549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Title Slide 04">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0D8DAE-75AC-9414-052E-6DA8463D4D8C}"/>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 y="0"/>
            <a:ext cx="9144001" cy="5143500"/>
          </a:xfrm>
          <a:prstGeom prst="rect">
            <a:avLst/>
          </a:prstGeom>
          <a:noFill/>
        </p:spPr>
      </p:pic>
      <p:sp>
        <p:nvSpPr>
          <p:cNvPr id="9" name="Title 1">
            <a:extLst>
              <a:ext uri="{FF2B5EF4-FFF2-40B4-BE49-F238E27FC236}">
                <a16:creationId xmlns:a16="http://schemas.microsoft.com/office/drawing/2014/main" id="{82A60B44-C8E0-3FE7-AAA7-D1A1DD7CF974}"/>
              </a:ext>
            </a:extLst>
          </p:cNvPr>
          <p:cNvSpPr>
            <a:spLocks noGrp="1"/>
          </p:cNvSpPr>
          <p:nvPr>
            <p:ph type="ctrTitle" hasCustomPrompt="1"/>
          </p:nvPr>
        </p:nvSpPr>
        <p:spPr>
          <a:xfrm>
            <a:off x="469537" y="1893259"/>
            <a:ext cx="3281848" cy="1961132"/>
          </a:xfrm>
        </p:spPr>
        <p:txBody>
          <a:bodyPr>
            <a:noAutofit/>
          </a:bodyPr>
          <a:lstStyle>
            <a:lvl1pPr algn="l">
              <a:lnSpc>
                <a:spcPct val="80000"/>
              </a:lnSpc>
              <a:defRPr sz="4400" b="1" i="0">
                <a:solidFill>
                  <a:schemeClr val="bg1"/>
                </a:solidFill>
                <a:latin typeface="Inter" panose="02000503000000020004" pitchFamily="2" charset="0"/>
                <a:ea typeface="Inter" panose="02000503000000020004" pitchFamily="2" charset="0"/>
                <a:cs typeface="Inter" panose="02000503000000020004" pitchFamily="2" charset="0"/>
              </a:defRPr>
            </a:lvl1pPr>
          </a:lstStyle>
          <a:p>
            <a:r>
              <a:rPr lang="en-US" dirty="0"/>
              <a:t>Future-focused</a:t>
            </a:r>
            <a:br>
              <a:rPr lang="en-US" dirty="0"/>
            </a:br>
            <a:r>
              <a:rPr lang="en-US" dirty="0"/>
              <a:t>photonics.</a:t>
            </a:r>
            <a:endParaRPr lang="en-GB" dirty="0"/>
          </a:p>
        </p:txBody>
      </p:sp>
      <p:sp>
        <p:nvSpPr>
          <p:cNvPr id="13" name="TextBox 12">
            <a:extLst>
              <a:ext uri="{FF2B5EF4-FFF2-40B4-BE49-F238E27FC236}">
                <a16:creationId xmlns:a16="http://schemas.microsoft.com/office/drawing/2014/main" id="{0FCCB0C9-1415-B7A8-9CE1-6F4B8846B3A9}"/>
              </a:ext>
            </a:extLst>
          </p:cNvPr>
          <p:cNvSpPr txBox="1"/>
          <p:nvPr userDrawn="1"/>
        </p:nvSpPr>
        <p:spPr>
          <a:xfrm>
            <a:off x="6435969" y="-984738"/>
            <a:ext cx="0" cy="0"/>
          </a:xfrm>
          <a:prstGeom prst="rect">
            <a:avLst/>
          </a:prstGeom>
        </p:spPr>
        <p:txBody>
          <a:bodyPr wrap="none" lIns="0" tIns="0" rIns="0" bIns="0" rtlCol="0">
            <a:noAutofit/>
          </a:bodyPr>
          <a:lstStyle/>
          <a:p>
            <a:pPr marL="0" indent="0">
              <a:buFont typeface="Arial" pitchFamily="34" charset="0"/>
              <a:buNone/>
            </a:pPr>
            <a:endParaRPr lang="en-US" sz="1600" dirty="0">
              <a:latin typeface="Inter" panose="02000503000000020004" pitchFamily="2" charset="0"/>
              <a:ea typeface="Inter" panose="02000503000000020004" pitchFamily="2" charset="0"/>
            </a:endParaRPr>
          </a:p>
        </p:txBody>
      </p:sp>
      <p:pic>
        <p:nvPicPr>
          <p:cNvPr id="14" name="Graphic 13">
            <a:extLst>
              <a:ext uri="{FF2B5EF4-FFF2-40B4-BE49-F238E27FC236}">
                <a16:creationId xmlns:a16="http://schemas.microsoft.com/office/drawing/2014/main" id="{0B49CF33-D507-460B-D623-0F720D2B4E91}"/>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368680" y="213759"/>
            <a:ext cx="515325" cy="281171"/>
          </a:xfrm>
          <a:prstGeom prst="rect">
            <a:avLst/>
          </a:prstGeom>
        </p:spPr>
      </p:pic>
      <p:sp>
        <p:nvSpPr>
          <p:cNvPr id="2" name="Slide Number Placeholder 3">
            <a:extLst>
              <a:ext uri="{FF2B5EF4-FFF2-40B4-BE49-F238E27FC236}">
                <a16:creationId xmlns:a16="http://schemas.microsoft.com/office/drawing/2014/main" id="{D8F1F8C6-99C3-B2C0-3CC0-4468D12D9E57}"/>
              </a:ext>
            </a:extLst>
          </p:cNvPr>
          <p:cNvSpPr>
            <a:spLocks noGrp="1"/>
          </p:cNvSpPr>
          <p:nvPr>
            <p:ph type="sldNum" sz="quarter" idx="4"/>
          </p:nvPr>
        </p:nvSpPr>
        <p:spPr>
          <a:xfrm>
            <a:off x="4365295" y="4746278"/>
            <a:ext cx="413410" cy="274637"/>
          </a:xfrm>
          <a:prstGeom prst="rect">
            <a:avLst/>
          </a:prstGeom>
        </p:spPr>
        <p:txBody>
          <a:bodyPr vert="horz" lIns="0" tIns="45720" rIns="0" bIns="45720" rtlCol="0" anchor="ctr"/>
          <a:lstStyle>
            <a:lvl1pPr algn="ctr">
              <a:defRPr sz="600" b="0" i="0">
                <a:solidFill>
                  <a:schemeClr val="bg1"/>
                </a:solidFill>
                <a:latin typeface="Inter" panose="02000503000000020004" pitchFamily="2" charset="0"/>
              </a:defRPr>
            </a:lvl1pPr>
          </a:lstStyle>
          <a:p>
            <a:fld id="{72A83A2B-3358-44F8-83A0-4598795D8FB5}" type="slidenum">
              <a:rPr lang="en-GB" smtClean="0"/>
              <a:pPr/>
              <a:t>‹#›</a:t>
            </a:fld>
            <a:endParaRPr lang="en-GB" dirty="0"/>
          </a:p>
        </p:txBody>
      </p:sp>
      <p:sp>
        <p:nvSpPr>
          <p:cNvPr id="3" name="Footer Placeholder 5">
            <a:extLst>
              <a:ext uri="{FF2B5EF4-FFF2-40B4-BE49-F238E27FC236}">
                <a16:creationId xmlns:a16="http://schemas.microsoft.com/office/drawing/2014/main" id="{D2AA13BB-C6C8-E01F-CBED-06DADE9F00E9}"/>
              </a:ext>
            </a:extLst>
          </p:cNvPr>
          <p:cNvSpPr>
            <a:spLocks noGrp="1"/>
          </p:cNvSpPr>
          <p:nvPr>
            <p:ph type="ftr" sz="quarter" idx="3"/>
          </p:nvPr>
        </p:nvSpPr>
        <p:spPr>
          <a:xfrm>
            <a:off x="457200" y="4745241"/>
            <a:ext cx="2087880" cy="274637"/>
          </a:xfrm>
          <a:prstGeom prst="rect">
            <a:avLst/>
          </a:prstGeom>
        </p:spPr>
        <p:txBody>
          <a:bodyPr vert="horz" lIns="0" tIns="0" rIns="0" bIns="0" rtlCol="0" anchor="ctr"/>
          <a:lstStyle>
            <a:lvl1pPr algn="l">
              <a:defRPr lang="en-IE" sz="600" b="0" i="0" kern="1200" dirty="0">
                <a:solidFill>
                  <a:schemeClr val="bg1"/>
                </a:solidFill>
                <a:latin typeface="Inter" panose="02000503000000020004" pitchFamily="2" charset="0"/>
                <a:ea typeface="+mn-ea"/>
                <a:cs typeface="+mn-cs"/>
              </a:defRPr>
            </a:lvl1pPr>
          </a:lstStyle>
          <a:p>
            <a:r>
              <a:rPr lang="en-GB" dirty="0"/>
              <a:t>Insert Confidentiality Level in slide footer </a:t>
            </a:r>
          </a:p>
        </p:txBody>
      </p:sp>
    </p:spTree>
    <p:extLst>
      <p:ext uri="{BB962C8B-B14F-4D97-AF65-F5344CB8AC3E}">
        <p14:creationId xmlns:p14="http://schemas.microsoft.com/office/powerpoint/2010/main" val="3565666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Title Slide 04">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0D8DAE-75AC-9414-052E-6DA8463D4D8C}"/>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 y="0"/>
            <a:ext cx="9144001" cy="5143500"/>
          </a:xfrm>
          <a:prstGeom prst="rect">
            <a:avLst/>
          </a:prstGeom>
          <a:noFill/>
        </p:spPr>
      </p:pic>
      <p:sp>
        <p:nvSpPr>
          <p:cNvPr id="3" name="Rectangle 2">
            <a:extLst>
              <a:ext uri="{FF2B5EF4-FFF2-40B4-BE49-F238E27FC236}">
                <a16:creationId xmlns:a16="http://schemas.microsoft.com/office/drawing/2014/main" id="{716D41FF-55C8-090A-28DE-5306980A982E}"/>
              </a:ext>
            </a:extLst>
          </p:cNvPr>
          <p:cNvSpPr/>
          <p:nvPr userDrawn="1"/>
        </p:nvSpPr>
        <p:spPr>
          <a:xfrm>
            <a:off x="0" y="0"/>
            <a:ext cx="4572000" cy="5143500"/>
          </a:xfrm>
          <a:prstGeom prst="rect">
            <a:avLst/>
          </a:prstGeom>
          <a:solidFill>
            <a:srgbClr val="000000">
              <a:alpha val="50196"/>
            </a:srgbClr>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p>
            <a:pPr algn="ctr" defTabSz="444500">
              <a:lnSpc>
                <a:spcPct val="90000"/>
              </a:lnSpc>
              <a:spcBef>
                <a:spcPct val="0"/>
              </a:spcBef>
              <a:spcAft>
                <a:spcPct val="35000"/>
              </a:spcAft>
            </a:pPr>
            <a:endParaRPr lang="en-US" sz="1000" kern="1200" dirty="0">
              <a:solidFill>
                <a:srgbClr val="34342B"/>
              </a:solidFill>
              <a:latin typeface="Inter" panose="02000503000000020004" pitchFamily="2" charset="0"/>
              <a:ea typeface="Inter" panose="02000503000000020004" pitchFamily="2" charset="0"/>
              <a:cs typeface="+mn-cs"/>
            </a:endParaRPr>
          </a:p>
        </p:txBody>
      </p:sp>
      <p:sp>
        <p:nvSpPr>
          <p:cNvPr id="9" name="Title 1">
            <a:extLst>
              <a:ext uri="{FF2B5EF4-FFF2-40B4-BE49-F238E27FC236}">
                <a16:creationId xmlns:a16="http://schemas.microsoft.com/office/drawing/2014/main" id="{82A60B44-C8E0-3FE7-AAA7-D1A1DD7CF974}"/>
              </a:ext>
            </a:extLst>
          </p:cNvPr>
          <p:cNvSpPr>
            <a:spLocks noGrp="1"/>
          </p:cNvSpPr>
          <p:nvPr>
            <p:ph type="ctrTitle" hasCustomPrompt="1"/>
          </p:nvPr>
        </p:nvSpPr>
        <p:spPr>
          <a:xfrm>
            <a:off x="469537" y="1893259"/>
            <a:ext cx="3884460" cy="1961132"/>
          </a:xfrm>
        </p:spPr>
        <p:txBody>
          <a:bodyPr>
            <a:noAutofit/>
          </a:bodyPr>
          <a:lstStyle>
            <a:lvl1pPr algn="l">
              <a:lnSpc>
                <a:spcPct val="100000"/>
              </a:lnSpc>
              <a:defRPr sz="1800" b="0" i="0">
                <a:solidFill>
                  <a:schemeClr val="bg1"/>
                </a:solidFill>
                <a:latin typeface="Inter" panose="02000503000000020004" pitchFamily="2" charset="0"/>
                <a:ea typeface="Inter" panose="02000503000000020004" pitchFamily="2" charset="0"/>
                <a:cs typeface="Inter" panose="02000503000000020004" pitchFamily="2" charset="0"/>
              </a:defRPr>
            </a:lvl1pPr>
          </a:lstStyle>
          <a:p>
            <a:pPr fontAlgn="base"/>
            <a:r>
              <a:rPr lang="en-GB" sz="1800" b="0" i="1" dirty="0">
                <a:latin typeface="inherit"/>
              </a:rPr>
              <a:t>“Ceres </a:t>
            </a:r>
            <a:r>
              <a:rPr lang="en-GB" sz="1800" b="0" i="1" dirty="0" err="1">
                <a:latin typeface="inherit"/>
              </a:rPr>
              <a:t>Holographics</a:t>
            </a:r>
            <a:r>
              <a:rPr lang="en-GB" sz="1800" b="0" i="1" dirty="0">
                <a:latin typeface="inherit"/>
              </a:rPr>
              <a:t> stand at the forefront of a new era for holography. They have delivered a number of ground-breaking advances in the way in which holograms are created in our </a:t>
            </a:r>
            <a:r>
              <a:rPr lang="en-GB" sz="1800" b="0" i="1" dirty="0" err="1">
                <a:latin typeface="inherit"/>
              </a:rPr>
              <a:t>Bayfol</a:t>
            </a:r>
            <a:r>
              <a:rPr lang="en-GB" sz="1800" b="0" i="1" dirty="0">
                <a:latin typeface="inherit"/>
              </a:rPr>
              <a:t> HX® photopolymer and can be delivered for mass-market applications.”</a:t>
            </a:r>
            <a:br>
              <a:rPr lang="en-GB" sz="1800" i="1" dirty="0">
                <a:solidFill>
                  <a:srgbClr val="EA764E"/>
                </a:solidFill>
                <a:latin typeface="inherit"/>
              </a:rPr>
            </a:br>
            <a:br>
              <a:rPr lang="en-GB" sz="1800" dirty="0">
                <a:solidFill>
                  <a:srgbClr val="646769"/>
                </a:solidFill>
                <a:latin typeface="Inter Tight"/>
              </a:rPr>
            </a:br>
            <a:r>
              <a:rPr lang="en-GB" sz="1800" dirty="0">
                <a:solidFill>
                  <a:srgbClr val="EA764E"/>
                </a:solidFill>
                <a:latin typeface="Inter Tight"/>
              </a:rPr>
              <a:t>—Dr Thomas </a:t>
            </a:r>
            <a:r>
              <a:rPr lang="en-GB" sz="1800" dirty="0" err="1">
                <a:solidFill>
                  <a:srgbClr val="EA764E"/>
                </a:solidFill>
                <a:latin typeface="Inter Tight"/>
              </a:rPr>
              <a:t>Facke</a:t>
            </a:r>
            <a:r>
              <a:rPr lang="en-GB" sz="1800" dirty="0">
                <a:solidFill>
                  <a:srgbClr val="EA764E"/>
                </a:solidFill>
                <a:latin typeface="Inter Tight"/>
              </a:rPr>
              <a:t>, Covestro AG</a:t>
            </a:r>
            <a:br>
              <a:rPr lang="en-GB" sz="1800" dirty="0">
                <a:solidFill>
                  <a:srgbClr val="646769"/>
                </a:solidFill>
                <a:latin typeface="Inter Tight"/>
              </a:rPr>
            </a:br>
            <a:endParaRPr lang="en-US" sz="1800" dirty="0"/>
          </a:p>
        </p:txBody>
      </p:sp>
      <p:sp>
        <p:nvSpPr>
          <p:cNvPr id="13" name="TextBox 12">
            <a:extLst>
              <a:ext uri="{FF2B5EF4-FFF2-40B4-BE49-F238E27FC236}">
                <a16:creationId xmlns:a16="http://schemas.microsoft.com/office/drawing/2014/main" id="{0FCCB0C9-1415-B7A8-9CE1-6F4B8846B3A9}"/>
              </a:ext>
            </a:extLst>
          </p:cNvPr>
          <p:cNvSpPr txBox="1"/>
          <p:nvPr userDrawn="1"/>
        </p:nvSpPr>
        <p:spPr>
          <a:xfrm>
            <a:off x="6435969" y="-984738"/>
            <a:ext cx="0" cy="0"/>
          </a:xfrm>
          <a:prstGeom prst="rect">
            <a:avLst/>
          </a:prstGeom>
        </p:spPr>
        <p:txBody>
          <a:bodyPr wrap="none" lIns="0" tIns="0" rIns="0" bIns="0" rtlCol="0">
            <a:noAutofit/>
          </a:bodyPr>
          <a:lstStyle/>
          <a:p>
            <a:pPr marL="0" indent="0">
              <a:buFont typeface="Arial" pitchFamily="34" charset="0"/>
              <a:buNone/>
            </a:pPr>
            <a:endParaRPr lang="en-US" sz="1600" dirty="0">
              <a:latin typeface="Inter" panose="02000503000000020004" pitchFamily="2" charset="0"/>
              <a:ea typeface="Inter" panose="02000503000000020004" pitchFamily="2" charset="0"/>
            </a:endParaRPr>
          </a:p>
        </p:txBody>
      </p:sp>
      <p:pic>
        <p:nvPicPr>
          <p:cNvPr id="14" name="Graphic 13">
            <a:extLst>
              <a:ext uri="{FF2B5EF4-FFF2-40B4-BE49-F238E27FC236}">
                <a16:creationId xmlns:a16="http://schemas.microsoft.com/office/drawing/2014/main" id="{0B49CF33-D507-460B-D623-0F720D2B4E91}"/>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368680" y="213759"/>
            <a:ext cx="515325" cy="281171"/>
          </a:xfrm>
          <a:prstGeom prst="rect">
            <a:avLst/>
          </a:prstGeom>
        </p:spPr>
      </p:pic>
      <p:sp>
        <p:nvSpPr>
          <p:cNvPr id="2" name="Slide Number Placeholder 3">
            <a:extLst>
              <a:ext uri="{FF2B5EF4-FFF2-40B4-BE49-F238E27FC236}">
                <a16:creationId xmlns:a16="http://schemas.microsoft.com/office/drawing/2014/main" id="{F8C10D8B-FA7F-A6C6-710C-81747F90FB0D}"/>
              </a:ext>
            </a:extLst>
          </p:cNvPr>
          <p:cNvSpPr>
            <a:spLocks noGrp="1"/>
          </p:cNvSpPr>
          <p:nvPr>
            <p:ph type="sldNum" sz="quarter" idx="4"/>
          </p:nvPr>
        </p:nvSpPr>
        <p:spPr>
          <a:xfrm>
            <a:off x="4365295" y="4746278"/>
            <a:ext cx="413410" cy="274637"/>
          </a:xfrm>
          <a:prstGeom prst="rect">
            <a:avLst/>
          </a:prstGeom>
        </p:spPr>
        <p:txBody>
          <a:bodyPr vert="horz" lIns="0" tIns="45720" rIns="0" bIns="45720" rtlCol="0" anchor="ctr"/>
          <a:lstStyle>
            <a:lvl1pPr algn="ctr">
              <a:defRPr sz="600" b="0" i="0">
                <a:solidFill>
                  <a:schemeClr val="bg1"/>
                </a:solidFill>
                <a:latin typeface="Inter" panose="02000503000000020004" pitchFamily="2" charset="0"/>
              </a:defRPr>
            </a:lvl1pPr>
          </a:lstStyle>
          <a:p>
            <a:fld id="{72A83A2B-3358-44F8-83A0-4598795D8FB5}" type="slidenum">
              <a:rPr lang="en-GB" smtClean="0"/>
              <a:pPr/>
              <a:t>‹#›</a:t>
            </a:fld>
            <a:endParaRPr lang="en-GB" dirty="0"/>
          </a:p>
        </p:txBody>
      </p:sp>
      <p:sp>
        <p:nvSpPr>
          <p:cNvPr id="4" name="Footer Placeholder 5">
            <a:extLst>
              <a:ext uri="{FF2B5EF4-FFF2-40B4-BE49-F238E27FC236}">
                <a16:creationId xmlns:a16="http://schemas.microsoft.com/office/drawing/2014/main" id="{F136FC59-74AB-6CF1-22E1-14D26331E93C}"/>
              </a:ext>
            </a:extLst>
          </p:cNvPr>
          <p:cNvSpPr>
            <a:spLocks noGrp="1"/>
          </p:cNvSpPr>
          <p:nvPr>
            <p:ph type="ftr" sz="quarter" idx="3"/>
          </p:nvPr>
        </p:nvSpPr>
        <p:spPr>
          <a:xfrm>
            <a:off x="457200" y="4745241"/>
            <a:ext cx="2087880" cy="274637"/>
          </a:xfrm>
          <a:prstGeom prst="rect">
            <a:avLst/>
          </a:prstGeom>
        </p:spPr>
        <p:txBody>
          <a:bodyPr vert="horz" lIns="0" tIns="0" rIns="0" bIns="0" rtlCol="0" anchor="ctr"/>
          <a:lstStyle>
            <a:lvl1pPr algn="l">
              <a:defRPr lang="en-IE" sz="600" b="0" i="0" kern="1200" dirty="0">
                <a:solidFill>
                  <a:schemeClr val="bg1"/>
                </a:solidFill>
                <a:latin typeface="Inter" panose="02000503000000020004" pitchFamily="2" charset="0"/>
                <a:ea typeface="+mn-ea"/>
                <a:cs typeface="+mn-cs"/>
              </a:defRPr>
            </a:lvl1pPr>
          </a:lstStyle>
          <a:p>
            <a:r>
              <a:rPr lang="en-GB" dirty="0"/>
              <a:t>Insert Confidentiality Level in slide footer </a:t>
            </a:r>
          </a:p>
        </p:txBody>
      </p:sp>
    </p:spTree>
    <p:extLst>
      <p:ext uri="{BB962C8B-B14F-4D97-AF65-F5344CB8AC3E}">
        <p14:creationId xmlns:p14="http://schemas.microsoft.com/office/powerpoint/2010/main" val="2089212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Slide 04">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2A60B44-C8E0-3FE7-AAA7-D1A1DD7CF974}"/>
              </a:ext>
            </a:extLst>
          </p:cNvPr>
          <p:cNvSpPr>
            <a:spLocks noGrp="1"/>
          </p:cNvSpPr>
          <p:nvPr>
            <p:ph type="ctrTitle" hasCustomPrompt="1"/>
          </p:nvPr>
        </p:nvSpPr>
        <p:spPr>
          <a:xfrm>
            <a:off x="469537" y="1893259"/>
            <a:ext cx="3281848" cy="1961132"/>
          </a:xfrm>
        </p:spPr>
        <p:txBody>
          <a:bodyPr>
            <a:noAutofit/>
          </a:bodyPr>
          <a:lstStyle>
            <a:lvl1pPr algn="l">
              <a:lnSpc>
                <a:spcPct val="80000"/>
              </a:lnSpc>
              <a:defRPr sz="4400" b="1" i="0">
                <a:solidFill>
                  <a:schemeClr val="bg1"/>
                </a:solidFill>
                <a:latin typeface="Inter" panose="02000503000000020004" pitchFamily="2" charset="0"/>
                <a:ea typeface="Inter" panose="02000503000000020004" pitchFamily="2" charset="0"/>
                <a:cs typeface="Inter" panose="02000503000000020004" pitchFamily="2" charset="0"/>
              </a:defRPr>
            </a:lvl1pPr>
          </a:lstStyle>
          <a:p>
            <a:r>
              <a:rPr lang="en-US" dirty="0"/>
              <a:t>Future-focused</a:t>
            </a:r>
            <a:br>
              <a:rPr lang="en-US" dirty="0"/>
            </a:br>
            <a:r>
              <a:rPr lang="en-US" dirty="0"/>
              <a:t>photonics.</a:t>
            </a:r>
            <a:endParaRPr lang="en-GB" dirty="0"/>
          </a:p>
        </p:txBody>
      </p:sp>
      <p:sp>
        <p:nvSpPr>
          <p:cNvPr id="13" name="TextBox 12">
            <a:extLst>
              <a:ext uri="{FF2B5EF4-FFF2-40B4-BE49-F238E27FC236}">
                <a16:creationId xmlns:a16="http://schemas.microsoft.com/office/drawing/2014/main" id="{0FCCB0C9-1415-B7A8-9CE1-6F4B8846B3A9}"/>
              </a:ext>
            </a:extLst>
          </p:cNvPr>
          <p:cNvSpPr txBox="1"/>
          <p:nvPr userDrawn="1"/>
        </p:nvSpPr>
        <p:spPr>
          <a:xfrm>
            <a:off x="6435969" y="-984738"/>
            <a:ext cx="0" cy="0"/>
          </a:xfrm>
          <a:prstGeom prst="rect">
            <a:avLst/>
          </a:prstGeom>
        </p:spPr>
        <p:txBody>
          <a:bodyPr wrap="none" lIns="0" tIns="0" rIns="0" bIns="0" rtlCol="0">
            <a:noAutofit/>
          </a:bodyPr>
          <a:lstStyle/>
          <a:p>
            <a:pPr marL="0" indent="0">
              <a:buFont typeface="Arial" pitchFamily="34" charset="0"/>
              <a:buNone/>
            </a:pPr>
            <a:endParaRPr lang="en-US" sz="1600" dirty="0">
              <a:latin typeface="Inter" panose="02000503000000020004" pitchFamily="2" charset="0"/>
              <a:ea typeface="Inter" panose="02000503000000020004" pitchFamily="2" charset="0"/>
            </a:endParaRPr>
          </a:p>
        </p:txBody>
      </p:sp>
      <p:pic>
        <p:nvPicPr>
          <p:cNvPr id="14" name="Graphic 13">
            <a:extLst>
              <a:ext uri="{FF2B5EF4-FFF2-40B4-BE49-F238E27FC236}">
                <a16:creationId xmlns:a16="http://schemas.microsoft.com/office/drawing/2014/main" id="{0B49CF33-D507-460B-D623-0F720D2B4E91}"/>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368680" y="213759"/>
            <a:ext cx="515325" cy="281171"/>
          </a:xfrm>
          <a:prstGeom prst="rect">
            <a:avLst/>
          </a:prstGeom>
        </p:spPr>
      </p:pic>
      <p:sp>
        <p:nvSpPr>
          <p:cNvPr id="2" name="Rectangle 1">
            <a:extLst>
              <a:ext uri="{FF2B5EF4-FFF2-40B4-BE49-F238E27FC236}">
                <a16:creationId xmlns:a16="http://schemas.microsoft.com/office/drawing/2014/main" id="{505F614D-8926-243F-122B-D58C66A148AE}"/>
              </a:ext>
            </a:extLst>
          </p:cNvPr>
          <p:cNvSpPr/>
          <p:nvPr userDrawn="1"/>
        </p:nvSpPr>
        <p:spPr>
          <a:xfrm>
            <a:off x="-1" y="5064887"/>
            <a:ext cx="9144000" cy="78613"/>
          </a:xfrm>
          <a:prstGeom prst="rect">
            <a:avLst/>
          </a:prstGeom>
          <a:solidFill>
            <a:schemeClr val="accent2"/>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p>
            <a:pPr algn="ctr" defTabSz="444500">
              <a:lnSpc>
                <a:spcPct val="90000"/>
              </a:lnSpc>
              <a:spcBef>
                <a:spcPct val="0"/>
              </a:spcBef>
              <a:spcAft>
                <a:spcPct val="35000"/>
              </a:spcAft>
            </a:pPr>
            <a:endParaRPr lang="en-US" sz="1000" b="0" i="0" kern="1200" dirty="0">
              <a:solidFill>
                <a:srgbClr val="34342B"/>
              </a:solidFill>
              <a:latin typeface="Inter" panose="02000503000000020004" pitchFamily="2" charset="0"/>
              <a:ea typeface="+mn-ea"/>
              <a:cs typeface="+mn-cs"/>
            </a:endParaRPr>
          </a:p>
        </p:txBody>
      </p:sp>
      <p:sp>
        <p:nvSpPr>
          <p:cNvPr id="3" name="Slide Number Placeholder 3">
            <a:extLst>
              <a:ext uri="{FF2B5EF4-FFF2-40B4-BE49-F238E27FC236}">
                <a16:creationId xmlns:a16="http://schemas.microsoft.com/office/drawing/2014/main" id="{3E2E185D-5DF9-2F36-39E7-751B4E9178E2}"/>
              </a:ext>
            </a:extLst>
          </p:cNvPr>
          <p:cNvSpPr>
            <a:spLocks noGrp="1"/>
          </p:cNvSpPr>
          <p:nvPr>
            <p:ph type="sldNum" sz="quarter" idx="4"/>
          </p:nvPr>
        </p:nvSpPr>
        <p:spPr>
          <a:xfrm>
            <a:off x="4365295" y="4746278"/>
            <a:ext cx="413410" cy="274637"/>
          </a:xfrm>
          <a:prstGeom prst="rect">
            <a:avLst/>
          </a:prstGeom>
        </p:spPr>
        <p:txBody>
          <a:bodyPr vert="horz" lIns="0" tIns="45720" rIns="0" bIns="45720" rtlCol="0" anchor="ctr"/>
          <a:lstStyle>
            <a:lvl1pPr algn="ctr">
              <a:defRPr sz="600" b="0" i="0">
                <a:solidFill>
                  <a:schemeClr val="bg1"/>
                </a:solidFill>
                <a:latin typeface="Inter" panose="02000503000000020004" pitchFamily="2" charset="0"/>
              </a:defRPr>
            </a:lvl1pPr>
          </a:lstStyle>
          <a:p>
            <a:fld id="{72A83A2B-3358-44F8-83A0-4598795D8FB5}" type="slidenum">
              <a:rPr lang="en-GB" smtClean="0"/>
              <a:pPr/>
              <a:t>‹#›</a:t>
            </a:fld>
            <a:endParaRPr lang="en-GB" dirty="0"/>
          </a:p>
        </p:txBody>
      </p:sp>
      <p:sp>
        <p:nvSpPr>
          <p:cNvPr id="4" name="Footer Placeholder 5">
            <a:extLst>
              <a:ext uri="{FF2B5EF4-FFF2-40B4-BE49-F238E27FC236}">
                <a16:creationId xmlns:a16="http://schemas.microsoft.com/office/drawing/2014/main" id="{0153AC27-488E-F091-2C59-EA142D51B459}"/>
              </a:ext>
            </a:extLst>
          </p:cNvPr>
          <p:cNvSpPr>
            <a:spLocks noGrp="1"/>
          </p:cNvSpPr>
          <p:nvPr>
            <p:ph type="ftr" sz="quarter" idx="3"/>
          </p:nvPr>
        </p:nvSpPr>
        <p:spPr>
          <a:xfrm>
            <a:off x="457200" y="4745241"/>
            <a:ext cx="2087880" cy="274637"/>
          </a:xfrm>
          <a:prstGeom prst="rect">
            <a:avLst/>
          </a:prstGeom>
        </p:spPr>
        <p:txBody>
          <a:bodyPr vert="horz" lIns="0" tIns="0" rIns="0" bIns="0" rtlCol="0" anchor="ctr"/>
          <a:lstStyle>
            <a:lvl1pPr algn="l">
              <a:defRPr lang="en-IE" sz="600" b="0" i="0" kern="1200" dirty="0">
                <a:solidFill>
                  <a:schemeClr val="bg1"/>
                </a:solidFill>
                <a:latin typeface="Inter" panose="02000503000000020004" pitchFamily="2" charset="0"/>
                <a:ea typeface="+mn-ea"/>
                <a:cs typeface="+mn-cs"/>
              </a:defRPr>
            </a:lvl1pPr>
          </a:lstStyle>
          <a:p>
            <a:r>
              <a:rPr lang="en-GB" dirty="0"/>
              <a:t>Insert Confidentiality Level in slide footer </a:t>
            </a:r>
          </a:p>
        </p:txBody>
      </p:sp>
    </p:spTree>
    <p:extLst>
      <p:ext uri="{BB962C8B-B14F-4D97-AF65-F5344CB8AC3E}">
        <p14:creationId xmlns:p14="http://schemas.microsoft.com/office/powerpoint/2010/main" val="30592097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0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5D5117-8CF4-B484-E988-1CEA7DBBD2A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5143500"/>
          </a:xfrm>
          <a:prstGeom prst="rect">
            <a:avLst/>
          </a:prstGeom>
          <a:blipFill dpi="0" rotWithShape="1">
            <a:blip r:embed="rId3"/>
            <a:srcRect/>
            <a:stretch>
              <a:fillRect/>
            </a:stretch>
          </a:blipFill>
        </p:spPr>
      </p:pic>
      <p:sp>
        <p:nvSpPr>
          <p:cNvPr id="8" name="Right Triangle 7">
            <a:extLst>
              <a:ext uri="{FF2B5EF4-FFF2-40B4-BE49-F238E27FC236}">
                <a16:creationId xmlns:a16="http://schemas.microsoft.com/office/drawing/2014/main" id="{27407B36-19C1-9244-9D05-9FF31A4449A7}"/>
              </a:ext>
            </a:extLst>
          </p:cNvPr>
          <p:cNvSpPr/>
          <p:nvPr userDrawn="1"/>
        </p:nvSpPr>
        <p:spPr>
          <a:xfrm rot="10800000">
            <a:off x="4099727" y="0"/>
            <a:ext cx="5044273" cy="5143500"/>
          </a:xfrm>
          <a:prstGeom prst="rtTriangle">
            <a:avLst/>
          </a:prstGeom>
          <a:solidFill>
            <a:schemeClr val="accent1"/>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p>
            <a:pPr algn="ctr" defTabSz="444500">
              <a:lnSpc>
                <a:spcPct val="90000"/>
              </a:lnSpc>
              <a:spcBef>
                <a:spcPct val="0"/>
              </a:spcBef>
              <a:spcAft>
                <a:spcPct val="35000"/>
              </a:spcAft>
            </a:pPr>
            <a:endParaRPr lang="en-US" sz="1000" kern="1200" dirty="0">
              <a:solidFill>
                <a:srgbClr val="34342B"/>
              </a:solidFill>
              <a:latin typeface="Inter" panose="02000503000000020004" pitchFamily="2" charset="0"/>
              <a:ea typeface="Inter" panose="02000503000000020004" pitchFamily="2" charset="0"/>
              <a:cs typeface="+mn-cs"/>
            </a:endParaRPr>
          </a:p>
        </p:txBody>
      </p:sp>
      <p:sp>
        <p:nvSpPr>
          <p:cNvPr id="2" name="Title 1"/>
          <p:cNvSpPr>
            <a:spLocks noGrp="1"/>
          </p:cNvSpPr>
          <p:nvPr>
            <p:ph type="ctrTitle"/>
          </p:nvPr>
        </p:nvSpPr>
        <p:spPr>
          <a:xfrm>
            <a:off x="5888333" y="987574"/>
            <a:ext cx="2791051" cy="1393833"/>
          </a:xfrm>
        </p:spPr>
        <p:txBody>
          <a:bodyPr>
            <a:normAutofit/>
          </a:bodyPr>
          <a:lstStyle>
            <a:lvl1pPr algn="r">
              <a:lnSpc>
                <a:spcPts val="3440"/>
              </a:lnSpc>
              <a:defRPr sz="3000" b="1" i="0">
                <a:solidFill>
                  <a:schemeClr val="bg1"/>
                </a:solidFill>
                <a:latin typeface="Inter" panose="02000503000000020004" pitchFamily="2" charset="0"/>
                <a:ea typeface="Inter" panose="02000503000000020004" pitchFamily="2" charset="0"/>
                <a:cs typeface="Inter" panose="02000503000000020004" pitchFamily="2" charset="0"/>
              </a:defRPr>
            </a:lvl1pPr>
          </a:lstStyle>
          <a:p>
            <a:r>
              <a:rPr lang="en-US" dirty="0"/>
              <a:t>Click to edit Master title style</a:t>
            </a:r>
            <a:endParaRPr lang="en-GB" dirty="0"/>
          </a:p>
        </p:txBody>
      </p:sp>
      <p:sp>
        <p:nvSpPr>
          <p:cNvPr id="3" name="Subtitle 2"/>
          <p:cNvSpPr>
            <a:spLocks noGrp="1"/>
          </p:cNvSpPr>
          <p:nvPr>
            <p:ph type="subTitle" idx="1"/>
          </p:nvPr>
        </p:nvSpPr>
        <p:spPr>
          <a:xfrm>
            <a:off x="6963508" y="2407139"/>
            <a:ext cx="1712180" cy="682887"/>
          </a:xfrm>
        </p:spPr>
        <p:txBody>
          <a:bodyPr>
            <a:noAutofit/>
          </a:bodyPr>
          <a:lstStyle>
            <a:lvl1pPr marL="0" indent="0" algn="r">
              <a:buNone/>
              <a:defRPr sz="1600">
                <a:solidFill>
                  <a:schemeClr val="bg1"/>
                </a:solidFill>
                <a:latin typeface="Inter" panose="02000503000000020004" pitchFamily="2" charset="0"/>
                <a:ea typeface="Inter"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4" name="Footer Placeholder 3"/>
          <p:cNvSpPr>
            <a:spLocks noGrp="1"/>
          </p:cNvSpPr>
          <p:nvPr>
            <p:ph type="ftr" sz="quarter" idx="10"/>
          </p:nvPr>
        </p:nvSpPr>
        <p:spPr/>
        <p:txBody>
          <a:bodyPr/>
          <a:lstStyle>
            <a:lvl1pPr>
              <a:defRPr sz="600">
                <a:solidFill>
                  <a:schemeClr val="accent2"/>
                </a:solidFill>
                <a:latin typeface="Inter" panose="02000503000000020004" pitchFamily="2" charset="0"/>
                <a:ea typeface="Inter" panose="02000503000000020004" pitchFamily="2" charset="0"/>
              </a:defRPr>
            </a:lvl1pPr>
          </a:lstStyle>
          <a:p>
            <a:r>
              <a:rPr lang="en-GB"/>
              <a:t>Insert Confidentiality Level in slide footer </a:t>
            </a:r>
            <a:endParaRPr lang="en-GB" dirty="0"/>
          </a:p>
        </p:txBody>
      </p:sp>
      <p:pic>
        <p:nvPicPr>
          <p:cNvPr id="5" name="Graphic 4">
            <a:extLst>
              <a:ext uri="{FF2B5EF4-FFF2-40B4-BE49-F238E27FC236}">
                <a16:creationId xmlns:a16="http://schemas.microsoft.com/office/drawing/2014/main" id="{68904B72-BE87-2B28-C46C-AD0D296F2546}"/>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368680" y="213759"/>
            <a:ext cx="515325" cy="281171"/>
          </a:xfrm>
          <a:prstGeom prst="rect">
            <a:avLst/>
          </a:prstGeom>
        </p:spPr>
      </p:pic>
    </p:spTree>
    <p:extLst>
      <p:ext uri="{BB962C8B-B14F-4D97-AF65-F5344CB8AC3E}">
        <p14:creationId xmlns:p14="http://schemas.microsoft.com/office/powerpoint/2010/main" val="9443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_Title Slide 0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29D646-87A5-D1BC-9CEE-2E6B29BD340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5143500"/>
          </a:xfrm>
          <a:prstGeom prst="rect">
            <a:avLst/>
          </a:prstGeom>
          <a:blipFill dpi="0" rotWithShape="1">
            <a:blip r:embed="rId3"/>
            <a:srcRect/>
            <a:stretch>
              <a:fillRect/>
            </a:stretch>
          </a:blipFill>
        </p:spPr>
      </p:pic>
      <p:sp>
        <p:nvSpPr>
          <p:cNvPr id="8" name="Right Triangle 7">
            <a:extLst>
              <a:ext uri="{FF2B5EF4-FFF2-40B4-BE49-F238E27FC236}">
                <a16:creationId xmlns:a16="http://schemas.microsoft.com/office/drawing/2014/main" id="{27407B36-19C1-9244-9D05-9FF31A4449A7}"/>
              </a:ext>
            </a:extLst>
          </p:cNvPr>
          <p:cNvSpPr/>
          <p:nvPr userDrawn="1"/>
        </p:nvSpPr>
        <p:spPr>
          <a:xfrm rot="10800000">
            <a:off x="4099727" y="0"/>
            <a:ext cx="5044273" cy="5143500"/>
          </a:xfrm>
          <a:prstGeom prst="rtTriangle">
            <a:avLst/>
          </a:prstGeom>
          <a:solidFill>
            <a:schemeClr val="accent1"/>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p>
            <a:pPr algn="ctr" defTabSz="444500">
              <a:lnSpc>
                <a:spcPct val="90000"/>
              </a:lnSpc>
              <a:spcBef>
                <a:spcPct val="0"/>
              </a:spcBef>
              <a:spcAft>
                <a:spcPct val="35000"/>
              </a:spcAft>
            </a:pPr>
            <a:endParaRPr lang="en-US" sz="1000" kern="1200" dirty="0">
              <a:solidFill>
                <a:srgbClr val="34342B"/>
              </a:solidFill>
              <a:latin typeface="Inter" panose="02000503000000020004" pitchFamily="2" charset="0"/>
              <a:ea typeface="Inter" panose="02000503000000020004" pitchFamily="2" charset="0"/>
              <a:cs typeface="+mn-cs"/>
            </a:endParaRPr>
          </a:p>
        </p:txBody>
      </p:sp>
      <p:sp>
        <p:nvSpPr>
          <p:cNvPr id="2" name="Title 1"/>
          <p:cNvSpPr>
            <a:spLocks noGrp="1"/>
          </p:cNvSpPr>
          <p:nvPr>
            <p:ph type="ctrTitle"/>
          </p:nvPr>
        </p:nvSpPr>
        <p:spPr>
          <a:xfrm>
            <a:off x="5888333" y="987574"/>
            <a:ext cx="2791051" cy="1393833"/>
          </a:xfrm>
        </p:spPr>
        <p:txBody>
          <a:bodyPr>
            <a:normAutofit/>
          </a:bodyPr>
          <a:lstStyle>
            <a:lvl1pPr algn="r">
              <a:lnSpc>
                <a:spcPts val="3440"/>
              </a:lnSpc>
              <a:defRPr sz="3000" b="1" i="0">
                <a:solidFill>
                  <a:schemeClr val="bg1"/>
                </a:solidFill>
                <a:latin typeface="Inter" panose="02000503000000020004" pitchFamily="2" charset="0"/>
                <a:ea typeface="Inter" panose="02000503000000020004" pitchFamily="2" charset="0"/>
                <a:cs typeface="Inter" panose="02000503000000020004" pitchFamily="2" charset="0"/>
              </a:defRPr>
            </a:lvl1pPr>
          </a:lstStyle>
          <a:p>
            <a:r>
              <a:rPr lang="en-US" dirty="0"/>
              <a:t>Click to edit Master title style</a:t>
            </a:r>
            <a:endParaRPr lang="en-GB" dirty="0"/>
          </a:p>
        </p:txBody>
      </p:sp>
      <p:sp>
        <p:nvSpPr>
          <p:cNvPr id="3" name="Subtitle 2"/>
          <p:cNvSpPr>
            <a:spLocks noGrp="1"/>
          </p:cNvSpPr>
          <p:nvPr>
            <p:ph type="subTitle" idx="1"/>
          </p:nvPr>
        </p:nvSpPr>
        <p:spPr>
          <a:xfrm>
            <a:off x="6963508" y="2407139"/>
            <a:ext cx="1712180" cy="682887"/>
          </a:xfrm>
        </p:spPr>
        <p:txBody>
          <a:bodyPr>
            <a:noAutofit/>
          </a:bodyPr>
          <a:lstStyle>
            <a:lvl1pPr marL="0" indent="0" algn="r">
              <a:buNone/>
              <a:defRPr sz="1600">
                <a:solidFill>
                  <a:schemeClr val="bg1"/>
                </a:solidFill>
                <a:latin typeface="Inter" panose="02000503000000020004" pitchFamily="2" charset="0"/>
                <a:ea typeface="Inter"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4" name="Footer Placeholder 3"/>
          <p:cNvSpPr>
            <a:spLocks noGrp="1"/>
          </p:cNvSpPr>
          <p:nvPr>
            <p:ph type="ftr" sz="quarter" idx="10"/>
          </p:nvPr>
        </p:nvSpPr>
        <p:spPr/>
        <p:txBody>
          <a:bodyPr/>
          <a:lstStyle>
            <a:lvl1pPr>
              <a:defRPr sz="600">
                <a:solidFill>
                  <a:schemeClr val="accent2"/>
                </a:solidFill>
                <a:latin typeface="Inter" panose="02000503000000020004" pitchFamily="2" charset="0"/>
                <a:ea typeface="Inter" panose="02000503000000020004" pitchFamily="2" charset="0"/>
              </a:defRPr>
            </a:lvl1pPr>
          </a:lstStyle>
          <a:p>
            <a:r>
              <a:rPr lang="en-GB" dirty="0"/>
              <a:t>Insert Confidentiality Level in slide footer </a:t>
            </a:r>
          </a:p>
        </p:txBody>
      </p:sp>
      <p:pic>
        <p:nvPicPr>
          <p:cNvPr id="5" name="Graphic 4">
            <a:extLst>
              <a:ext uri="{FF2B5EF4-FFF2-40B4-BE49-F238E27FC236}">
                <a16:creationId xmlns:a16="http://schemas.microsoft.com/office/drawing/2014/main" id="{68904B72-BE87-2B28-C46C-AD0D296F2546}"/>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368680" y="213759"/>
            <a:ext cx="515325" cy="281171"/>
          </a:xfrm>
          <a:prstGeom prst="rect">
            <a:avLst/>
          </a:prstGeom>
        </p:spPr>
      </p:pic>
    </p:spTree>
    <p:extLst>
      <p:ext uri="{BB962C8B-B14F-4D97-AF65-F5344CB8AC3E}">
        <p14:creationId xmlns:p14="http://schemas.microsoft.com/office/powerpoint/2010/main" val="28936517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06">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lvl1pPr>
              <a:defRPr sz="600">
                <a:latin typeface="Inter" panose="02000503000000020004" pitchFamily="2" charset="0"/>
                <a:ea typeface="Inter" panose="02000503000000020004" pitchFamily="2" charset="0"/>
              </a:defRPr>
            </a:lvl1pPr>
          </a:lstStyle>
          <a:p>
            <a:r>
              <a:rPr lang="en-GB" dirty="0"/>
              <a:t>Insert Confidentiality Level in slide footer </a:t>
            </a:r>
          </a:p>
        </p:txBody>
      </p:sp>
      <p:sp>
        <p:nvSpPr>
          <p:cNvPr id="6" name="Right Triangle 5">
            <a:extLst>
              <a:ext uri="{FF2B5EF4-FFF2-40B4-BE49-F238E27FC236}">
                <a16:creationId xmlns:a16="http://schemas.microsoft.com/office/drawing/2014/main" id="{54E13597-C0DD-4E42-A126-1757EB96898D}"/>
              </a:ext>
            </a:extLst>
          </p:cNvPr>
          <p:cNvSpPr/>
          <p:nvPr userDrawn="1"/>
        </p:nvSpPr>
        <p:spPr>
          <a:xfrm rot="10800000">
            <a:off x="4099727" y="0"/>
            <a:ext cx="5044273" cy="5143500"/>
          </a:xfrm>
          <a:prstGeom prst="rtTriangle">
            <a:avLst/>
          </a:prstGeom>
          <a:solidFill>
            <a:schemeClr val="accent1"/>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p>
            <a:pPr algn="ctr" defTabSz="444500">
              <a:lnSpc>
                <a:spcPct val="90000"/>
              </a:lnSpc>
              <a:spcBef>
                <a:spcPct val="0"/>
              </a:spcBef>
              <a:spcAft>
                <a:spcPct val="35000"/>
              </a:spcAft>
            </a:pPr>
            <a:endParaRPr lang="en-US" sz="1000" kern="1200" dirty="0">
              <a:solidFill>
                <a:srgbClr val="34342B"/>
              </a:solidFill>
              <a:latin typeface="Inter" panose="02000503000000020004" pitchFamily="2" charset="0"/>
              <a:ea typeface="Inter" panose="02000503000000020004" pitchFamily="2" charset="0"/>
              <a:cs typeface="+mn-cs"/>
            </a:endParaRPr>
          </a:p>
        </p:txBody>
      </p:sp>
      <p:sp>
        <p:nvSpPr>
          <p:cNvPr id="7" name="Title 1">
            <a:extLst>
              <a:ext uri="{FF2B5EF4-FFF2-40B4-BE49-F238E27FC236}">
                <a16:creationId xmlns:a16="http://schemas.microsoft.com/office/drawing/2014/main" id="{0C10F994-7648-ED41-ABDC-C6E94E1E54FC}"/>
              </a:ext>
            </a:extLst>
          </p:cNvPr>
          <p:cNvSpPr>
            <a:spLocks noGrp="1"/>
          </p:cNvSpPr>
          <p:nvPr>
            <p:ph type="ctrTitle"/>
          </p:nvPr>
        </p:nvSpPr>
        <p:spPr>
          <a:xfrm>
            <a:off x="5888333" y="987574"/>
            <a:ext cx="2791051" cy="1393833"/>
          </a:xfrm>
        </p:spPr>
        <p:txBody>
          <a:bodyPr>
            <a:normAutofit/>
          </a:bodyPr>
          <a:lstStyle>
            <a:lvl1pPr algn="r">
              <a:lnSpc>
                <a:spcPts val="3440"/>
              </a:lnSpc>
              <a:defRPr sz="3000" b="1" i="0">
                <a:solidFill>
                  <a:schemeClr val="bg1"/>
                </a:solidFill>
                <a:latin typeface="Inter" panose="02000503000000020004" pitchFamily="2" charset="0"/>
                <a:ea typeface="Inter" panose="02000503000000020004" pitchFamily="2" charset="0"/>
                <a:cs typeface="Inter" panose="02000503000000020004" pitchFamily="2" charset="0"/>
              </a:defRPr>
            </a:lvl1pPr>
          </a:lstStyle>
          <a:p>
            <a:r>
              <a:rPr lang="en-US" dirty="0"/>
              <a:t>Click to edit Master title style</a:t>
            </a:r>
            <a:endParaRPr lang="en-GB" dirty="0"/>
          </a:p>
        </p:txBody>
      </p:sp>
      <p:sp>
        <p:nvSpPr>
          <p:cNvPr id="8" name="Subtitle 2">
            <a:extLst>
              <a:ext uri="{FF2B5EF4-FFF2-40B4-BE49-F238E27FC236}">
                <a16:creationId xmlns:a16="http://schemas.microsoft.com/office/drawing/2014/main" id="{BB1AB1AD-4B90-4948-82A2-7E92F3DF2989}"/>
              </a:ext>
            </a:extLst>
          </p:cNvPr>
          <p:cNvSpPr>
            <a:spLocks noGrp="1"/>
          </p:cNvSpPr>
          <p:nvPr>
            <p:ph type="subTitle" idx="1"/>
          </p:nvPr>
        </p:nvSpPr>
        <p:spPr>
          <a:xfrm>
            <a:off x="6963508" y="2407139"/>
            <a:ext cx="1712180" cy="682887"/>
          </a:xfrm>
        </p:spPr>
        <p:txBody>
          <a:bodyPr>
            <a:noAutofit/>
          </a:bodyPr>
          <a:lstStyle>
            <a:lvl1pPr marL="0" indent="0" algn="r">
              <a:buNone/>
              <a:defRPr sz="1600">
                <a:solidFill>
                  <a:schemeClr val="bg1"/>
                </a:solidFill>
                <a:latin typeface="Inter" panose="02000503000000020004" pitchFamily="2" charset="0"/>
                <a:ea typeface="Inter"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pic>
        <p:nvPicPr>
          <p:cNvPr id="2" name="Graphic 1">
            <a:extLst>
              <a:ext uri="{FF2B5EF4-FFF2-40B4-BE49-F238E27FC236}">
                <a16:creationId xmlns:a16="http://schemas.microsoft.com/office/drawing/2014/main" id="{45053386-87B6-626A-C3B3-442F13617451}"/>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368680" y="213759"/>
            <a:ext cx="515325" cy="281171"/>
          </a:xfrm>
          <a:prstGeom prst="rect">
            <a:avLst/>
          </a:prstGeom>
        </p:spPr>
      </p:pic>
    </p:spTree>
    <p:extLst>
      <p:ext uri="{BB962C8B-B14F-4D97-AF65-F5344CB8AC3E}">
        <p14:creationId xmlns:p14="http://schemas.microsoft.com/office/powerpoint/2010/main" val="1513754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02">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l="1665" b="1664"/>
          <a:stretch/>
        </p:blipFill>
        <p:spPr>
          <a:xfrm>
            <a:off x="0" y="0"/>
            <a:ext cx="9144000" cy="5143500"/>
          </a:xfrm>
          <a:prstGeom prst="rect">
            <a:avLst/>
          </a:prstGeom>
          <a:blipFill dpi="0" rotWithShape="1">
            <a:blip r:embed="rId3"/>
            <a:srcRect/>
            <a:stretch>
              <a:fillRect/>
            </a:stretch>
          </a:blipFill>
        </p:spPr>
      </p:pic>
      <p:sp>
        <p:nvSpPr>
          <p:cNvPr id="7" name="Right Triangle 6">
            <a:extLst>
              <a:ext uri="{FF2B5EF4-FFF2-40B4-BE49-F238E27FC236}">
                <a16:creationId xmlns:a16="http://schemas.microsoft.com/office/drawing/2014/main" id="{968E1CC6-A297-9F41-9136-9BD61F3FB799}"/>
              </a:ext>
            </a:extLst>
          </p:cNvPr>
          <p:cNvSpPr/>
          <p:nvPr userDrawn="1"/>
        </p:nvSpPr>
        <p:spPr>
          <a:xfrm>
            <a:off x="-1" y="0"/>
            <a:ext cx="5044273" cy="5143500"/>
          </a:xfrm>
          <a:prstGeom prst="rtTriangle">
            <a:avLst/>
          </a:prstGeom>
          <a:solidFill>
            <a:schemeClr val="accent1"/>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p>
            <a:pPr algn="ctr" defTabSz="444500">
              <a:lnSpc>
                <a:spcPct val="90000"/>
              </a:lnSpc>
              <a:spcBef>
                <a:spcPct val="0"/>
              </a:spcBef>
              <a:spcAft>
                <a:spcPct val="35000"/>
              </a:spcAft>
            </a:pPr>
            <a:endParaRPr lang="en-US" sz="1000" kern="1200" dirty="0">
              <a:solidFill>
                <a:srgbClr val="34342B"/>
              </a:solidFill>
              <a:latin typeface="Inter" panose="02000503000000020004" pitchFamily="2" charset="0"/>
              <a:ea typeface="Inter" panose="02000503000000020004" pitchFamily="2" charset="0"/>
              <a:cs typeface="+mn-cs"/>
            </a:endParaRPr>
          </a:p>
        </p:txBody>
      </p:sp>
      <p:sp>
        <p:nvSpPr>
          <p:cNvPr id="2" name="Title 1"/>
          <p:cNvSpPr>
            <a:spLocks noGrp="1"/>
          </p:cNvSpPr>
          <p:nvPr>
            <p:ph type="ctrTitle"/>
          </p:nvPr>
        </p:nvSpPr>
        <p:spPr>
          <a:xfrm>
            <a:off x="469537" y="2558448"/>
            <a:ext cx="2191601" cy="1393833"/>
          </a:xfrm>
        </p:spPr>
        <p:txBody>
          <a:bodyPr>
            <a:normAutofit/>
          </a:bodyPr>
          <a:lstStyle>
            <a:lvl1pPr algn="l">
              <a:lnSpc>
                <a:spcPts val="3440"/>
              </a:lnSpc>
              <a:defRPr sz="3000" b="1" i="0">
                <a:solidFill>
                  <a:schemeClr val="bg1"/>
                </a:solidFill>
                <a:latin typeface="Inter" panose="02000503000000020004" pitchFamily="2" charset="0"/>
                <a:ea typeface="Inter" panose="02000503000000020004" pitchFamily="2" charset="0"/>
                <a:cs typeface="Inter" panose="02000503000000020004" pitchFamily="2" charset="0"/>
              </a:defRPr>
            </a:lvl1pPr>
          </a:lstStyle>
          <a:p>
            <a:r>
              <a:rPr lang="en-US" dirty="0"/>
              <a:t>Click to edit Master title style</a:t>
            </a:r>
            <a:endParaRPr lang="en-GB" dirty="0"/>
          </a:p>
        </p:txBody>
      </p:sp>
      <p:sp>
        <p:nvSpPr>
          <p:cNvPr id="3" name="Subtitle 2"/>
          <p:cNvSpPr>
            <a:spLocks noGrp="1"/>
          </p:cNvSpPr>
          <p:nvPr>
            <p:ph type="subTitle" idx="1"/>
          </p:nvPr>
        </p:nvSpPr>
        <p:spPr>
          <a:xfrm>
            <a:off x="469535" y="3978013"/>
            <a:ext cx="3819727" cy="682887"/>
          </a:xfrm>
        </p:spPr>
        <p:txBody>
          <a:bodyPr>
            <a:noAutofit/>
          </a:bodyPr>
          <a:lstStyle>
            <a:lvl1pPr marL="0" indent="0" algn="l">
              <a:buNone/>
              <a:defRPr sz="1600">
                <a:solidFill>
                  <a:schemeClr val="bg1"/>
                </a:solidFill>
                <a:latin typeface="Inter" panose="02000503000000020004" pitchFamily="2" charset="0"/>
                <a:ea typeface="Inter"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4" name="Footer Placeholder 3"/>
          <p:cNvSpPr>
            <a:spLocks noGrp="1"/>
          </p:cNvSpPr>
          <p:nvPr>
            <p:ph type="ftr" sz="quarter" idx="10"/>
          </p:nvPr>
        </p:nvSpPr>
        <p:spPr/>
        <p:txBody>
          <a:bodyPr/>
          <a:lstStyle>
            <a:lvl1pPr>
              <a:defRPr sz="600">
                <a:solidFill>
                  <a:schemeClr val="accent2"/>
                </a:solidFill>
                <a:latin typeface="Inter" panose="02000503000000020004" pitchFamily="2" charset="0"/>
                <a:ea typeface="Inter" panose="02000503000000020004" pitchFamily="2" charset="0"/>
              </a:defRPr>
            </a:lvl1pPr>
          </a:lstStyle>
          <a:p>
            <a:r>
              <a:rPr lang="en-GB"/>
              <a:t>Insert Confidentiality Level in slide footer </a:t>
            </a:r>
            <a:endParaRPr lang="en-GB" dirty="0"/>
          </a:p>
        </p:txBody>
      </p:sp>
      <p:pic>
        <p:nvPicPr>
          <p:cNvPr id="8" name="Graphic 7">
            <a:extLst>
              <a:ext uri="{FF2B5EF4-FFF2-40B4-BE49-F238E27FC236}">
                <a16:creationId xmlns:a16="http://schemas.microsoft.com/office/drawing/2014/main" id="{DCEAA15E-88D0-79EE-589E-660D75899C0F}"/>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368680" y="4720713"/>
            <a:ext cx="515325" cy="281171"/>
          </a:xfrm>
          <a:prstGeom prst="rect">
            <a:avLst/>
          </a:prstGeom>
        </p:spPr>
      </p:pic>
    </p:spTree>
    <p:extLst>
      <p:ext uri="{BB962C8B-B14F-4D97-AF65-F5344CB8AC3E}">
        <p14:creationId xmlns:p14="http://schemas.microsoft.com/office/powerpoint/2010/main" val="27313659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a:xfrm>
            <a:off x="457199" y="1081653"/>
            <a:ext cx="7810718" cy="3577660"/>
          </a:xfrm>
        </p:spPr>
        <p:txBody>
          <a:bodyPr vert="horz" lIns="0" tIns="0" rIns="0" bIns="0" rtlCol="0" anchor="t" anchorCtr="0">
            <a:noAutofit/>
          </a:bodyPr>
          <a:lstStyle>
            <a:lvl1pPr>
              <a:defRPr lang="en-US" dirty="0" smtClean="0">
                <a:latin typeface="Inter" panose="02000503000000020004" pitchFamily="2" charset="0"/>
                <a:ea typeface="Inter" panose="02000503000000020004" pitchFamily="2" charset="0"/>
              </a:defRPr>
            </a:lvl1pPr>
            <a:lvl2pPr>
              <a:defRPr lang="en-US" dirty="0" smtClean="0">
                <a:latin typeface="Inter" panose="02000503000000020004" pitchFamily="2" charset="0"/>
                <a:ea typeface="Inter" panose="02000503000000020004" pitchFamily="2" charset="0"/>
              </a:defRPr>
            </a:lvl2pPr>
            <a:lvl3pPr>
              <a:defRPr lang="en-US" dirty="0" smtClean="0">
                <a:latin typeface="Inter" panose="02000503000000020004" pitchFamily="2" charset="0"/>
                <a:ea typeface="Inter" panose="02000503000000020004" pitchFamily="2" charset="0"/>
              </a:defRPr>
            </a:lvl3pPr>
            <a:lvl4pPr marL="809625" indent="0">
              <a:buNone/>
              <a:defRPr/>
            </a:lvl4pPr>
          </a:lstStyle>
          <a:p>
            <a:pPr lvl="0"/>
            <a:r>
              <a:rPr lang="en-US" dirty="0"/>
              <a:t>Click to edit Master text styles</a:t>
            </a:r>
          </a:p>
          <a:p>
            <a:pPr lvl="1"/>
            <a:r>
              <a:rPr lang="en-US" dirty="0"/>
              <a:t>Second level</a:t>
            </a:r>
          </a:p>
          <a:p>
            <a:pPr lvl="2"/>
            <a:r>
              <a:rPr lang="en-US" dirty="0"/>
              <a:t>Third level</a:t>
            </a:r>
          </a:p>
        </p:txBody>
      </p:sp>
      <p:sp>
        <p:nvSpPr>
          <p:cNvPr id="5" name="Title 4"/>
          <p:cNvSpPr>
            <a:spLocks noGrp="1"/>
          </p:cNvSpPr>
          <p:nvPr>
            <p:ph type="title"/>
          </p:nvPr>
        </p:nvSpPr>
        <p:spPr>
          <a:xfrm>
            <a:off x="457201" y="205977"/>
            <a:ext cx="7810716" cy="875675"/>
          </a:xfrm>
        </p:spPr>
        <p:txBody>
          <a:bodyPr/>
          <a:lstStyle>
            <a:lvl1pPr>
              <a:defRPr>
                <a:latin typeface="Inter" panose="02000503000000020004" pitchFamily="2" charset="0"/>
                <a:ea typeface="Inter" panose="02000503000000020004" pitchFamily="2" charset="0"/>
              </a:defRPr>
            </a:lvl1pPr>
          </a:lstStyle>
          <a:p>
            <a:r>
              <a:rPr lang="en-US" dirty="0"/>
              <a:t>Click to edit Master title style</a:t>
            </a:r>
            <a:endParaRPr lang="en-GB" dirty="0"/>
          </a:p>
        </p:txBody>
      </p:sp>
      <p:sp>
        <p:nvSpPr>
          <p:cNvPr id="11" name="Footer Placeholder 10"/>
          <p:cNvSpPr>
            <a:spLocks noGrp="1"/>
          </p:cNvSpPr>
          <p:nvPr>
            <p:ph type="ftr" sz="quarter" idx="10"/>
          </p:nvPr>
        </p:nvSpPr>
        <p:spPr/>
        <p:txBody>
          <a:bodyPr/>
          <a:lstStyle>
            <a:lvl1pPr algn="l">
              <a:defRPr sz="600">
                <a:latin typeface="Inter" panose="02000503000000020004" pitchFamily="2" charset="0"/>
                <a:ea typeface="Inter" panose="02000503000000020004" pitchFamily="2" charset="0"/>
              </a:defRPr>
            </a:lvl1pPr>
          </a:lstStyle>
          <a:p>
            <a:r>
              <a:rPr lang="en-GB"/>
              <a:t>Insert Confidentiality Level in slide footer </a:t>
            </a:r>
            <a:endParaRPr lang="en-GB" dirty="0"/>
          </a:p>
        </p:txBody>
      </p:sp>
      <p:sp>
        <p:nvSpPr>
          <p:cNvPr id="12" name="Slide Number Placeholder 11"/>
          <p:cNvSpPr>
            <a:spLocks noGrp="1"/>
          </p:cNvSpPr>
          <p:nvPr>
            <p:ph type="sldNum" sz="quarter" idx="11"/>
          </p:nvPr>
        </p:nvSpPr>
        <p:spPr/>
        <p:txBody>
          <a:bodyPr/>
          <a:lstStyle>
            <a:lvl1pPr>
              <a:defRPr>
                <a:latin typeface="Inter" panose="02000503000000020004" pitchFamily="2" charset="0"/>
                <a:ea typeface="Inter" panose="02000503000000020004" pitchFamily="2" charset="0"/>
              </a:defRPr>
            </a:lvl1pPr>
          </a:lstStyle>
          <a:p>
            <a:fld id="{72A83A2B-3358-44F8-83A0-4598795D8FB5}" type="slidenum">
              <a:rPr lang="en-GB" smtClean="0"/>
              <a:pPr/>
              <a:t>‹#›</a:t>
            </a:fld>
            <a:endParaRPr lang="en-GB" dirty="0"/>
          </a:p>
        </p:txBody>
      </p:sp>
    </p:spTree>
    <p:extLst>
      <p:ext uri="{BB962C8B-B14F-4D97-AF65-F5344CB8AC3E}">
        <p14:creationId xmlns:p14="http://schemas.microsoft.com/office/powerpoint/2010/main" val="32701649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199" y="205199"/>
            <a:ext cx="7810717" cy="876453"/>
          </a:xfrm>
        </p:spPr>
        <p:txBody>
          <a:bodyPr/>
          <a:lstStyle>
            <a:lvl1pPr>
              <a:lnSpc>
                <a:spcPct val="100000"/>
              </a:lnSpc>
              <a:defRPr>
                <a:latin typeface="Inter" panose="02000503000000020004" pitchFamily="2" charset="0"/>
                <a:ea typeface="Inter" panose="02000503000000020004" pitchFamily="2" charset="0"/>
              </a:defRPr>
            </a:lvl1pPr>
          </a:lstStyle>
          <a:p>
            <a:r>
              <a:rPr lang="en-US" dirty="0"/>
              <a:t>Click to edit Master title style</a:t>
            </a:r>
            <a:endParaRPr lang="en-GB" dirty="0"/>
          </a:p>
        </p:txBody>
      </p:sp>
      <p:sp>
        <p:nvSpPr>
          <p:cNvPr id="3" name="Content Placeholder 2"/>
          <p:cNvSpPr>
            <a:spLocks noGrp="1"/>
          </p:cNvSpPr>
          <p:nvPr userDrawn="1">
            <p:ph idx="1"/>
          </p:nvPr>
        </p:nvSpPr>
        <p:spPr>
          <a:xfrm>
            <a:off x="457200" y="1081653"/>
            <a:ext cx="3817620" cy="3577660"/>
          </a:xfrm>
        </p:spPr>
        <p:txBody>
          <a:bodyPr vert="horz" lIns="0" tIns="0" rIns="0" bIns="0" rtlCol="0" anchor="t" anchorCtr="0">
            <a:noAutofit/>
          </a:bodyPr>
          <a:lstStyle>
            <a:lvl1pPr>
              <a:defRPr lang="en-US" sz="1600" dirty="0" smtClean="0">
                <a:latin typeface="Inter" panose="02000503000000020004" pitchFamily="2" charset="0"/>
                <a:ea typeface="Inter" panose="02000503000000020004" pitchFamily="2" charset="0"/>
              </a:defRPr>
            </a:lvl1pPr>
            <a:lvl2pPr>
              <a:defRPr lang="en-US" sz="1200" dirty="0" smtClean="0">
                <a:latin typeface="Inter" panose="02000503000000020004" pitchFamily="2" charset="0"/>
                <a:ea typeface="Inter" panose="02000503000000020004" pitchFamily="2" charset="0"/>
              </a:defRPr>
            </a:lvl2pPr>
            <a:lvl3pPr>
              <a:defRPr lang="en-US" sz="1200" dirty="0" smtClean="0">
                <a:latin typeface="Inter" panose="02000503000000020004" pitchFamily="2" charset="0"/>
                <a:ea typeface="Inter" panose="02000503000000020004" pitchFamily="2" charset="0"/>
              </a:defRPr>
            </a:lvl3pPr>
          </a:lstStyle>
          <a:p>
            <a:pPr lvl="0"/>
            <a:r>
              <a:rPr lang="en-US" dirty="0"/>
              <a:t>Click to edit Master text styles</a:t>
            </a:r>
          </a:p>
          <a:p>
            <a:pPr lvl="1"/>
            <a:r>
              <a:rPr lang="en-US" dirty="0"/>
              <a:t>Second level</a:t>
            </a:r>
          </a:p>
          <a:p>
            <a:pPr lvl="2"/>
            <a:r>
              <a:rPr lang="en-US" dirty="0"/>
              <a:t>Third level</a:t>
            </a:r>
          </a:p>
        </p:txBody>
      </p:sp>
      <p:sp>
        <p:nvSpPr>
          <p:cNvPr id="5" name="Content Placeholder 4"/>
          <p:cNvSpPr>
            <a:spLocks noGrp="1"/>
          </p:cNvSpPr>
          <p:nvPr>
            <p:ph sz="quarter" idx="11"/>
          </p:nvPr>
        </p:nvSpPr>
        <p:spPr>
          <a:xfrm>
            <a:off x="4458691" y="1081653"/>
            <a:ext cx="3809225" cy="3577660"/>
          </a:xfrm>
        </p:spPr>
        <p:txBody>
          <a:bodyPr/>
          <a:lstStyle>
            <a:lvl1pPr>
              <a:defRPr sz="1600">
                <a:latin typeface="Inter" panose="02000503000000020004" pitchFamily="2" charset="0"/>
                <a:ea typeface="Inter" panose="02000503000000020004" pitchFamily="2" charset="0"/>
              </a:defRPr>
            </a:lvl1pPr>
            <a:lvl2pPr>
              <a:defRPr sz="1200">
                <a:latin typeface="Inter" panose="02000503000000020004" pitchFamily="2" charset="0"/>
                <a:ea typeface="Inter" panose="02000503000000020004" pitchFamily="2" charset="0"/>
              </a:defRPr>
            </a:lvl2pPr>
            <a:lvl3pPr>
              <a:defRPr sz="1200">
                <a:latin typeface="Inter" panose="02000503000000020004" pitchFamily="2" charset="0"/>
                <a:ea typeface="Inter" panose="02000503000000020004" pitchFamily="2" charset="0"/>
              </a:defRPr>
            </a:lvl3pPr>
            <a:lvl4pPr>
              <a:defRPr sz="1100">
                <a:latin typeface="Inter" panose="02000503000000020004" pitchFamily="2" charset="0"/>
                <a:ea typeface="Inter" panose="02000503000000020004" pitchFamily="2" charset="0"/>
              </a:defRPr>
            </a:lvl4pPr>
            <a:lvl5pPr>
              <a:defRPr sz="1100">
                <a:latin typeface="Inter" panose="02000503000000020004" pitchFamily="2" charset="0"/>
                <a:ea typeface="Inter"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Footer Placeholder 8"/>
          <p:cNvSpPr>
            <a:spLocks noGrp="1"/>
          </p:cNvSpPr>
          <p:nvPr>
            <p:ph type="ftr" sz="quarter" idx="12"/>
          </p:nvPr>
        </p:nvSpPr>
        <p:spPr/>
        <p:txBody>
          <a:bodyPr/>
          <a:lstStyle>
            <a:lvl1pPr>
              <a:defRPr sz="600">
                <a:latin typeface="Inter" panose="02000503000000020004" pitchFamily="2" charset="0"/>
                <a:ea typeface="Inter" panose="02000503000000020004" pitchFamily="2" charset="0"/>
              </a:defRPr>
            </a:lvl1pPr>
          </a:lstStyle>
          <a:p>
            <a:r>
              <a:rPr lang="en-GB"/>
              <a:t>Insert Confidentiality Level in slide footer </a:t>
            </a:r>
            <a:endParaRPr lang="en-GB" dirty="0"/>
          </a:p>
        </p:txBody>
      </p:sp>
      <p:sp>
        <p:nvSpPr>
          <p:cNvPr id="10" name="Slide Number Placeholder 9"/>
          <p:cNvSpPr>
            <a:spLocks noGrp="1"/>
          </p:cNvSpPr>
          <p:nvPr>
            <p:ph type="sldNum" sz="quarter" idx="13"/>
          </p:nvPr>
        </p:nvSpPr>
        <p:spPr/>
        <p:txBody>
          <a:bodyPr/>
          <a:lstStyle>
            <a:lvl1pPr>
              <a:defRPr>
                <a:latin typeface="Inter" panose="02000503000000020004" pitchFamily="2" charset="0"/>
                <a:ea typeface="Inter" panose="02000503000000020004" pitchFamily="2" charset="0"/>
              </a:defRPr>
            </a:lvl1pPr>
          </a:lstStyle>
          <a:p>
            <a:fld id="{72A83A2B-3358-44F8-83A0-4598795D8FB5}" type="slidenum">
              <a:rPr lang="en-GB" smtClean="0"/>
              <a:pPr/>
              <a:t>‹#›</a:t>
            </a:fld>
            <a:endParaRPr lang="en-GB" dirty="0"/>
          </a:p>
        </p:txBody>
      </p:sp>
    </p:spTree>
    <p:extLst>
      <p:ext uri="{BB962C8B-B14F-4D97-AF65-F5344CB8AC3E}">
        <p14:creationId xmlns:p14="http://schemas.microsoft.com/office/powerpoint/2010/main" val="1994816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ext and Image background">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1" y="205200"/>
            <a:ext cx="4004422" cy="876452"/>
          </a:xfrm>
        </p:spPr>
        <p:txBody>
          <a:bodyPr/>
          <a:lstStyle>
            <a:lvl1pPr>
              <a:defRPr>
                <a:latin typeface="Inter" panose="02000503000000020004" pitchFamily="2" charset="0"/>
                <a:ea typeface="Inter" panose="02000503000000020004" pitchFamily="2" charset="0"/>
              </a:defRPr>
            </a:lvl1pPr>
          </a:lstStyle>
          <a:p>
            <a:r>
              <a:rPr lang="en-US" dirty="0"/>
              <a:t>Click to edit Master title style</a:t>
            </a:r>
            <a:endParaRPr lang="en-GB" dirty="0"/>
          </a:p>
        </p:txBody>
      </p:sp>
      <p:sp>
        <p:nvSpPr>
          <p:cNvPr id="3" name="Content Placeholder 2"/>
          <p:cNvSpPr>
            <a:spLocks noGrp="1"/>
          </p:cNvSpPr>
          <p:nvPr userDrawn="1">
            <p:ph idx="1"/>
          </p:nvPr>
        </p:nvSpPr>
        <p:spPr>
          <a:xfrm>
            <a:off x="457201" y="1232452"/>
            <a:ext cx="4002088" cy="3426860"/>
          </a:xfrm>
        </p:spPr>
        <p:txBody>
          <a:bodyPr vert="horz" lIns="0" tIns="0" rIns="0" bIns="0" rtlCol="0" anchor="t" anchorCtr="0">
            <a:noAutofit/>
          </a:bodyPr>
          <a:lstStyle>
            <a:lvl1pPr marL="0" indent="0">
              <a:buNone/>
              <a:defRPr lang="en-US" sz="1800" dirty="0" smtClean="0">
                <a:latin typeface="Inter" panose="02000503000000020004" pitchFamily="2" charset="0"/>
                <a:ea typeface="Inter" panose="02000503000000020004" pitchFamily="2" charset="0"/>
              </a:defRPr>
            </a:lvl1pPr>
            <a:lvl2pPr marL="266700" indent="0">
              <a:buNone/>
              <a:defRPr lang="en-US" sz="1400" dirty="0" smtClean="0">
                <a:latin typeface="Inter" panose="02000503000000020004" pitchFamily="2" charset="0"/>
                <a:ea typeface="Inter" panose="02000503000000020004" pitchFamily="2" charset="0"/>
              </a:defRPr>
            </a:lvl2pPr>
            <a:lvl3pPr marL="542925" indent="0">
              <a:buNone/>
              <a:defRPr lang="en-US" sz="1400" dirty="0" smtClean="0">
                <a:latin typeface="Inter" panose="02000503000000020004" pitchFamily="2" charset="0"/>
                <a:ea typeface="Inter" panose="02000503000000020004" pitchFamily="2" charset="0"/>
              </a:defRPr>
            </a:lvl3pPr>
          </a:lstStyle>
          <a:p>
            <a:pPr lvl="0"/>
            <a:r>
              <a:rPr lang="en-US" dirty="0"/>
              <a:t>Click to edit Master text styles</a:t>
            </a:r>
          </a:p>
          <a:p>
            <a:pPr lvl="1"/>
            <a:r>
              <a:rPr lang="en-US" dirty="0"/>
              <a:t>Second level</a:t>
            </a:r>
          </a:p>
          <a:p>
            <a:pPr lvl="2"/>
            <a:r>
              <a:rPr lang="en-US" dirty="0"/>
              <a:t>Third level</a:t>
            </a:r>
          </a:p>
        </p:txBody>
      </p:sp>
      <p:sp>
        <p:nvSpPr>
          <p:cNvPr id="7" name="Footer Placeholder 6"/>
          <p:cNvSpPr>
            <a:spLocks noGrp="1"/>
          </p:cNvSpPr>
          <p:nvPr>
            <p:ph type="ftr" sz="quarter" idx="10"/>
          </p:nvPr>
        </p:nvSpPr>
        <p:spPr/>
        <p:txBody>
          <a:bodyPr/>
          <a:lstStyle>
            <a:lvl1pPr>
              <a:defRPr sz="600">
                <a:latin typeface="Inter" panose="02000503000000020004" pitchFamily="2" charset="0"/>
                <a:ea typeface="Inter" panose="02000503000000020004" pitchFamily="2" charset="0"/>
              </a:defRPr>
            </a:lvl1pPr>
          </a:lstStyle>
          <a:p>
            <a:r>
              <a:rPr lang="en-GB" dirty="0"/>
              <a:t>Insert Confidentiality Level in slide footer </a:t>
            </a:r>
          </a:p>
        </p:txBody>
      </p:sp>
      <p:sp>
        <p:nvSpPr>
          <p:cNvPr id="8" name="Slide Number Placeholder 7"/>
          <p:cNvSpPr>
            <a:spLocks noGrp="1"/>
          </p:cNvSpPr>
          <p:nvPr>
            <p:ph type="sldNum" sz="quarter" idx="11"/>
          </p:nvPr>
        </p:nvSpPr>
        <p:spPr/>
        <p:txBody>
          <a:bodyPr/>
          <a:lstStyle>
            <a:lvl1pPr>
              <a:defRPr>
                <a:latin typeface="Inter" panose="02000503000000020004" pitchFamily="2" charset="0"/>
                <a:ea typeface="Inter" panose="02000503000000020004" pitchFamily="2" charset="0"/>
              </a:defRPr>
            </a:lvl1pPr>
          </a:lstStyle>
          <a:p>
            <a:fld id="{72A83A2B-3358-44F8-83A0-4598795D8FB5}" type="slidenum">
              <a:rPr lang="en-GB" smtClean="0"/>
              <a:pPr/>
              <a:t>‹#›</a:t>
            </a:fld>
            <a:endParaRPr lang="en-GB" dirty="0"/>
          </a:p>
        </p:txBody>
      </p:sp>
    </p:spTree>
    <p:extLst>
      <p:ext uri="{BB962C8B-B14F-4D97-AF65-F5344CB8AC3E}">
        <p14:creationId xmlns:p14="http://schemas.microsoft.com/office/powerpoint/2010/main" val="5999390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ext and Image backgroun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C953976-1E78-9847-E83A-0591871A6CE8}"/>
              </a:ext>
            </a:extLst>
          </p:cNvPr>
          <p:cNvSpPr>
            <a:spLocks noGrp="1"/>
          </p:cNvSpPr>
          <p:nvPr>
            <p:ph idx="14"/>
          </p:nvPr>
        </p:nvSpPr>
        <p:spPr>
          <a:xfrm>
            <a:off x="4572001" y="1081652"/>
            <a:ext cx="3600876" cy="3600000"/>
          </a:xfrm>
          <a:solidFill>
            <a:schemeClr val="bg1">
              <a:lumMod val="85000"/>
            </a:schemeClr>
          </a:solidFill>
        </p:spPr>
        <p:txBody>
          <a:bodyPr vert="horz" lIns="0" tIns="0" rIns="0" bIns="0" rtlCol="0" anchor="t" anchorCtr="0">
            <a:noAutofit/>
          </a:bodyPr>
          <a:lstStyle>
            <a:lvl1pPr marL="0" indent="0" algn="ctr">
              <a:buNone/>
              <a:defRPr lang="en-US" dirty="0" smtClean="0">
                <a:latin typeface="Inter" panose="02000503000000020004" pitchFamily="2" charset="0"/>
                <a:ea typeface="Inter" panose="02000503000000020004" pitchFamily="2" charset="0"/>
              </a:defRPr>
            </a:lvl1pPr>
            <a:lvl2pPr>
              <a:defRPr lang="en-US" dirty="0" smtClean="0">
                <a:latin typeface="Inter" panose="02000503000000020004" pitchFamily="2" charset="0"/>
                <a:ea typeface="Inter" panose="02000503000000020004" pitchFamily="2" charset="0"/>
              </a:defRPr>
            </a:lvl2pPr>
            <a:lvl3pPr>
              <a:defRPr lang="en-US" dirty="0" smtClean="0">
                <a:latin typeface="Inter" panose="02000503000000020004" pitchFamily="2" charset="0"/>
                <a:ea typeface="Inter" panose="02000503000000020004" pitchFamily="2" charset="0"/>
              </a:defRPr>
            </a:lvl3pPr>
            <a:lvl4pPr marL="809625" indent="0">
              <a:buNone/>
              <a:defRPr/>
            </a:lvl4pPr>
          </a:lstStyle>
          <a:p>
            <a:pPr lvl="0"/>
            <a:endParaRPr lang="en-US" dirty="0"/>
          </a:p>
        </p:txBody>
      </p:sp>
      <p:sp>
        <p:nvSpPr>
          <p:cNvPr id="4" name="Title 1">
            <a:extLst>
              <a:ext uri="{FF2B5EF4-FFF2-40B4-BE49-F238E27FC236}">
                <a16:creationId xmlns:a16="http://schemas.microsoft.com/office/drawing/2014/main" id="{597DF9E5-C925-D542-E959-486A8E1BF8D2}"/>
              </a:ext>
            </a:extLst>
          </p:cNvPr>
          <p:cNvSpPr>
            <a:spLocks noGrp="1"/>
          </p:cNvSpPr>
          <p:nvPr>
            <p:ph type="title"/>
          </p:nvPr>
        </p:nvSpPr>
        <p:spPr>
          <a:xfrm>
            <a:off x="457199" y="205199"/>
            <a:ext cx="7810717" cy="876453"/>
          </a:xfrm>
        </p:spPr>
        <p:txBody>
          <a:bodyPr/>
          <a:lstStyle/>
          <a:p>
            <a:r>
              <a:rPr lang="en-GB" dirty="0"/>
              <a:t>Text and image 2 column layout</a:t>
            </a:r>
          </a:p>
        </p:txBody>
      </p:sp>
      <p:sp>
        <p:nvSpPr>
          <p:cNvPr id="5" name="Content Placeholder 2">
            <a:extLst>
              <a:ext uri="{FF2B5EF4-FFF2-40B4-BE49-F238E27FC236}">
                <a16:creationId xmlns:a16="http://schemas.microsoft.com/office/drawing/2014/main" id="{0AD93F79-34D6-2846-65D1-386107CF0740}"/>
              </a:ext>
            </a:extLst>
          </p:cNvPr>
          <p:cNvSpPr>
            <a:spLocks noGrp="1"/>
          </p:cNvSpPr>
          <p:nvPr>
            <p:ph idx="1" hasCustomPrompt="1"/>
          </p:nvPr>
        </p:nvSpPr>
        <p:spPr>
          <a:xfrm>
            <a:off x="457200" y="1081653"/>
            <a:ext cx="3817620" cy="3577660"/>
          </a:xfrm>
        </p:spPr>
        <p:txBody>
          <a:bodyPr/>
          <a:lstStyle>
            <a:lvl1pPr>
              <a:defRPr sz="1600"/>
            </a:lvl1pPr>
          </a:lstStyle>
          <a:p>
            <a:r>
              <a:rPr lang="en-GB" dirty="0"/>
              <a:t>First level only text is set in 16 point Inter Regular </a:t>
            </a:r>
          </a:p>
          <a:p>
            <a:r>
              <a:rPr lang="en-GB" dirty="0"/>
              <a:t>For emphasis, you can embolden text by clicking the </a:t>
            </a:r>
            <a:r>
              <a:rPr lang="en-GB" b="1" dirty="0"/>
              <a:t>Bold</a:t>
            </a:r>
            <a:r>
              <a:rPr lang="en-GB" dirty="0"/>
              <a:t> button to embolden Inter Regular</a:t>
            </a:r>
          </a:p>
          <a:p>
            <a:r>
              <a:rPr lang="en-GB" dirty="0"/>
              <a:t>Try and use maximum of 5-6 points</a:t>
            </a:r>
            <a:br>
              <a:rPr lang="en-GB" dirty="0"/>
            </a:br>
            <a:r>
              <a:rPr lang="en-GB" dirty="0"/>
              <a:t>on each slide</a:t>
            </a:r>
          </a:p>
          <a:p>
            <a:r>
              <a:rPr lang="en-GB" dirty="0"/>
              <a:t>Follow master template </a:t>
            </a:r>
            <a:br>
              <a:rPr lang="en-GB" dirty="0"/>
            </a:br>
            <a:r>
              <a:rPr lang="en-GB" dirty="0"/>
              <a:t>for line spacing</a:t>
            </a:r>
          </a:p>
          <a:p>
            <a:endParaRPr lang="en-GB" dirty="0"/>
          </a:p>
        </p:txBody>
      </p:sp>
      <p:sp>
        <p:nvSpPr>
          <p:cNvPr id="9" name="Footer Placeholder 7">
            <a:extLst>
              <a:ext uri="{FF2B5EF4-FFF2-40B4-BE49-F238E27FC236}">
                <a16:creationId xmlns:a16="http://schemas.microsoft.com/office/drawing/2014/main" id="{DBCA7A22-0985-524E-2BCD-5D060ADF65E5}"/>
              </a:ext>
            </a:extLst>
          </p:cNvPr>
          <p:cNvSpPr>
            <a:spLocks noGrp="1"/>
          </p:cNvSpPr>
          <p:nvPr>
            <p:ph type="ftr" sz="quarter" idx="12"/>
          </p:nvPr>
        </p:nvSpPr>
        <p:spPr>
          <a:xfrm>
            <a:off x="457200" y="4745241"/>
            <a:ext cx="2087880" cy="274637"/>
          </a:xfrm>
        </p:spPr>
        <p:txBody>
          <a:bodyPr/>
          <a:lstStyle/>
          <a:p>
            <a:pPr lvl="0"/>
            <a:r>
              <a:rPr lang="en-GB" dirty="0"/>
              <a:t>Insert Confidentiality Level in slide footer </a:t>
            </a:r>
          </a:p>
        </p:txBody>
      </p:sp>
      <p:sp>
        <p:nvSpPr>
          <p:cNvPr id="10" name="Slide Number Placeholder 3">
            <a:extLst>
              <a:ext uri="{FF2B5EF4-FFF2-40B4-BE49-F238E27FC236}">
                <a16:creationId xmlns:a16="http://schemas.microsoft.com/office/drawing/2014/main" id="{CC811DBF-22C6-7A78-B8E8-FF6E243336CD}"/>
              </a:ext>
            </a:extLst>
          </p:cNvPr>
          <p:cNvSpPr>
            <a:spLocks noGrp="1"/>
          </p:cNvSpPr>
          <p:nvPr>
            <p:ph type="sldNum" sz="quarter" idx="13"/>
          </p:nvPr>
        </p:nvSpPr>
        <p:spPr>
          <a:xfrm>
            <a:off x="4365295" y="4746278"/>
            <a:ext cx="413410" cy="274637"/>
          </a:xfrm>
        </p:spPr>
        <p:txBody>
          <a:bodyPr/>
          <a:lstStyle/>
          <a:p>
            <a:fld id="{72A83A2B-3358-44F8-83A0-4598795D8FB5}" type="slidenum">
              <a:rPr lang="en-GB" smtClean="0"/>
              <a:pPr/>
              <a:t>‹#›</a:t>
            </a:fld>
            <a:endParaRPr lang="en-GB" dirty="0"/>
          </a:p>
        </p:txBody>
      </p:sp>
    </p:spTree>
    <p:extLst>
      <p:ext uri="{BB962C8B-B14F-4D97-AF65-F5344CB8AC3E}">
        <p14:creationId xmlns:p14="http://schemas.microsoft.com/office/powerpoint/2010/main" val="15570765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ext and Image background">
    <p:spTree>
      <p:nvGrpSpPr>
        <p:cNvPr id="1" name=""/>
        <p:cNvGrpSpPr/>
        <p:nvPr/>
      </p:nvGrpSpPr>
      <p:grpSpPr>
        <a:xfrm>
          <a:off x="0" y="0"/>
          <a:ext cx="0" cy="0"/>
          <a:chOff x="0" y="0"/>
          <a:chExt cx="0" cy="0"/>
        </a:xfrm>
      </p:grpSpPr>
      <p:pic>
        <p:nvPicPr>
          <p:cNvPr id="2" name="Picture 1" descr="Close-up of a blue light&#10;&#10;Description automatically generated">
            <a:extLst>
              <a:ext uri="{FF2B5EF4-FFF2-40B4-BE49-F238E27FC236}">
                <a16:creationId xmlns:a16="http://schemas.microsoft.com/office/drawing/2014/main" id="{53BAAC2D-3017-E6B3-7D40-E477C393A3D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108700" y="0"/>
            <a:ext cx="3035300" cy="5143500"/>
          </a:xfrm>
          <a:prstGeom prst="rect">
            <a:avLst/>
          </a:prstGeom>
        </p:spPr>
      </p:pic>
      <p:sp>
        <p:nvSpPr>
          <p:cNvPr id="13" name="Content Placeholder 2">
            <a:extLst>
              <a:ext uri="{FF2B5EF4-FFF2-40B4-BE49-F238E27FC236}">
                <a16:creationId xmlns:a16="http://schemas.microsoft.com/office/drawing/2014/main" id="{528B892E-1B33-5627-25F5-064C5A087B36}"/>
              </a:ext>
            </a:extLst>
          </p:cNvPr>
          <p:cNvSpPr>
            <a:spLocks noGrp="1"/>
          </p:cNvSpPr>
          <p:nvPr>
            <p:ph idx="1"/>
          </p:nvPr>
        </p:nvSpPr>
        <p:spPr>
          <a:xfrm>
            <a:off x="6108699" y="0"/>
            <a:ext cx="3035301" cy="5143500"/>
          </a:xfrm>
          <a:solidFill>
            <a:schemeClr val="bg1">
              <a:lumMod val="85000"/>
            </a:schemeClr>
          </a:solidFill>
        </p:spPr>
        <p:txBody>
          <a:bodyPr vert="horz" lIns="0" tIns="0" rIns="0" bIns="0" rtlCol="0" anchor="t" anchorCtr="0">
            <a:noAutofit/>
          </a:bodyPr>
          <a:lstStyle>
            <a:lvl1pPr marL="0" indent="0" algn="ctr">
              <a:buNone/>
              <a:defRPr lang="en-US" dirty="0" smtClean="0">
                <a:latin typeface="Inter" panose="02000503000000020004" pitchFamily="2" charset="0"/>
                <a:ea typeface="Inter" panose="02000503000000020004" pitchFamily="2" charset="0"/>
              </a:defRPr>
            </a:lvl1pPr>
            <a:lvl2pPr>
              <a:defRPr lang="en-US" dirty="0" smtClean="0">
                <a:latin typeface="Inter" panose="02000503000000020004" pitchFamily="2" charset="0"/>
                <a:ea typeface="Inter" panose="02000503000000020004" pitchFamily="2" charset="0"/>
              </a:defRPr>
            </a:lvl2pPr>
            <a:lvl3pPr>
              <a:defRPr lang="en-US" dirty="0" smtClean="0">
                <a:latin typeface="Inter" panose="02000503000000020004" pitchFamily="2" charset="0"/>
                <a:ea typeface="Inter" panose="02000503000000020004" pitchFamily="2" charset="0"/>
              </a:defRPr>
            </a:lvl3pPr>
            <a:lvl4pPr marL="809625" indent="0">
              <a:buNone/>
              <a:defRPr/>
            </a:lvl4pPr>
          </a:lstStyle>
          <a:p>
            <a:pPr lvl="0"/>
            <a:endParaRPr lang="en-US" dirty="0"/>
          </a:p>
        </p:txBody>
      </p:sp>
      <p:sp>
        <p:nvSpPr>
          <p:cNvPr id="3" name="Content Placeholder 1">
            <a:extLst>
              <a:ext uri="{FF2B5EF4-FFF2-40B4-BE49-F238E27FC236}">
                <a16:creationId xmlns:a16="http://schemas.microsoft.com/office/drawing/2014/main" id="{27C70E52-3B75-BBD9-2265-8176ACC8BBBB}"/>
              </a:ext>
            </a:extLst>
          </p:cNvPr>
          <p:cNvSpPr>
            <a:spLocks noGrp="1"/>
          </p:cNvSpPr>
          <p:nvPr>
            <p:ph idx="14"/>
          </p:nvPr>
        </p:nvSpPr>
        <p:spPr>
          <a:xfrm>
            <a:off x="457199" y="1081653"/>
            <a:ext cx="5105401" cy="3577660"/>
          </a:xfrm>
        </p:spPr>
        <p:txBody>
          <a:bodyPr/>
          <a:lstStyle/>
          <a:p>
            <a:pPr marL="0" indent="0" algn="l" fontAlgn="base">
              <a:lnSpc>
                <a:spcPct val="150000"/>
              </a:lnSpc>
              <a:buNone/>
            </a:pPr>
            <a:r>
              <a:rPr lang="en-GB" sz="1000" b="0" i="0" dirty="0">
                <a:solidFill>
                  <a:srgbClr val="646769"/>
                </a:solidFill>
                <a:effectLst/>
              </a:rPr>
              <a:t>Our mission is to revolutionize the design, origination and mastering of volume holograms using the new holographic photopolymer materials that enable transparent and augmented reality products and applications.</a:t>
            </a:r>
          </a:p>
          <a:p>
            <a:pPr marL="0" indent="0" algn="l" fontAlgn="base">
              <a:lnSpc>
                <a:spcPct val="150000"/>
              </a:lnSpc>
              <a:buNone/>
            </a:pPr>
            <a:r>
              <a:rPr lang="en-GB" sz="1000" b="1" i="0" dirty="0">
                <a:solidFill>
                  <a:srgbClr val="EA764E"/>
                </a:solidFill>
                <a:effectLst/>
              </a:rPr>
              <a:t>Digitally-Controlled Pixel-Wise Mastering Technology</a:t>
            </a:r>
            <a:endParaRPr lang="en-GB" sz="1000" b="0" i="0" dirty="0">
              <a:solidFill>
                <a:srgbClr val="646769"/>
              </a:solidFill>
              <a:effectLst/>
            </a:endParaRPr>
          </a:p>
          <a:p>
            <a:pPr marL="0" indent="0" algn="l" fontAlgn="base">
              <a:lnSpc>
                <a:spcPct val="150000"/>
              </a:lnSpc>
              <a:buNone/>
            </a:pPr>
            <a:r>
              <a:rPr lang="en-GB" sz="1000" b="0" i="0" dirty="0">
                <a:solidFill>
                  <a:srgbClr val="646769"/>
                </a:solidFill>
                <a:effectLst/>
              </a:rPr>
              <a:t>At the heart of our offering – and what sets Ceres apart from other companies in this space – is our mastering and replication technology. Now industrialised and delivering results, this technology is available to our customers and partners. We offer Ceres’ design services alongside our unique mastering capability, our deep working knowledge of </a:t>
            </a:r>
            <a:r>
              <a:rPr lang="en-GB" sz="1000" b="0" i="0" dirty="0" err="1">
                <a:solidFill>
                  <a:srgbClr val="646769"/>
                </a:solidFill>
                <a:effectLst/>
              </a:rPr>
              <a:t>Bayfol</a:t>
            </a:r>
            <a:r>
              <a:rPr lang="en-GB" sz="1000" b="0" i="0" dirty="0">
                <a:solidFill>
                  <a:srgbClr val="646769"/>
                </a:solidFill>
                <a:effectLst/>
              </a:rPr>
              <a:t> HX® photopolymer film, and our in-house expertise in photonics and light-guiding solutions.</a:t>
            </a:r>
          </a:p>
          <a:p>
            <a:pPr marL="0" indent="0">
              <a:lnSpc>
                <a:spcPct val="150000"/>
              </a:lnSpc>
              <a:buNone/>
            </a:pPr>
            <a:endParaRPr lang="en-US" sz="1000" dirty="0"/>
          </a:p>
        </p:txBody>
      </p:sp>
      <p:sp>
        <p:nvSpPr>
          <p:cNvPr id="8" name="Footer Placeholder 3">
            <a:extLst>
              <a:ext uri="{FF2B5EF4-FFF2-40B4-BE49-F238E27FC236}">
                <a16:creationId xmlns:a16="http://schemas.microsoft.com/office/drawing/2014/main" id="{F3BAC54F-C907-8007-21B5-9BA9EAC46086}"/>
              </a:ext>
            </a:extLst>
          </p:cNvPr>
          <p:cNvSpPr txBox="1">
            <a:spLocks/>
          </p:cNvSpPr>
          <p:nvPr userDrawn="1"/>
        </p:nvSpPr>
        <p:spPr>
          <a:xfrm>
            <a:off x="457200" y="4745241"/>
            <a:ext cx="2087880" cy="274637"/>
          </a:xfrm>
          <a:prstGeom prst="rect">
            <a:avLst/>
          </a:prstGeom>
        </p:spPr>
        <p:txBody>
          <a:bodyPr vert="horz" lIns="0" tIns="0" rIns="0" bIns="0" rtlCol="0" anchor="ctr"/>
          <a:lstStyle>
            <a:defPPr>
              <a:defRPr lang="en-US"/>
            </a:defPPr>
            <a:lvl1pPr marL="0" algn="l" defTabSz="914400" rtl="0" eaLnBrk="1" latinLnBrk="0" hangingPunct="1">
              <a:defRPr lang="en-IE" sz="600" b="0" i="0" kern="1200" dirty="0">
                <a:solidFill>
                  <a:schemeClr val="tx1"/>
                </a:solidFill>
                <a:latin typeface="Inter" panose="0200050300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accent2"/>
                </a:solidFill>
              </a:rPr>
              <a:t>Insert Confidentiality Level in slide footer </a:t>
            </a:r>
          </a:p>
        </p:txBody>
      </p:sp>
      <p:sp>
        <p:nvSpPr>
          <p:cNvPr id="11" name="Slide Number Placeholder 4">
            <a:extLst>
              <a:ext uri="{FF2B5EF4-FFF2-40B4-BE49-F238E27FC236}">
                <a16:creationId xmlns:a16="http://schemas.microsoft.com/office/drawing/2014/main" id="{6427AAE7-1B1D-925E-F706-4F97DFF2CF34}"/>
              </a:ext>
            </a:extLst>
          </p:cNvPr>
          <p:cNvSpPr txBox="1">
            <a:spLocks/>
          </p:cNvSpPr>
          <p:nvPr userDrawn="1"/>
        </p:nvSpPr>
        <p:spPr>
          <a:xfrm>
            <a:off x="4365295" y="4746278"/>
            <a:ext cx="413410" cy="274637"/>
          </a:xfrm>
          <a:prstGeom prst="rect">
            <a:avLst/>
          </a:prstGeom>
        </p:spPr>
        <p:txBody>
          <a:bodyPr vert="horz" lIns="0" tIns="45720" rIns="0" bIns="45720" rtlCol="0" anchor="ctr"/>
          <a:lstStyle>
            <a:defPPr>
              <a:defRPr lang="en-US"/>
            </a:defPPr>
            <a:lvl1pPr marL="0" algn="ctr" defTabSz="914400" rtl="0" eaLnBrk="1" latinLnBrk="0" hangingPunct="1">
              <a:defRPr sz="600" b="0" i="0" kern="1200">
                <a:solidFill>
                  <a:schemeClr val="tx1"/>
                </a:solidFill>
                <a:latin typeface="Inter" panose="0200050300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A83A2B-3358-44F8-83A0-4598795D8FB5}" type="slidenum">
              <a:rPr lang="en-GB" smtClean="0"/>
              <a:pPr/>
              <a:t>‹#›</a:t>
            </a:fld>
            <a:endParaRPr lang="en-GB" dirty="0"/>
          </a:p>
        </p:txBody>
      </p:sp>
      <p:pic>
        <p:nvPicPr>
          <p:cNvPr id="12" name="Graphic 11">
            <a:extLst>
              <a:ext uri="{FF2B5EF4-FFF2-40B4-BE49-F238E27FC236}">
                <a16:creationId xmlns:a16="http://schemas.microsoft.com/office/drawing/2014/main" id="{C01B17CB-884A-CBB5-3080-E2D641B9F9E3}"/>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368680" y="4720713"/>
            <a:ext cx="515325" cy="281171"/>
          </a:xfrm>
          <a:prstGeom prst="rect">
            <a:avLst/>
          </a:prstGeom>
        </p:spPr>
      </p:pic>
      <p:sp>
        <p:nvSpPr>
          <p:cNvPr id="14" name="Title 1">
            <a:extLst>
              <a:ext uri="{FF2B5EF4-FFF2-40B4-BE49-F238E27FC236}">
                <a16:creationId xmlns:a16="http://schemas.microsoft.com/office/drawing/2014/main" id="{0FFFE5F5-69DD-FD2D-3ABF-849AF2F1D1B0}"/>
              </a:ext>
            </a:extLst>
          </p:cNvPr>
          <p:cNvSpPr>
            <a:spLocks noGrp="1"/>
          </p:cNvSpPr>
          <p:nvPr>
            <p:ph type="title"/>
          </p:nvPr>
        </p:nvSpPr>
        <p:spPr>
          <a:xfrm>
            <a:off x="457199" y="205199"/>
            <a:ext cx="7810717" cy="876453"/>
          </a:xfrm>
        </p:spPr>
        <p:txBody>
          <a:bodyPr/>
          <a:lstStyle/>
          <a:p>
            <a:endParaRPr lang="en-GB" dirty="0"/>
          </a:p>
        </p:txBody>
      </p:sp>
    </p:spTree>
    <p:extLst>
      <p:ext uri="{BB962C8B-B14F-4D97-AF65-F5344CB8AC3E}">
        <p14:creationId xmlns:p14="http://schemas.microsoft.com/office/powerpoint/2010/main" val="25290470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roduct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hasCustomPrompt="1"/>
          </p:nvPr>
        </p:nvSpPr>
        <p:spPr>
          <a:xfrm>
            <a:off x="458788" y="735446"/>
            <a:ext cx="1846865" cy="1836303"/>
          </a:xfrm>
        </p:spPr>
        <p:txBody>
          <a:bodyPr>
            <a:normAutofit/>
          </a:bodyPr>
          <a:lstStyle>
            <a:lvl1pPr algn="l">
              <a:lnSpc>
                <a:spcPts val="2540"/>
              </a:lnSpc>
              <a:defRPr sz="2200" b="1" i="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r>
              <a:rPr lang="en-US" dirty="0"/>
              <a:t>Click to edit Master title style</a:t>
            </a:r>
            <a:br>
              <a:rPr lang="en-US" dirty="0"/>
            </a:br>
            <a:endParaRPr lang="en-GB" dirty="0"/>
          </a:p>
        </p:txBody>
      </p:sp>
      <p:sp>
        <p:nvSpPr>
          <p:cNvPr id="8" name="Footer Placeholder 7"/>
          <p:cNvSpPr>
            <a:spLocks noGrp="1"/>
          </p:cNvSpPr>
          <p:nvPr>
            <p:ph type="ftr" sz="quarter" idx="10"/>
          </p:nvPr>
        </p:nvSpPr>
        <p:spPr/>
        <p:txBody>
          <a:bodyPr/>
          <a:lstStyle>
            <a:lvl1pPr>
              <a:defRPr sz="600">
                <a:latin typeface="Inter" panose="02000503000000020004" pitchFamily="2" charset="0"/>
                <a:ea typeface="Inter" panose="02000503000000020004" pitchFamily="2" charset="0"/>
              </a:defRPr>
            </a:lvl1pPr>
          </a:lstStyle>
          <a:p>
            <a:r>
              <a:rPr lang="en-GB"/>
              <a:t>Insert Confidentiality Level in slide footer </a:t>
            </a:r>
            <a:endParaRPr lang="en-GB" dirty="0"/>
          </a:p>
        </p:txBody>
      </p:sp>
      <p:sp>
        <p:nvSpPr>
          <p:cNvPr id="9" name="Slide Number Placeholder 8"/>
          <p:cNvSpPr>
            <a:spLocks noGrp="1"/>
          </p:cNvSpPr>
          <p:nvPr>
            <p:ph type="sldNum" sz="quarter" idx="11"/>
          </p:nvPr>
        </p:nvSpPr>
        <p:spPr/>
        <p:txBody>
          <a:bodyPr/>
          <a:lstStyle>
            <a:lvl1pPr>
              <a:defRPr>
                <a:latin typeface="Inter" panose="02000503000000020004" pitchFamily="2" charset="0"/>
                <a:ea typeface="Inter" panose="02000503000000020004" pitchFamily="2" charset="0"/>
              </a:defRPr>
            </a:lvl1pPr>
          </a:lstStyle>
          <a:p>
            <a:fld id="{72A83A2B-3358-44F8-83A0-4598795D8FB5}" type="slidenum">
              <a:rPr lang="en-GB" smtClean="0"/>
              <a:pPr/>
              <a:t>‹#›</a:t>
            </a:fld>
            <a:endParaRPr lang="en-GB" dirty="0"/>
          </a:p>
        </p:txBody>
      </p:sp>
      <p:pic>
        <p:nvPicPr>
          <p:cNvPr id="3" name="Graphic 2">
            <a:extLst>
              <a:ext uri="{FF2B5EF4-FFF2-40B4-BE49-F238E27FC236}">
                <a16:creationId xmlns:a16="http://schemas.microsoft.com/office/drawing/2014/main" id="{0A90C3D4-FC86-4A7D-3D26-A427B26763C1}"/>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25610" t="30050" r="26181" b="30018"/>
          <a:stretch/>
        </p:blipFill>
        <p:spPr>
          <a:xfrm>
            <a:off x="8349978" y="4686692"/>
            <a:ext cx="545301" cy="344841"/>
          </a:xfrm>
          <a:prstGeom prst="rect">
            <a:avLst/>
          </a:prstGeom>
        </p:spPr>
      </p:pic>
    </p:spTree>
    <p:extLst>
      <p:ext uri="{BB962C8B-B14F-4D97-AF65-F5344CB8AC3E}">
        <p14:creationId xmlns:p14="http://schemas.microsoft.com/office/powerpoint/2010/main" val="3232000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tement and Data">
    <p:spTree>
      <p:nvGrpSpPr>
        <p:cNvPr id="1" name=""/>
        <p:cNvGrpSpPr/>
        <p:nvPr/>
      </p:nvGrpSpPr>
      <p:grpSpPr>
        <a:xfrm>
          <a:off x="0" y="0"/>
          <a:ext cx="0" cy="0"/>
          <a:chOff x="0" y="0"/>
          <a:chExt cx="0" cy="0"/>
        </a:xfrm>
      </p:grpSpPr>
      <p:sp>
        <p:nvSpPr>
          <p:cNvPr id="2" name="Title 1"/>
          <p:cNvSpPr>
            <a:spLocks noGrp="1"/>
          </p:cNvSpPr>
          <p:nvPr>
            <p:ph type="title"/>
          </p:nvPr>
        </p:nvSpPr>
        <p:spPr>
          <a:xfrm>
            <a:off x="468312" y="987425"/>
            <a:ext cx="3598863" cy="3671888"/>
          </a:xfrm>
        </p:spPr>
        <p:txBody>
          <a:bodyPr>
            <a:noAutofit/>
          </a:bodyPr>
          <a:lstStyle>
            <a:lvl1pPr>
              <a:lnSpc>
                <a:spcPct val="100000"/>
              </a:lnSpc>
              <a:defRPr sz="4200">
                <a:latin typeface="Inter" panose="02000503000000020004" pitchFamily="2" charset="0"/>
                <a:ea typeface="Inter" panose="02000503000000020004" pitchFamily="2" charset="0"/>
              </a:defRPr>
            </a:lvl1pPr>
          </a:lstStyle>
          <a:p>
            <a:r>
              <a:rPr lang="en-US" dirty="0"/>
              <a:t>Click to edit Master title style</a:t>
            </a:r>
            <a:endParaRPr lang="en-GB" dirty="0"/>
          </a:p>
        </p:txBody>
      </p:sp>
      <p:sp>
        <p:nvSpPr>
          <p:cNvPr id="5" name="Text Placeholder 4"/>
          <p:cNvSpPr>
            <a:spLocks noGrp="1"/>
          </p:cNvSpPr>
          <p:nvPr>
            <p:ph type="body" sz="quarter" idx="11"/>
          </p:nvPr>
        </p:nvSpPr>
        <p:spPr>
          <a:xfrm>
            <a:off x="4279900" y="987426"/>
            <a:ext cx="1693862" cy="3671888"/>
          </a:xfrm>
        </p:spPr>
        <p:txBody>
          <a:bodyPr/>
          <a:lstStyle>
            <a:lvl1pPr marL="0" indent="0">
              <a:spcAft>
                <a:spcPts val="1200"/>
              </a:spcAft>
              <a:buNone/>
              <a:defRPr sz="1200">
                <a:latin typeface="Inter" panose="02000503000000020004" pitchFamily="2" charset="0"/>
                <a:ea typeface="Inter" panose="02000503000000020004" pitchFamily="2" charset="0"/>
              </a:defRPr>
            </a:lvl1pPr>
            <a:lvl2pPr marL="266700" indent="0">
              <a:buNone/>
              <a:defRPr sz="1050"/>
            </a:lvl2pPr>
            <a:lvl3pPr marL="542925" indent="0">
              <a:buNone/>
              <a:defRPr sz="1050"/>
            </a:lvl3pPr>
            <a:lvl4pPr marL="809625" indent="0">
              <a:buNone/>
              <a:defRPr sz="1000"/>
            </a:lvl4pPr>
            <a:lvl5pPr marL="990600" indent="0">
              <a:buNone/>
              <a:defRPr sz="1000"/>
            </a:lvl5pPr>
          </a:lstStyle>
          <a:p>
            <a:pPr lvl="0"/>
            <a:r>
              <a:rPr lang="en-US" dirty="0"/>
              <a:t>Click to edit Master text styles</a:t>
            </a:r>
            <a:endParaRPr lang="en-GB" dirty="0"/>
          </a:p>
        </p:txBody>
      </p:sp>
      <p:sp>
        <p:nvSpPr>
          <p:cNvPr id="6" name="Text Placeholder 4"/>
          <p:cNvSpPr>
            <a:spLocks noGrp="1"/>
          </p:cNvSpPr>
          <p:nvPr>
            <p:ph type="body" sz="quarter" idx="12"/>
          </p:nvPr>
        </p:nvSpPr>
        <p:spPr>
          <a:xfrm>
            <a:off x="6188075" y="987426"/>
            <a:ext cx="1693862" cy="3671888"/>
          </a:xfrm>
        </p:spPr>
        <p:txBody>
          <a:bodyPr/>
          <a:lstStyle>
            <a:lvl1pPr marL="0" indent="0">
              <a:spcAft>
                <a:spcPts val="1200"/>
              </a:spcAft>
              <a:buNone/>
              <a:defRPr sz="1200">
                <a:latin typeface="Inter" panose="02000503000000020004" pitchFamily="2" charset="0"/>
                <a:ea typeface="Inter" panose="02000503000000020004" pitchFamily="2" charset="0"/>
              </a:defRPr>
            </a:lvl1pPr>
            <a:lvl2pPr marL="266700" indent="0">
              <a:buNone/>
              <a:defRPr sz="1050"/>
            </a:lvl2pPr>
            <a:lvl3pPr marL="542925" indent="0">
              <a:buNone/>
              <a:defRPr sz="1050"/>
            </a:lvl3pPr>
            <a:lvl4pPr marL="809625" indent="0">
              <a:buNone/>
              <a:defRPr sz="1000"/>
            </a:lvl4pPr>
            <a:lvl5pPr marL="990600" indent="0">
              <a:buNone/>
              <a:defRPr sz="1000"/>
            </a:lvl5pPr>
          </a:lstStyle>
          <a:p>
            <a:pPr lvl="0"/>
            <a:r>
              <a:rPr lang="en-US" dirty="0"/>
              <a:t>Click to edit Master text styles</a:t>
            </a:r>
            <a:endParaRPr lang="en-GB" dirty="0"/>
          </a:p>
        </p:txBody>
      </p:sp>
      <p:sp>
        <p:nvSpPr>
          <p:cNvPr id="9" name="Footer Placeholder 8"/>
          <p:cNvSpPr>
            <a:spLocks noGrp="1"/>
          </p:cNvSpPr>
          <p:nvPr>
            <p:ph type="ftr" sz="quarter" idx="13"/>
          </p:nvPr>
        </p:nvSpPr>
        <p:spPr/>
        <p:txBody>
          <a:bodyPr/>
          <a:lstStyle>
            <a:lvl1pPr>
              <a:defRPr sz="600">
                <a:latin typeface="Inter" panose="02000503000000020004" pitchFamily="2" charset="0"/>
                <a:ea typeface="Inter" panose="02000503000000020004" pitchFamily="2" charset="0"/>
              </a:defRPr>
            </a:lvl1pPr>
          </a:lstStyle>
          <a:p>
            <a:r>
              <a:rPr lang="en-GB" dirty="0"/>
              <a:t>Insert Confidentiality Level in slide footer </a:t>
            </a:r>
          </a:p>
        </p:txBody>
      </p:sp>
      <p:sp>
        <p:nvSpPr>
          <p:cNvPr id="10" name="Slide Number Placeholder 9"/>
          <p:cNvSpPr>
            <a:spLocks noGrp="1"/>
          </p:cNvSpPr>
          <p:nvPr>
            <p:ph type="sldNum" sz="quarter" idx="14"/>
          </p:nvPr>
        </p:nvSpPr>
        <p:spPr/>
        <p:txBody>
          <a:bodyPr/>
          <a:lstStyle>
            <a:lvl1pPr>
              <a:defRPr>
                <a:latin typeface="Inter" panose="02000503000000020004" pitchFamily="2" charset="0"/>
                <a:ea typeface="Inter" panose="02000503000000020004" pitchFamily="2" charset="0"/>
              </a:defRPr>
            </a:lvl1pPr>
          </a:lstStyle>
          <a:p>
            <a:fld id="{72A83A2B-3358-44F8-83A0-4598795D8FB5}" type="slidenum">
              <a:rPr lang="en-GB" smtClean="0"/>
              <a:pPr/>
              <a:t>‹#›</a:t>
            </a:fld>
            <a:endParaRPr lang="en-GB" dirty="0"/>
          </a:p>
        </p:txBody>
      </p:sp>
    </p:spTree>
    <p:extLst>
      <p:ext uri="{BB962C8B-B14F-4D97-AF65-F5344CB8AC3E}">
        <p14:creationId xmlns:p14="http://schemas.microsoft.com/office/powerpoint/2010/main" val="36939421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tatement and Data">
    <p:spTree>
      <p:nvGrpSpPr>
        <p:cNvPr id="1" name=""/>
        <p:cNvGrpSpPr/>
        <p:nvPr/>
      </p:nvGrpSpPr>
      <p:grpSpPr>
        <a:xfrm>
          <a:off x="0" y="0"/>
          <a:ext cx="0" cy="0"/>
          <a:chOff x="0" y="0"/>
          <a:chExt cx="0" cy="0"/>
        </a:xfrm>
      </p:grpSpPr>
      <p:sp>
        <p:nvSpPr>
          <p:cNvPr id="2" name="Title 1"/>
          <p:cNvSpPr>
            <a:spLocks noGrp="1"/>
          </p:cNvSpPr>
          <p:nvPr>
            <p:ph type="title"/>
          </p:nvPr>
        </p:nvSpPr>
        <p:spPr>
          <a:xfrm>
            <a:off x="468312" y="987425"/>
            <a:ext cx="3598863" cy="3671888"/>
          </a:xfrm>
        </p:spPr>
        <p:txBody>
          <a:bodyPr>
            <a:noAutofit/>
          </a:bodyPr>
          <a:lstStyle>
            <a:lvl1pPr>
              <a:lnSpc>
                <a:spcPct val="100000"/>
              </a:lnSpc>
              <a:defRPr sz="4200" b="1" i="0">
                <a:latin typeface="Inter ExtraBold" panose="02000503000000020004" pitchFamily="2" charset="0"/>
                <a:ea typeface="Inter ExtraBold" panose="02000503000000020004" pitchFamily="2" charset="0"/>
              </a:defRPr>
            </a:lvl1pPr>
          </a:lstStyle>
          <a:p>
            <a:r>
              <a:rPr lang="en-US" dirty="0"/>
              <a:t>Click to edit Master title style</a:t>
            </a:r>
            <a:endParaRPr lang="en-GB" dirty="0"/>
          </a:p>
        </p:txBody>
      </p:sp>
      <p:sp>
        <p:nvSpPr>
          <p:cNvPr id="5" name="Text Placeholder 4"/>
          <p:cNvSpPr>
            <a:spLocks noGrp="1"/>
          </p:cNvSpPr>
          <p:nvPr>
            <p:ph type="body" sz="quarter" idx="11"/>
          </p:nvPr>
        </p:nvSpPr>
        <p:spPr>
          <a:xfrm>
            <a:off x="4279899" y="987426"/>
            <a:ext cx="3598863" cy="3671888"/>
          </a:xfrm>
        </p:spPr>
        <p:txBody>
          <a:bodyPr/>
          <a:lstStyle>
            <a:lvl1pPr marL="0" indent="0">
              <a:spcAft>
                <a:spcPts val="1200"/>
              </a:spcAft>
              <a:buNone/>
              <a:defRPr sz="1400">
                <a:latin typeface="Inter" panose="02000503000000020004" pitchFamily="2" charset="0"/>
                <a:ea typeface="Inter" panose="02000503000000020004" pitchFamily="2" charset="0"/>
              </a:defRPr>
            </a:lvl1pPr>
            <a:lvl2pPr marL="266700" indent="0">
              <a:buNone/>
              <a:defRPr sz="1050"/>
            </a:lvl2pPr>
            <a:lvl3pPr marL="542925" indent="0">
              <a:buNone/>
              <a:defRPr sz="1050"/>
            </a:lvl3pPr>
            <a:lvl4pPr marL="809625" indent="0">
              <a:buNone/>
              <a:defRPr sz="1000"/>
            </a:lvl4pPr>
            <a:lvl5pPr marL="990600" indent="0">
              <a:buNone/>
              <a:defRPr sz="1000"/>
            </a:lvl5pPr>
          </a:lstStyle>
          <a:p>
            <a:pPr lvl="0"/>
            <a:r>
              <a:rPr lang="en-US" dirty="0"/>
              <a:t>Click to edit Master text styles</a:t>
            </a:r>
            <a:endParaRPr lang="en-GB" dirty="0"/>
          </a:p>
        </p:txBody>
      </p:sp>
      <p:sp>
        <p:nvSpPr>
          <p:cNvPr id="9" name="Footer Placeholder 8"/>
          <p:cNvSpPr>
            <a:spLocks noGrp="1"/>
          </p:cNvSpPr>
          <p:nvPr>
            <p:ph type="ftr" sz="quarter" idx="13"/>
          </p:nvPr>
        </p:nvSpPr>
        <p:spPr/>
        <p:txBody>
          <a:bodyPr/>
          <a:lstStyle>
            <a:lvl1pPr>
              <a:defRPr sz="600">
                <a:latin typeface="Inter" panose="02000503000000020004" pitchFamily="2" charset="0"/>
                <a:ea typeface="Inter" panose="02000503000000020004" pitchFamily="2" charset="0"/>
              </a:defRPr>
            </a:lvl1pPr>
          </a:lstStyle>
          <a:p>
            <a:r>
              <a:rPr lang="en-GB" dirty="0"/>
              <a:t>Insert Confidentiality Level in slide footer </a:t>
            </a:r>
          </a:p>
        </p:txBody>
      </p:sp>
      <p:sp>
        <p:nvSpPr>
          <p:cNvPr id="10" name="Slide Number Placeholder 9"/>
          <p:cNvSpPr>
            <a:spLocks noGrp="1"/>
          </p:cNvSpPr>
          <p:nvPr>
            <p:ph type="sldNum" sz="quarter" idx="14"/>
          </p:nvPr>
        </p:nvSpPr>
        <p:spPr/>
        <p:txBody>
          <a:bodyPr/>
          <a:lstStyle>
            <a:lvl1pPr>
              <a:defRPr>
                <a:latin typeface="Inter" panose="02000503000000020004" pitchFamily="2" charset="0"/>
                <a:ea typeface="Inter" panose="02000503000000020004" pitchFamily="2" charset="0"/>
              </a:defRPr>
            </a:lvl1pPr>
          </a:lstStyle>
          <a:p>
            <a:fld id="{72A83A2B-3358-44F8-83A0-4598795D8FB5}" type="slidenum">
              <a:rPr lang="en-GB" smtClean="0"/>
              <a:pPr/>
              <a:t>‹#›</a:t>
            </a:fld>
            <a:endParaRPr lang="en-GB" dirty="0"/>
          </a:p>
        </p:txBody>
      </p:sp>
    </p:spTree>
    <p:extLst>
      <p:ext uri="{BB962C8B-B14F-4D97-AF65-F5344CB8AC3E}">
        <p14:creationId xmlns:p14="http://schemas.microsoft.com/office/powerpoint/2010/main" val="3386777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Inter" panose="02000503000000020004" pitchFamily="2" charset="0"/>
                <a:ea typeface="Inter" panose="02000503000000020004" pitchFamily="2" charset="0"/>
              </a:defRPr>
            </a:lvl1pPr>
          </a:lstStyle>
          <a:p>
            <a:r>
              <a:rPr lang="en-US" dirty="0"/>
              <a:t>Click to edit Master title style</a:t>
            </a:r>
            <a:endParaRPr lang="en-GB" dirty="0"/>
          </a:p>
        </p:txBody>
      </p:sp>
      <p:sp>
        <p:nvSpPr>
          <p:cNvPr id="5" name="Footer Placeholder 4"/>
          <p:cNvSpPr>
            <a:spLocks noGrp="1"/>
          </p:cNvSpPr>
          <p:nvPr>
            <p:ph type="ftr" sz="quarter" idx="10"/>
          </p:nvPr>
        </p:nvSpPr>
        <p:spPr/>
        <p:txBody>
          <a:bodyPr/>
          <a:lstStyle>
            <a:lvl1pPr>
              <a:defRPr sz="600">
                <a:latin typeface="Inter" panose="02000503000000020004" pitchFamily="2" charset="0"/>
                <a:ea typeface="Inter" panose="02000503000000020004" pitchFamily="2" charset="0"/>
              </a:defRPr>
            </a:lvl1pPr>
          </a:lstStyle>
          <a:p>
            <a:r>
              <a:rPr lang="en-GB" dirty="0"/>
              <a:t>Insert Confidentiality Level in slide footer </a:t>
            </a:r>
          </a:p>
        </p:txBody>
      </p:sp>
      <p:sp>
        <p:nvSpPr>
          <p:cNvPr id="7" name="Slide Number Placeholder 6"/>
          <p:cNvSpPr>
            <a:spLocks noGrp="1"/>
          </p:cNvSpPr>
          <p:nvPr>
            <p:ph type="sldNum" sz="quarter" idx="11"/>
          </p:nvPr>
        </p:nvSpPr>
        <p:spPr/>
        <p:txBody>
          <a:bodyPr/>
          <a:lstStyle>
            <a:lvl1pPr>
              <a:defRPr>
                <a:latin typeface="Inter" panose="02000503000000020004" pitchFamily="2" charset="0"/>
                <a:ea typeface="Inter" panose="02000503000000020004" pitchFamily="2" charset="0"/>
              </a:defRPr>
            </a:lvl1pPr>
          </a:lstStyle>
          <a:p>
            <a:fld id="{72A83A2B-3358-44F8-83A0-4598795D8FB5}" type="slidenum">
              <a:rPr lang="en-GB" smtClean="0"/>
              <a:pPr/>
              <a:t>‹#›</a:t>
            </a:fld>
            <a:endParaRPr lang="en-GB" dirty="0"/>
          </a:p>
        </p:txBody>
      </p:sp>
    </p:spTree>
    <p:extLst>
      <p:ext uri="{BB962C8B-B14F-4D97-AF65-F5344CB8AC3E}">
        <p14:creationId xmlns:p14="http://schemas.microsoft.com/office/powerpoint/2010/main" val="5986451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sz="600">
                <a:latin typeface="Inter" panose="02000503000000020004" pitchFamily="2" charset="0"/>
                <a:ea typeface="Inter" panose="02000503000000020004" pitchFamily="2" charset="0"/>
              </a:defRPr>
            </a:lvl1pPr>
          </a:lstStyle>
          <a:p>
            <a:r>
              <a:rPr lang="en-GB"/>
              <a:t>Insert Confidentiality Level in slide footer </a:t>
            </a:r>
          </a:p>
        </p:txBody>
      </p:sp>
      <p:sp>
        <p:nvSpPr>
          <p:cNvPr id="6" name="Slide Number Placeholder 5"/>
          <p:cNvSpPr>
            <a:spLocks noGrp="1"/>
          </p:cNvSpPr>
          <p:nvPr>
            <p:ph type="sldNum" sz="quarter" idx="11"/>
          </p:nvPr>
        </p:nvSpPr>
        <p:spPr/>
        <p:txBody>
          <a:bodyPr/>
          <a:lstStyle>
            <a:lvl1pPr>
              <a:defRPr>
                <a:latin typeface="Inter" panose="02000503000000020004" pitchFamily="2" charset="0"/>
                <a:ea typeface="Inter" panose="02000503000000020004" pitchFamily="2" charset="0"/>
              </a:defRPr>
            </a:lvl1pPr>
          </a:lstStyle>
          <a:p>
            <a:fld id="{72A83A2B-3358-44F8-83A0-4598795D8FB5}" type="slidenum">
              <a:rPr lang="en-GB" smtClean="0"/>
              <a:pPr/>
              <a:t>‹#›</a:t>
            </a:fld>
            <a:endParaRPr lang="en-GB" dirty="0"/>
          </a:p>
        </p:txBody>
      </p:sp>
    </p:spTree>
    <p:extLst>
      <p:ext uri="{BB962C8B-B14F-4D97-AF65-F5344CB8AC3E}">
        <p14:creationId xmlns:p14="http://schemas.microsoft.com/office/powerpoint/2010/main" val="2270019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0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3C4065-5E4E-35EE-2C11-CA7A7CDA6EA4}"/>
              </a:ext>
            </a:extLst>
          </p:cNvPr>
          <p:cNvPicPr>
            <a:picLocks noChangeAspect="1"/>
          </p:cNvPicPr>
          <p:nvPr userDrawn="1"/>
        </p:nvPicPr>
        <p:blipFill rotWithShape="1">
          <a:blip r:embed="rId2"/>
          <a:srcRect l="1665" b="1664"/>
          <a:stretch/>
        </p:blipFill>
        <p:spPr>
          <a:xfrm>
            <a:off x="-2" y="0"/>
            <a:ext cx="9144000" cy="5143500"/>
          </a:xfrm>
          <a:prstGeom prst="rect">
            <a:avLst/>
          </a:prstGeom>
          <a:blipFill dpi="0" rotWithShape="1">
            <a:blip r:embed="rId3"/>
            <a:srcRect/>
            <a:stretch>
              <a:fillRect/>
            </a:stretch>
          </a:blipFill>
        </p:spPr>
      </p:pic>
      <p:sp>
        <p:nvSpPr>
          <p:cNvPr id="7" name="Right Triangle 6">
            <a:extLst>
              <a:ext uri="{FF2B5EF4-FFF2-40B4-BE49-F238E27FC236}">
                <a16:creationId xmlns:a16="http://schemas.microsoft.com/office/drawing/2014/main" id="{968E1CC6-A297-9F41-9136-9BD61F3FB799}"/>
              </a:ext>
            </a:extLst>
          </p:cNvPr>
          <p:cNvSpPr/>
          <p:nvPr userDrawn="1"/>
        </p:nvSpPr>
        <p:spPr>
          <a:xfrm>
            <a:off x="-1" y="0"/>
            <a:ext cx="5044273" cy="5143500"/>
          </a:xfrm>
          <a:prstGeom prst="rtTriangle">
            <a:avLst/>
          </a:prstGeom>
          <a:solidFill>
            <a:schemeClr val="tx1">
              <a:alpha val="49729"/>
            </a:schemeClr>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p>
            <a:pPr algn="ctr" defTabSz="444500">
              <a:lnSpc>
                <a:spcPct val="90000"/>
              </a:lnSpc>
              <a:spcBef>
                <a:spcPct val="0"/>
              </a:spcBef>
              <a:spcAft>
                <a:spcPct val="35000"/>
              </a:spcAft>
            </a:pPr>
            <a:endParaRPr lang="en-US" sz="1000" kern="1200" dirty="0">
              <a:solidFill>
                <a:srgbClr val="34342B"/>
              </a:solidFill>
              <a:latin typeface="Inter" panose="02000503000000020004" pitchFamily="2" charset="0"/>
              <a:ea typeface="Inter" panose="02000503000000020004" pitchFamily="2" charset="0"/>
              <a:cs typeface="+mn-cs"/>
            </a:endParaRPr>
          </a:p>
        </p:txBody>
      </p:sp>
      <p:sp>
        <p:nvSpPr>
          <p:cNvPr id="2" name="Title 1"/>
          <p:cNvSpPr>
            <a:spLocks noGrp="1"/>
          </p:cNvSpPr>
          <p:nvPr>
            <p:ph type="ctrTitle"/>
          </p:nvPr>
        </p:nvSpPr>
        <p:spPr>
          <a:xfrm>
            <a:off x="469537" y="2558448"/>
            <a:ext cx="2191601" cy="1393833"/>
          </a:xfrm>
        </p:spPr>
        <p:txBody>
          <a:bodyPr>
            <a:normAutofit/>
          </a:bodyPr>
          <a:lstStyle>
            <a:lvl1pPr algn="l">
              <a:lnSpc>
                <a:spcPts val="3440"/>
              </a:lnSpc>
              <a:defRPr sz="3000" b="1" i="0">
                <a:solidFill>
                  <a:schemeClr val="bg1"/>
                </a:solidFill>
                <a:latin typeface="Inter" panose="02000503000000020004" pitchFamily="2" charset="0"/>
                <a:ea typeface="Inter" panose="02000503000000020004" pitchFamily="2" charset="0"/>
                <a:cs typeface="Inter" panose="02000503000000020004" pitchFamily="2" charset="0"/>
              </a:defRPr>
            </a:lvl1pPr>
          </a:lstStyle>
          <a:p>
            <a:r>
              <a:rPr lang="en-US" dirty="0"/>
              <a:t>Click to edit Master title style</a:t>
            </a:r>
            <a:endParaRPr lang="en-GB" dirty="0"/>
          </a:p>
        </p:txBody>
      </p:sp>
      <p:sp>
        <p:nvSpPr>
          <p:cNvPr id="3" name="Subtitle 2"/>
          <p:cNvSpPr>
            <a:spLocks noGrp="1"/>
          </p:cNvSpPr>
          <p:nvPr>
            <p:ph type="subTitle" idx="1"/>
          </p:nvPr>
        </p:nvSpPr>
        <p:spPr>
          <a:xfrm>
            <a:off x="469535" y="3978013"/>
            <a:ext cx="3819727" cy="682887"/>
          </a:xfrm>
        </p:spPr>
        <p:txBody>
          <a:bodyPr>
            <a:noAutofit/>
          </a:bodyPr>
          <a:lstStyle>
            <a:lvl1pPr marL="0" indent="0" algn="l">
              <a:buNone/>
              <a:defRPr sz="1600">
                <a:solidFill>
                  <a:schemeClr val="bg1"/>
                </a:solidFill>
                <a:latin typeface="Inter" panose="02000503000000020004" pitchFamily="2" charset="0"/>
                <a:ea typeface="Inter"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4" name="Footer Placeholder 3"/>
          <p:cNvSpPr>
            <a:spLocks noGrp="1"/>
          </p:cNvSpPr>
          <p:nvPr>
            <p:ph type="ftr" sz="quarter" idx="10"/>
          </p:nvPr>
        </p:nvSpPr>
        <p:spPr/>
        <p:txBody>
          <a:bodyPr/>
          <a:lstStyle>
            <a:lvl1pPr>
              <a:defRPr sz="600">
                <a:solidFill>
                  <a:schemeClr val="accent2"/>
                </a:solidFill>
                <a:latin typeface="Inter" panose="02000503000000020004" pitchFamily="2" charset="0"/>
                <a:ea typeface="Inter" panose="02000503000000020004" pitchFamily="2" charset="0"/>
              </a:defRPr>
            </a:lvl1pPr>
          </a:lstStyle>
          <a:p>
            <a:r>
              <a:rPr lang="en-GB"/>
              <a:t>Insert Confidentiality Level in slide footer </a:t>
            </a:r>
            <a:endParaRPr lang="en-GB" dirty="0"/>
          </a:p>
        </p:txBody>
      </p:sp>
      <p:pic>
        <p:nvPicPr>
          <p:cNvPr id="8" name="Graphic 7">
            <a:extLst>
              <a:ext uri="{FF2B5EF4-FFF2-40B4-BE49-F238E27FC236}">
                <a16:creationId xmlns:a16="http://schemas.microsoft.com/office/drawing/2014/main" id="{DCEAA15E-88D0-79EE-589E-660D75899C0F}"/>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368680" y="4720713"/>
            <a:ext cx="515325" cy="281171"/>
          </a:xfrm>
          <a:prstGeom prst="rect">
            <a:avLst/>
          </a:prstGeom>
        </p:spPr>
      </p:pic>
    </p:spTree>
    <p:extLst>
      <p:ext uri="{BB962C8B-B14F-4D97-AF65-F5344CB8AC3E}">
        <p14:creationId xmlns:p14="http://schemas.microsoft.com/office/powerpoint/2010/main" val="24781555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tatement and Image">
    <p:spTree>
      <p:nvGrpSpPr>
        <p:cNvPr id="1" name=""/>
        <p:cNvGrpSpPr/>
        <p:nvPr/>
      </p:nvGrpSpPr>
      <p:grpSpPr>
        <a:xfrm>
          <a:off x="0" y="0"/>
          <a:ext cx="0" cy="0"/>
          <a:chOff x="0" y="0"/>
          <a:chExt cx="0" cy="0"/>
        </a:xfrm>
      </p:grpSpPr>
      <p:sp>
        <p:nvSpPr>
          <p:cNvPr id="2" name="Title 1"/>
          <p:cNvSpPr>
            <a:spLocks noGrp="1"/>
          </p:cNvSpPr>
          <p:nvPr>
            <p:ph type="title"/>
          </p:nvPr>
        </p:nvSpPr>
        <p:spPr>
          <a:xfrm>
            <a:off x="435600" y="2563950"/>
            <a:ext cx="1890000" cy="1854000"/>
          </a:xfrm>
        </p:spPr>
        <p:txBody>
          <a:bodyPr vert="horz" lIns="0" tIns="0" rIns="0" bIns="0" rtlCol="0" anchor="ctr" anchorCtr="0">
            <a:noAutofit/>
          </a:bodyPr>
          <a:lstStyle>
            <a:lvl1pPr>
              <a:defRPr lang="en-GB" sz="2200" i="0" dirty="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pPr marL="0" lvl="0">
              <a:lnSpc>
                <a:spcPts val="2540"/>
              </a:lnSpc>
            </a:pPr>
            <a:r>
              <a:rPr lang="en-US" dirty="0"/>
              <a:t>Click to edit Master title style</a:t>
            </a:r>
            <a:endParaRPr lang="en-GB" dirty="0"/>
          </a:p>
        </p:txBody>
      </p:sp>
      <p:sp>
        <p:nvSpPr>
          <p:cNvPr id="6" name="Footer Placeholder 5"/>
          <p:cNvSpPr>
            <a:spLocks noGrp="1"/>
          </p:cNvSpPr>
          <p:nvPr>
            <p:ph type="ftr" sz="quarter" idx="10"/>
          </p:nvPr>
        </p:nvSpPr>
        <p:spPr/>
        <p:txBody>
          <a:bodyPr/>
          <a:lstStyle>
            <a:lvl1pPr>
              <a:defRPr sz="600">
                <a:solidFill>
                  <a:schemeClr val="accent1"/>
                </a:solidFill>
                <a:latin typeface="Inter" panose="02000503000000020004" pitchFamily="2" charset="0"/>
                <a:ea typeface="Inter" panose="02000503000000020004" pitchFamily="2" charset="0"/>
              </a:defRPr>
            </a:lvl1pPr>
          </a:lstStyle>
          <a:p>
            <a:r>
              <a:rPr lang="en-GB"/>
              <a:t>Insert Confidentiality Level in slide footer </a:t>
            </a:r>
            <a:endParaRPr lang="en-GB" dirty="0"/>
          </a:p>
        </p:txBody>
      </p:sp>
      <p:sp>
        <p:nvSpPr>
          <p:cNvPr id="7" name="Slide Number Placeholder 6"/>
          <p:cNvSpPr>
            <a:spLocks noGrp="1"/>
          </p:cNvSpPr>
          <p:nvPr>
            <p:ph type="sldNum" sz="quarter" idx="11"/>
          </p:nvPr>
        </p:nvSpPr>
        <p:spPr/>
        <p:txBody>
          <a:bodyPr/>
          <a:lstStyle>
            <a:lvl1pPr>
              <a:defRPr sz="600">
                <a:latin typeface="Inter" panose="02000503000000020004" pitchFamily="2" charset="0"/>
                <a:ea typeface="Inter" panose="02000503000000020004" pitchFamily="2" charset="0"/>
              </a:defRPr>
            </a:lvl1pPr>
          </a:lstStyle>
          <a:p>
            <a:fld id="{72A83A2B-3358-44F8-83A0-4598795D8FB5}" type="slidenum">
              <a:rPr lang="en-GB" smtClean="0"/>
              <a:pPr/>
              <a:t>‹#›</a:t>
            </a:fld>
            <a:endParaRPr lang="en-GB" dirty="0"/>
          </a:p>
        </p:txBody>
      </p:sp>
      <p:pic>
        <p:nvPicPr>
          <p:cNvPr id="3" name="Graphic 2">
            <a:extLst>
              <a:ext uri="{FF2B5EF4-FFF2-40B4-BE49-F238E27FC236}">
                <a16:creationId xmlns:a16="http://schemas.microsoft.com/office/drawing/2014/main" id="{4D49A1C5-C0A4-966D-5947-0A6C220E285A}"/>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25610" t="30050" r="26181" b="30018"/>
          <a:stretch/>
        </p:blipFill>
        <p:spPr>
          <a:xfrm>
            <a:off x="8349978" y="175985"/>
            <a:ext cx="545301" cy="344841"/>
          </a:xfrm>
          <a:prstGeom prst="rect">
            <a:avLst/>
          </a:prstGeom>
        </p:spPr>
      </p:pic>
    </p:spTree>
    <p:extLst>
      <p:ext uri="{BB962C8B-B14F-4D97-AF65-F5344CB8AC3E}">
        <p14:creationId xmlns:p14="http://schemas.microsoft.com/office/powerpoint/2010/main" val="17511009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lank full">
    <p:spTree>
      <p:nvGrpSpPr>
        <p:cNvPr id="1" name=""/>
        <p:cNvGrpSpPr/>
        <p:nvPr/>
      </p:nvGrpSpPr>
      <p:grpSpPr>
        <a:xfrm>
          <a:off x="0" y="0"/>
          <a:ext cx="0" cy="0"/>
          <a:chOff x="0" y="0"/>
          <a:chExt cx="0" cy="0"/>
        </a:xfrm>
      </p:grpSpPr>
      <p:sp>
        <p:nvSpPr>
          <p:cNvPr id="2" name="Footer Placeholder 7">
            <a:extLst>
              <a:ext uri="{FF2B5EF4-FFF2-40B4-BE49-F238E27FC236}">
                <a16:creationId xmlns:a16="http://schemas.microsoft.com/office/drawing/2014/main" id="{D40776BF-475E-7DEB-B3B1-76B87604FDE4}"/>
              </a:ext>
            </a:extLst>
          </p:cNvPr>
          <p:cNvSpPr>
            <a:spLocks noGrp="1"/>
          </p:cNvSpPr>
          <p:nvPr>
            <p:ph type="ftr" sz="quarter" idx="12"/>
          </p:nvPr>
        </p:nvSpPr>
        <p:spPr>
          <a:xfrm>
            <a:off x="457200" y="4745241"/>
            <a:ext cx="2087880" cy="274637"/>
          </a:xfrm>
        </p:spPr>
        <p:txBody>
          <a:bodyPr/>
          <a:lstStyle/>
          <a:p>
            <a:pPr lvl="0"/>
            <a:r>
              <a:rPr lang="en-GB" dirty="0"/>
              <a:t>Insert Confidentiality Level in slide footer </a:t>
            </a:r>
          </a:p>
        </p:txBody>
      </p:sp>
      <p:sp>
        <p:nvSpPr>
          <p:cNvPr id="3" name="Slide Number Placeholder 3">
            <a:extLst>
              <a:ext uri="{FF2B5EF4-FFF2-40B4-BE49-F238E27FC236}">
                <a16:creationId xmlns:a16="http://schemas.microsoft.com/office/drawing/2014/main" id="{451A1209-87C2-EE75-0A12-071A49BEE6FF}"/>
              </a:ext>
            </a:extLst>
          </p:cNvPr>
          <p:cNvSpPr>
            <a:spLocks noGrp="1"/>
          </p:cNvSpPr>
          <p:nvPr>
            <p:ph type="sldNum" sz="quarter" idx="13"/>
          </p:nvPr>
        </p:nvSpPr>
        <p:spPr>
          <a:xfrm>
            <a:off x="4365295" y="4746278"/>
            <a:ext cx="413410" cy="274637"/>
          </a:xfrm>
        </p:spPr>
        <p:txBody>
          <a:bodyPr/>
          <a:lstStyle/>
          <a:p>
            <a:fld id="{72A83A2B-3358-44F8-83A0-4598795D8FB5}" type="slidenum">
              <a:rPr lang="en-GB" smtClean="0"/>
              <a:pPr/>
              <a:t>‹#›</a:t>
            </a:fld>
            <a:endParaRPr lang="en-GB" dirty="0"/>
          </a:p>
        </p:txBody>
      </p:sp>
    </p:spTree>
    <p:extLst>
      <p:ext uri="{BB962C8B-B14F-4D97-AF65-F5344CB8AC3E}">
        <p14:creationId xmlns:p14="http://schemas.microsoft.com/office/powerpoint/2010/main" val="31491294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81313" y="2193925"/>
            <a:ext cx="5594471" cy="2466975"/>
          </a:xfrm>
        </p:spPr>
        <p:txBody>
          <a:bodyPr>
            <a:noAutofit/>
          </a:bodyPr>
          <a:lstStyle>
            <a:lvl1pPr>
              <a:lnSpc>
                <a:spcPct val="100000"/>
              </a:lnSpc>
              <a:defRPr sz="3000" b="1">
                <a:solidFill>
                  <a:schemeClr val="bg1"/>
                </a:solidFill>
                <a:latin typeface="Inter" panose="02000503000000020004" pitchFamily="2" charset="0"/>
                <a:ea typeface="Inter" panose="02000503000000020004" pitchFamily="2" charset="0"/>
              </a:defRPr>
            </a:lvl1pPr>
          </a:lstStyle>
          <a:p>
            <a:r>
              <a:rPr lang="en-US" dirty="0"/>
              <a:t>Click to edit Master title style</a:t>
            </a:r>
            <a:endParaRPr lang="en-GB" dirty="0"/>
          </a:p>
        </p:txBody>
      </p:sp>
      <p:sp>
        <p:nvSpPr>
          <p:cNvPr id="8" name="Footer Placeholder 7"/>
          <p:cNvSpPr>
            <a:spLocks noGrp="1"/>
          </p:cNvSpPr>
          <p:nvPr>
            <p:ph type="ftr" sz="quarter" idx="10"/>
          </p:nvPr>
        </p:nvSpPr>
        <p:spPr/>
        <p:txBody>
          <a:bodyPr/>
          <a:lstStyle>
            <a:lvl1pPr>
              <a:defRPr sz="600">
                <a:solidFill>
                  <a:schemeClr val="bg1"/>
                </a:solidFill>
                <a:latin typeface="Inter" panose="02000503000000020004" pitchFamily="2" charset="0"/>
                <a:ea typeface="Inter" panose="02000503000000020004" pitchFamily="2" charset="0"/>
              </a:defRPr>
            </a:lvl1pPr>
          </a:lstStyle>
          <a:p>
            <a:r>
              <a:rPr lang="en-GB"/>
              <a:t>Insert Confidentiality Level in slide footer </a:t>
            </a:r>
            <a:endParaRPr lang="en-GB" dirty="0"/>
          </a:p>
        </p:txBody>
      </p:sp>
      <p:sp>
        <p:nvSpPr>
          <p:cNvPr id="9" name="Slide Number Placeholder 8"/>
          <p:cNvSpPr>
            <a:spLocks noGrp="1"/>
          </p:cNvSpPr>
          <p:nvPr>
            <p:ph type="sldNum" sz="quarter" idx="11"/>
          </p:nvPr>
        </p:nvSpPr>
        <p:spPr/>
        <p:txBody>
          <a:bodyPr/>
          <a:lstStyle>
            <a:lvl1pPr>
              <a:defRPr sz="600">
                <a:solidFill>
                  <a:schemeClr val="bg1"/>
                </a:solidFill>
                <a:latin typeface="Inter" panose="02000503000000020004" pitchFamily="2" charset="0"/>
                <a:ea typeface="Inter" panose="02000503000000020004" pitchFamily="2" charset="0"/>
              </a:defRPr>
            </a:lvl1pPr>
          </a:lstStyle>
          <a:p>
            <a:fld id="{72A83A2B-3358-44F8-83A0-4598795D8FB5}" type="slidenum">
              <a:rPr lang="en-GB" smtClean="0"/>
              <a:pPr/>
              <a:t>‹#›</a:t>
            </a:fld>
            <a:endParaRPr lang="en-GB" dirty="0"/>
          </a:p>
        </p:txBody>
      </p:sp>
      <p:pic>
        <p:nvPicPr>
          <p:cNvPr id="3" name="Graphic 2">
            <a:extLst>
              <a:ext uri="{FF2B5EF4-FFF2-40B4-BE49-F238E27FC236}">
                <a16:creationId xmlns:a16="http://schemas.microsoft.com/office/drawing/2014/main" id="{3872A9E3-F86B-1425-D6D1-6B8FB498F939}"/>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368680" y="213759"/>
            <a:ext cx="515325" cy="281171"/>
          </a:xfrm>
          <a:prstGeom prst="rect">
            <a:avLst/>
          </a:prstGeom>
        </p:spPr>
      </p:pic>
    </p:spTree>
    <p:extLst>
      <p:ext uri="{BB962C8B-B14F-4D97-AF65-F5344CB8AC3E}">
        <p14:creationId xmlns:p14="http://schemas.microsoft.com/office/powerpoint/2010/main" val="10050374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vider slide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81314" y="2193925"/>
            <a:ext cx="5487366" cy="2466975"/>
          </a:xfrm>
        </p:spPr>
        <p:txBody>
          <a:bodyPr>
            <a:noAutofit/>
          </a:bodyPr>
          <a:lstStyle>
            <a:lvl1pPr>
              <a:lnSpc>
                <a:spcPct val="100000"/>
              </a:lnSpc>
              <a:defRPr sz="3000" b="1">
                <a:solidFill>
                  <a:schemeClr val="bg1"/>
                </a:solidFill>
                <a:latin typeface="Inter" panose="02000503000000020004" pitchFamily="2" charset="0"/>
                <a:ea typeface="Inter" panose="02000503000000020004" pitchFamily="2" charset="0"/>
              </a:defRPr>
            </a:lvl1pPr>
          </a:lstStyle>
          <a:p>
            <a:r>
              <a:rPr lang="en-US" dirty="0"/>
              <a:t>Click to edit Master title style</a:t>
            </a:r>
            <a:endParaRPr lang="en-GB" dirty="0"/>
          </a:p>
        </p:txBody>
      </p:sp>
      <p:sp>
        <p:nvSpPr>
          <p:cNvPr id="8" name="Footer Placeholder 7"/>
          <p:cNvSpPr>
            <a:spLocks noGrp="1"/>
          </p:cNvSpPr>
          <p:nvPr>
            <p:ph type="ftr" sz="quarter" idx="10"/>
          </p:nvPr>
        </p:nvSpPr>
        <p:spPr/>
        <p:txBody>
          <a:bodyPr/>
          <a:lstStyle>
            <a:lvl1pPr>
              <a:defRPr sz="600">
                <a:solidFill>
                  <a:schemeClr val="bg1"/>
                </a:solidFill>
                <a:latin typeface="Inter" panose="02000503000000020004" pitchFamily="2" charset="0"/>
                <a:ea typeface="Inter" panose="02000503000000020004" pitchFamily="2" charset="0"/>
              </a:defRPr>
            </a:lvl1pPr>
          </a:lstStyle>
          <a:p>
            <a:r>
              <a:rPr lang="en-GB"/>
              <a:t>Insert Confidentiality Level in slide footer </a:t>
            </a:r>
            <a:endParaRPr lang="en-GB" dirty="0"/>
          </a:p>
        </p:txBody>
      </p:sp>
      <p:sp>
        <p:nvSpPr>
          <p:cNvPr id="9" name="Slide Number Placeholder 8"/>
          <p:cNvSpPr>
            <a:spLocks noGrp="1"/>
          </p:cNvSpPr>
          <p:nvPr>
            <p:ph type="sldNum" sz="quarter" idx="11"/>
          </p:nvPr>
        </p:nvSpPr>
        <p:spPr/>
        <p:txBody>
          <a:bodyPr/>
          <a:lstStyle>
            <a:lvl1pPr>
              <a:defRPr sz="600">
                <a:solidFill>
                  <a:schemeClr val="bg1"/>
                </a:solidFill>
                <a:latin typeface="Inter" panose="02000503000000020004" pitchFamily="2" charset="0"/>
                <a:ea typeface="Inter" panose="02000503000000020004" pitchFamily="2" charset="0"/>
              </a:defRPr>
            </a:lvl1pPr>
          </a:lstStyle>
          <a:p>
            <a:fld id="{72A83A2B-3358-44F8-83A0-4598795D8FB5}" type="slidenum">
              <a:rPr lang="en-GB" smtClean="0"/>
              <a:pPr/>
              <a:t>‹#›</a:t>
            </a:fld>
            <a:endParaRPr lang="en-GB" dirty="0"/>
          </a:p>
        </p:txBody>
      </p:sp>
      <p:pic>
        <p:nvPicPr>
          <p:cNvPr id="3" name="Graphic 2">
            <a:extLst>
              <a:ext uri="{FF2B5EF4-FFF2-40B4-BE49-F238E27FC236}">
                <a16:creationId xmlns:a16="http://schemas.microsoft.com/office/drawing/2014/main" id="{468D457B-9569-A7B4-188E-29FE10098BD4}"/>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368680" y="213759"/>
            <a:ext cx="515325" cy="281171"/>
          </a:xfrm>
          <a:prstGeom prst="rect">
            <a:avLst/>
          </a:prstGeom>
        </p:spPr>
      </p:pic>
      <p:pic>
        <p:nvPicPr>
          <p:cNvPr id="12" name="Graphic 11">
            <a:extLst>
              <a:ext uri="{FF2B5EF4-FFF2-40B4-BE49-F238E27FC236}">
                <a16:creationId xmlns:a16="http://schemas.microsoft.com/office/drawing/2014/main" id="{CE80F326-B42F-B51C-6C83-F1B73670208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7199" y="671231"/>
            <a:ext cx="4520153" cy="3801038"/>
          </a:xfrm>
          <a:prstGeom prst="rect">
            <a:avLst/>
          </a:prstGeom>
        </p:spPr>
      </p:pic>
      <p:sp>
        <p:nvSpPr>
          <p:cNvPr id="13" name="Title 1">
            <a:extLst>
              <a:ext uri="{FF2B5EF4-FFF2-40B4-BE49-F238E27FC236}">
                <a16:creationId xmlns:a16="http://schemas.microsoft.com/office/drawing/2014/main" id="{F5E3038F-909A-8780-F507-D57C78941B39}"/>
              </a:ext>
            </a:extLst>
          </p:cNvPr>
          <p:cNvSpPr txBox="1">
            <a:spLocks/>
          </p:cNvSpPr>
          <p:nvPr userDrawn="1"/>
        </p:nvSpPr>
        <p:spPr>
          <a:xfrm>
            <a:off x="347087" y="123622"/>
            <a:ext cx="2534227" cy="2384981"/>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000" b="1" i="0" kern="1200">
                <a:solidFill>
                  <a:schemeClr val="bg1"/>
                </a:solidFill>
                <a:latin typeface="Inter" panose="02000503000000020004" pitchFamily="2" charset="0"/>
                <a:ea typeface="Inter" panose="02000503000000020004" pitchFamily="2" charset="0"/>
                <a:cs typeface="+mj-cs"/>
              </a:defRPr>
            </a:lvl1pPr>
          </a:lstStyle>
          <a:p>
            <a:pPr algn="l"/>
            <a:r>
              <a:rPr lang="en-US" sz="16000" dirty="0"/>
              <a:t>1</a:t>
            </a:r>
            <a:endParaRPr lang="en-GB" sz="16000" dirty="0"/>
          </a:p>
        </p:txBody>
      </p:sp>
      <p:sp>
        <p:nvSpPr>
          <p:cNvPr id="14" name="Rectangle 13">
            <a:extLst>
              <a:ext uri="{FF2B5EF4-FFF2-40B4-BE49-F238E27FC236}">
                <a16:creationId xmlns:a16="http://schemas.microsoft.com/office/drawing/2014/main" id="{7EB77192-61FC-65C5-65C2-1A0DCCA78B03}"/>
              </a:ext>
            </a:extLst>
          </p:cNvPr>
          <p:cNvSpPr/>
          <p:nvPr userDrawn="1"/>
        </p:nvSpPr>
        <p:spPr>
          <a:xfrm>
            <a:off x="0" y="2287688"/>
            <a:ext cx="2534227" cy="274636"/>
          </a:xfrm>
          <a:prstGeom prst="rect">
            <a:avLst/>
          </a:prstGeom>
          <a:solidFill>
            <a:schemeClr val="accent2"/>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p>
            <a:pPr algn="ctr" defTabSz="444500">
              <a:lnSpc>
                <a:spcPct val="90000"/>
              </a:lnSpc>
              <a:spcBef>
                <a:spcPct val="0"/>
              </a:spcBef>
              <a:spcAft>
                <a:spcPct val="35000"/>
              </a:spcAft>
            </a:pPr>
            <a:endParaRPr lang="en-US" sz="1000" b="0" i="0" kern="1200" dirty="0">
              <a:solidFill>
                <a:schemeClr val="accent2"/>
              </a:solidFill>
              <a:latin typeface="Inter" panose="02000503000000020004" pitchFamily="2" charset="0"/>
              <a:ea typeface="+mn-ea"/>
              <a:cs typeface="+mn-cs"/>
            </a:endParaRPr>
          </a:p>
        </p:txBody>
      </p:sp>
    </p:spTree>
    <p:extLst>
      <p:ext uri="{BB962C8B-B14F-4D97-AF65-F5344CB8AC3E}">
        <p14:creationId xmlns:p14="http://schemas.microsoft.com/office/powerpoint/2010/main" val="4747368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vider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81314" y="2193925"/>
            <a:ext cx="5487366" cy="2466975"/>
          </a:xfrm>
        </p:spPr>
        <p:txBody>
          <a:bodyPr>
            <a:noAutofit/>
          </a:bodyPr>
          <a:lstStyle>
            <a:lvl1pPr>
              <a:lnSpc>
                <a:spcPct val="100000"/>
              </a:lnSpc>
              <a:defRPr sz="3000" b="1">
                <a:solidFill>
                  <a:schemeClr val="bg1"/>
                </a:solidFill>
                <a:latin typeface="Inter" panose="02000503000000020004" pitchFamily="2" charset="0"/>
                <a:ea typeface="Inter" panose="02000503000000020004" pitchFamily="2" charset="0"/>
              </a:defRPr>
            </a:lvl1pPr>
          </a:lstStyle>
          <a:p>
            <a:r>
              <a:rPr lang="en-US" dirty="0"/>
              <a:t>Click to edit Master title style</a:t>
            </a:r>
            <a:endParaRPr lang="en-GB" dirty="0"/>
          </a:p>
        </p:txBody>
      </p:sp>
      <p:sp>
        <p:nvSpPr>
          <p:cNvPr id="8" name="Footer Placeholder 7"/>
          <p:cNvSpPr>
            <a:spLocks noGrp="1"/>
          </p:cNvSpPr>
          <p:nvPr>
            <p:ph type="ftr" sz="quarter" idx="10"/>
          </p:nvPr>
        </p:nvSpPr>
        <p:spPr/>
        <p:txBody>
          <a:bodyPr/>
          <a:lstStyle>
            <a:lvl1pPr>
              <a:defRPr sz="600">
                <a:solidFill>
                  <a:schemeClr val="bg1"/>
                </a:solidFill>
                <a:latin typeface="Inter" panose="02000503000000020004" pitchFamily="2" charset="0"/>
                <a:ea typeface="Inter" panose="02000503000000020004" pitchFamily="2" charset="0"/>
              </a:defRPr>
            </a:lvl1pPr>
          </a:lstStyle>
          <a:p>
            <a:r>
              <a:rPr lang="en-GB"/>
              <a:t>Insert Confidentiality Level in slide footer </a:t>
            </a:r>
            <a:endParaRPr lang="en-GB" dirty="0"/>
          </a:p>
        </p:txBody>
      </p:sp>
      <p:sp>
        <p:nvSpPr>
          <p:cNvPr id="9" name="Slide Number Placeholder 8"/>
          <p:cNvSpPr>
            <a:spLocks noGrp="1"/>
          </p:cNvSpPr>
          <p:nvPr>
            <p:ph type="sldNum" sz="quarter" idx="11"/>
          </p:nvPr>
        </p:nvSpPr>
        <p:spPr/>
        <p:txBody>
          <a:bodyPr/>
          <a:lstStyle>
            <a:lvl1pPr>
              <a:defRPr sz="600">
                <a:solidFill>
                  <a:schemeClr val="bg1"/>
                </a:solidFill>
                <a:latin typeface="Inter" panose="02000503000000020004" pitchFamily="2" charset="0"/>
                <a:ea typeface="Inter" panose="02000503000000020004" pitchFamily="2" charset="0"/>
              </a:defRPr>
            </a:lvl1pPr>
          </a:lstStyle>
          <a:p>
            <a:fld id="{72A83A2B-3358-44F8-83A0-4598795D8FB5}" type="slidenum">
              <a:rPr lang="en-GB" smtClean="0"/>
              <a:pPr/>
              <a:t>‹#›</a:t>
            </a:fld>
            <a:endParaRPr lang="en-GB" dirty="0"/>
          </a:p>
        </p:txBody>
      </p:sp>
      <p:pic>
        <p:nvPicPr>
          <p:cNvPr id="3" name="Graphic 2">
            <a:extLst>
              <a:ext uri="{FF2B5EF4-FFF2-40B4-BE49-F238E27FC236}">
                <a16:creationId xmlns:a16="http://schemas.microsoft.com/office/drawing/2014/main" id="{03C2B687-783D-5E99-A62F-DC53FEA21C50}"/>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368680" y="213759"/>
            <a:ext cx="515325" cy="281171"/>
          </a:xfrm>
          <a:prstGeom prst="rect">
            <a:avLst/>
          </a:prstGeom>
        </p:spPr>
      </p:pic>
      <p:pic>
        <p:nvPicPr>
          <p:cNvPr id="4" name="Graphic 3">
            <a:extLst>
              <a:ext uri="{FF2B5EF4-FFF2-40B4-BE49-F238E27FC236}">
                <a16:creationId xmlns:a16="http://schemas.microsoft.com/office/drawing/2014/main" id="{591D64DA-2131-2752-5292-5B9B6E75269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7199" y="671231"/>
            <a:ext cx="4520153" cy="3801038"/>
          </a:xfrm>
          <a:prstGeom prst="rect">
            <a:avLst/>
          </a:prstGeom>
        </p:spPr>
      </p:pic>
      <p:sp>
        <p:nvSpPr>
          <p:cNvPr id="5" name="Title 1">
            <a:extLst>
              <a:ext uri="{FF2B5EF4-FFF2-40B4-BE49-F238E27FC236}">
                <a16:creationId xmlns:a16="http://schemas.microsoft.com/office/drawing/2014/main" id="{3B9978AB-A04B-76F7-6E40-EE643CDD07B4}"/>
              </a:ext>
            </a:extLst>
          </p:cNvPr>
          <p:cNvSpPr txBox="1">
            <a:spLocks/>
          </p:cNvSpPr>
          <p:nvPr userDrawn="1"/>
        </p:nvSpPr>
        <p:spPr>
          <a:xfrm>
            <a:off x="347087" y="123622"/>
            <a:ext cx="2534227" cy="2384981"/>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000" b="1" i="0" kern="1200">
                <a:solidFill>
                  <a:schemeClr val="bg1"/>
                </a:solidFill>
                <a:latin typeface="Inter" panose="02000503000000020004" pitchFamily="2" charset="0"/>
                <a:ea typeface="Inter" panose="02000503000000020004" pitchFamily="2" charset="0"/>
                <a:cs typeface="+mj-cs"/>
              </a:defRPr>
            </a:lvl1pPr>
          </a:lstStyle>
          <a:p>
            <a:pPr algn="l"/>
            <a:r>
              <a:rPr lang="en-US" sz="16000" dirty="0"/>
              <a:t>2</a:t>
            </a:r>
            <a:endParaRPr lang="en-GB" sz="16000" dirty="0"/>
          </a:p>
        </p:txBody>
      </p:sp>
      <p:sp>
        <p:nvSpPr>
          <p:cNvPr id="6" name="Rectangle 5">
            <a:extLst>
              <a:ext uri="{FF2B5EF4-FFF2-40B4-BE49-F238E27FC236}">
                <a16:creationId xmlns:a16="http://schemas.microsoft.com/office/drawing/2014/main" id="{9DBB6818-549C-F972-A0C2-41ADA035806D}"/>
              </a:ext>
            </a:extLst>
          </p:cNvPr>
          <p:cNvSpPr/>
          <p:nvPr userDrawn="1"/>
        </p:nvSpPr>
        <p:spPr>
          <a:xfrm>
            <a:off x="0" y="2287688"/>
            <a:ext cx="2534227" cy="274636"/>
          </a:xfrm>
          <a:prstGeom prst="rect">
            <a:avLst/>
          </a:prstGeom>
          <a:solidFill>
            <a:schemeClr val="accent2"/>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p>
            <a:pPr algn="ctr" defTabSz="444500">
              <a:lnSpc>
                <a:spcPct val="90000"/>
              </a:lnSpc>
              <a:spcBef>
                <a:spcPct val="0"/>
              </a:spcBef>
              <a:spcAft>
                <a:spcPct val="35000"/>
              </a:spcAft>
            </a:pPr>
            <a:endParaRPr lang="en-US" sz="1000" b="0" i="0" kern="1200" dirty="0">
              <a:solidFill>
                <a:schemeClr val="accent2"/>
              </a:solidFill>
              <a:latin typeface="Inter" panose="02000503000000020004" pitchFamily="2" charset="0"/>
              <a:ea typeface="+mn-ea"/>
              <a:cs typeface="+mn-cs"/>
            </a:endParaRPr>
          </a:p>
        </p:txBody>
      </p:sp>
    </p:spTree>
    <p:extLst>
      <p:ext uri="{BB962C8B-B14F-4D97-AF65-F5344CB8AC3E}">
        <p14:creationId xmlns:p14="http://schemas.microsoft.com/office/powerpoint/2010/main" val="14474980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vider slide 3">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81314" y="2193925"/>
            <a:ext cx="5487366" cy="2466975"/>
          </a:xfrm>
        </p:spPr>
        <p:txBody>
          <a:bodyPr>
            <a:noAutofit/>
          </a:bodyPr>
          <a:lstStyle>
            <a:lvl1pPr>
              <a:lnSpc>
                <a:spcPct val="100000"/>
              </a:lnSpc>
              <a:defRPr sz="3000" b="1">
                <a:solidFill>
                  <a:schemeClr val="bg1"/>
                </a:solidFill>
                <a:latin typeface="Inter" panose="02000503000000020004" pitchFamily="2" charset="0"/>
                <a:ea typeface="Inter" panose="02000503000000020004" pitchFamily="2" charset="0"/>
              </a:defRPr>
            </a:lvl1pPr>
          </a:lstStyle>
          <a:p>
            <a:r>
              <a:rPr lang="en-US" dirty="0"/>
              <a:t>Click to edit Master title style</a:t>
            </a:r>
            <a:endParaRPr lang="en-GB" dirty="0"/>
          </a:p>
        </p:txBody>
      </p:sp>
      <p:sp>
        <p:nvSpPr>
          <p:cNvPr id="8" name="Footer Placeholder 7"/>
          <p:cNvSpPr>
            <a:spLocks noGrp="1"/>
          </p:cNvSpPr>
          <p:nvPr>
            <p:ph type="ftr" sz="quarter" idx="10"/>
          </p:nvPr>
        </p:nvSpPr>
        <p:spPr/>
        <p:txBody>
          <a:bodyPr/>
          <a:lstStyle>
            <a:lvl1pPr>
              <a:defRPr sz="600">
                <a:solidFill>
                  <a:schemeClr val="bg1"/>
                </a:solidFill>
                <a:latin typeface="Inter" panose="02000503000000020004" pitchFamily="2" charset="0"/>
                <a:ea typeface="Inter" panose="02000503000000020004" pitchFamily="2" charset="0"/>
              </a:defRPr>
            </a:lvl1pPr>
          </a:lstStyle>
          <a:p>
            <a:r>
              <a:rPr lang="en-GB"/>
              <a:t>Insert Confidentiality Level in slide footer </a:t>
            </a:r>
            <a:endParaRPr lang="en-GB" dirty="0"/>
          </a:p>
        </p:txBody>
      </p:sp>
      <p:sp>
        <p:nvSpPr>
          <p:cNvPr id="9" name="Slide Number Placeholder 8"/>
          <p:cNvSpPr>
            <a:spLocks noGrp="1"/>
          </p:cNvSpPr>
          <p:nvPr>
            <p:ph type="sldNum" sz="quarter" idx="11"/>
          </p:nvPr>
        </p:nvSpPr>
        <p:spPr/>
        <p:txBody>
          <a:bodyPr/>
          <a:lstStyle>
            <a:lvl1pPr>
              <a:defRPr sz="600">
                <a:solidFill>
                  <a:schemeClr val="bg1"/>
                </a:solidFill>
                <a:latin typeface="Inter" panose="02000503000000020004" pitchFamily="2" charset="0"/>
                <a:ea typeface="Inter" panose="02000503000000020004" pitchFamily="2" charset="0"/>
              </a:defRPr>
            </a:lvl1pPr>
          </a:lstStyle>
          <a:p>
            <a:fld id="{72A83A2B-3358-44F8-83A0-4598795D8FB5}" type="slidenum">
              <a:rPr lang="en-GB" smtClean="0"/>
              <a:pPr/>
              <a:t>‹#›</a:t>
            </a:fld>
            <a:endParaRPr lang="en-GB" dirty="0"/>
          </a:p>
        </p:txBody>
      </p:sp>
      <p:pic>
        <p:nvPicPr>
          <p:cNvPr id="3" name="Graphic 2">
            <a:extLst>
              <a:ext uri="{FF2B5EF4-FFF2-40B4-BE49-F238E27FC236}">
                <a16:creationId xmlns:a16="http://schemas.microsoft.com/office/drawing/2014/main" id="{EE26D2B1-A408-21F9-6681-9840D70FC420}"/>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368680" y="213759"/>
            <a:ext cx="515325" cy="281171"/>
          </a:xfrm>
          <a:prstGeom prst="rect">
            <a:avLst/>
          </a:prstGeom>
        </p:spPr>
      </p:pic>
      <p:pic>
        <p:nvPicPr>
          <p:cNvPr id="4" name="Graphic 3">
            <a:extLst>
              <a:ext uri="{FF2B5EF4-FFF2-40B4-BE49-F238E27FC236}">
                <a16:creationId xmlns:a16="http://schemas.microsoft.com/office/drawing/2014/main" id="{06639259-716B-111A-D324-046C9612152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7199" y="671231"/>
            <a:ext cx="4520153" cy="3801038"/>
          </a:xfrm>
          <a:prstGeom prst="rect">
            <a:avLst/>
          </a:prstGeom>
        </p:spPr>
      </p:pic>
      <p:sp>
        <p:nvSpPr>
          <p:cNvPr id="5" name="Title 1">
            <a:extLst>
              <a:ext uri="{FF2B5EF4-FFF2-40B4-BE49-F238E27FC236}">
                <a16:creationId xmlns:a16="http://schemas.microsoft.com/office/drawing/2014/main" id="{5ABD9413-7AAD-02DD-89A0-803720550A16}"/>
              </a:ext>
            </a:extLst>
          </p:cNvPr>
          <p:cNvSpPr txBox="1">
            <a:spLocks/>
          </p:cNvSpPr>
          <p:nvPr userDrawn="1"/>
        </p:nvSpPr>
        <p:spPr>
          <a:xfrm>
            <a:off x="347087" y="123622"/>
            <a:ext cx="2534227" cy="2384981"/>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000" b="1" i="0" kern="1200">
                <a:solidFill>
                  <a:schemeClr val="bg1"/>
                </a:solidFill>
                <a:latin typeface="Inter" panose="02000503000000020004" pitchFamily="2" charset="0"/>
                <a:ea typeface="Inter" panose="02000503000000020004" pitchFamily="2" charset="0"/>
                <a:cs typeface="+mj-cs"/>
              </a:defRPr>
            </a:lvl1pPr>
          </a:lstStyle>
          <a:p>
            <a:pPr algn="l"/>
            <a:r>
              <a:rPr lang="en-US" sz="16000" dirty="0"/>
              <a:t>3</a:t>
            </a:r>
            <a:endParaRPr lang="en-GB" sz="16000" dirty="0"/>
          </a:p>
        </p:txBody>
      </p:sp>
      <p:sp>
        <p:nvSpPr>
          <p:cNvPr id="6" name="Rectangle 5">
            <a:extLst>
              <a:ext uri="{FF2B5EF4-FFF2-40B4-BE49-F238E27FC236}">
                <a16:creationId xmlns:a16="http://schemas.microsoft.com/office/drawing/2014/main" id="{428E9A63-A0A4-3672-B778-6416871A8412}"/>
              </a:ext>
            </a:extLst>
          </p:cNvPr>
          <p:cNvSpPr/>
          <p:nvPr userDrawn="1"/>
        </p:nvSpPr>
        <p:spPr>
          <a:xfrm>
            <a:off x="0" y="2287688"/>
            <a:ext cx="2534227" cy="274636"/>
          </a:xfrm>
          <a:prstGeom prst="rect">
            <a:avLst/>
          </a:prstGeom>
          <a:solidFill>
            <a:schemeClr val="accent2"/>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p>
            <a:pPr algn="ctr" defTabSz="444500">
              <a:lnSpc>
                <a:spcPct val="90000"/>
              </a:lnSpc>
              <a:spcBef>
                <a:spcPct val="0"/>
              </a:spcBef>
              <a:spcAft>
                <a:spcPct val="35000"/>
              </a:spcAft>
            </a:pPr>
            <a:endParaRPr lang="en-US" sz="1000" b="0" i="0" kern="1200" dirty="0">
              <a:solidFill>
                <a:schemeClr val="accent2"/>
              </a:solidFill>
              <a:latin typeface="Inter" panose="02000503000000020004" pitchFamily="2" charset="0"/>
              <a:ea typeface="+mn-ea"/>
              <a:cs typeface="+mn-cs"/>
            </a:endParaRPr>
          </a:p>
        </p:txBody>
      </p:sp>
    </p:spTree>
    <p:extLst>
      <p:ext uri="{BB962C8B-B14F-4D97-AF65-F5344CB8AC3E}">
        <p14:creationId xmlns:p14="http://schemas.microsoft.com/office/powerpoint/2010/main" val="511892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ivider slide 4">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81314" y="2193925"/>
            <a:ext cx="5487366" cy="2466975"/>
          </a:xfrm>
        </p:spPr>
        <p:txBody>
          <a:bodyPr>
            <a:noAutofit/>
          </a:bodyPr>
          <a:lstStyle>
            <a:lvl1pPr>
              <a:lnSpc>
                <a:spcPct val="100000"/>
              </a:lnSpc>
              <a:defRPr sz="3000" b="1">
                <a:solidFill>
                  <a:schemeClr val="bg1"/>
                </a:solidFill>
                <a:latin typeface="Inter" panose="02000503000000020004" pitchFamily="2" charset="0"/>
                <a:ea typeface="Inter" panose="02000503000000020004" pitchFamily="2" charset="0"/>
              </a:defRPr>
            </a:lvl1pPr>
          </a:lstStyle>
          <a:p>
            <a:r>
              <a:rPr lang="en-US" dirty="0"/>
              <a:t>Click to edit Master title style</a:t>
            </a:r>
            <a:endParaRPr lang="en-GB" dirty="0"/>
          </a:p>
        </p:txBody>
      </p:sp>
      <p:sp>
        <p:nvSpPr>
          <p:cNvPr id="8" name="Footer Placeholder 7"/>
          <p:cNvSpPr>
            <a:spLocks noGrp="1"/>
          </p:cNvSpPr>
          <p:nvPr>
            <p:ph type="ftr" sz="quarter" idx="10"/>
          </p:nvPr>
        </p:nvSpPr>
        <p:spPr/>
        <p:txBody>
          <a:bodyPr/>
          <a:lstStyle>
            <a:lvl1pPr>
              <a:defRPr sz="600">
                <a:solidFill>
                  <a:schemeClr val="bg1"/>
                </a:solidFill>
                <a:latin typeface="Inter" panose="02000503000000020004" pitchFamily="2" charset="0"/>
                <a:ea typeface="Inter" panose="02000503000000020004" pitchFamily="2" charset="0"/>
              </a:defRPr>
            </a:lvl1pPr>
          </a:lstStyle>
          <a:p>
            <a:r>
              <a:rPr lang="en-GB"/>
              <a:t>Insert Confidentiality Level in slide footer </a:t>
            </a:r>
            <a:endParaRPr lang="en-GB" dirty="0"/>
          </a:p>
        </p:txBody>
      </p:sp>
      <p:sp>
        <p:nvSpPr>
          <p:cNvPr id="9" name="Slide Number Placeholder 8"/>
          <p:cNvSpPr>
            <a:spLocks noGrp="1"/>
          </p:cNvSpPr>
          <p:nvPr>
            <p:ph type="sldNum" sz="quarter" idx="11"/>
          </p:nvPr>
        </p:nvSpPr>
        <p:spPr/>
        <p:txBody>
          <a:bodyPr/>
          <a:lstStyle>
            <a:lvl1pPr>
              <a:defRPr sz="600">
                <a:solidFill>
                  <a:schemeClr val="bg1"/>
                </a:solidFill>
                <a:latin typeface="Inter" panose="02000503000000020004" pitchFamily="2" charset="0"/>
                <a:ea typeface="Inter" panose="02000503000000020004" pitchFamily="2" charset="0"/>
              </a:defRPr>
            </a:lvl1pPr>
          </a:lstStyle>
          <a:p>
            <a:fld id="{72A83A2B-3358-44F8-83A0-4598795D8FB5}" type="slidenum">
              <a:rPr lang="en-GB" smtClean="0"/>
              <a:pPr/>
              <a:t>‹#›</a:t>
            </a:fld>
            <a:endParaRPr lang="en-GB" dirty="0"/>
          </a:p>
        </p:txBody>
      </p:sp>
      <p:pic>
        <p:nvPicPr>
          <p:cNvPr id="3" name="Graphic 2">
            <a:extLst>
              <a:ext uri="{FF2B5EF4-FFF2-40B4-BE49-F238E27FC236}">
                <a16:creationId xmlns:a16="http://schemas.microsoft.com/office/drawing/2014/main" id="{0F006C29-3C5A-E0F1-2E54-B2E9CD50525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368680" y="213759"/>
            <a:ext cx="515325" cy="281171"/>
          </a:xfrm>
          <a:prstGeom prst="rect">
            <a:avLst/>
          </a:prstGeom>
        </p:spPr>
      </p:pic>
      <p:pic>
        <p:nvPicPr>
          <p:cNvPr id="4" name="Graphic 3">
            <a:extLst>
              <a:ext uri="{FF2B5EF4-FFF2-40B4-BE49-F238E27FC236}">
                <a16:creationId xmlns:a16="http://schemas.microsoft.com/office/drawing/2014/main" id="{FA627319-B696-627E-554B-D55708D04D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7199" y="671231"/>
            <a:ext cx="4520153" cy="3801038"/>
          </a:xfrm>
          <a:prstGeom prst="rect">
            <a:avLst/>
          </a:prstGeom>
        </p:spPr>
      </p:pic>
      <p:sp>
        <p:nvSpPr>
          <p:cNvPr id="5" name="Title 1">
            <a:extLst>
              <a:ext uri="{FF2B5EF4-FFF2-40B4-BE49-F238E27FC236}">
                <a16:creationId xmlns:a16="http://schemas.microsoft.com/office/drawing/2014/main" id="{D7004459-6E4D-252E-2BDD-A5878EC27538}"/>
              </a:ext>
            </a:extLst>
          </p:cNvPr>
          <p:cNvSpPr txBox="1">
            <a:spLocks/>
          </p:cNvSpPr>
          <p:nvPr userDrawn="1"/>
        </p:nvSpPr>
        <p:spPr>
          <a:xfrm>
            <a:off x="347087" y="123622"/>
            <a:ext cx="2534227" cy="2384981"/>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000" b="1" i="0" kern="1200">
                <a:solidFill>
                  <a:schemeClr val="bg1"/>
                </a:solidFill>
                <a:latin typeface="Inter" panose="02000503000000020004" pitchFamily="2" charset="0"/>
                <a:ea typeface="Inter" panose="02000503000000020004" pitchFamily="2" charset="0"/>
                <a:cs typeface="+mj-cs"/>
              </a:defRPr>
            </a:lvl1pPr>
          </a:lstStyle>
          <a:p>
            <a:pPr algn="l"/>
            <a:r>
              <a:rPr lang="en-US" sz="16000" dirty="0"/>
              <a:t>4</a:t>
            </a:r>
            <a:endParaRPr lang="en-GB" sz="16000" dirty="0"/>
          </a:p>
        </p:txBody>
      </p:sp>
      <p:sp>
        <p:nvSpPr>
          <p:cNvPr id="6" name="Rectangle 5">
            <a:extLst>
              <a:ext uri="{FF2B5EF4-FFF2-40B4-BE49-F238E27FC236}">
                <a16:creationId xmlns:a16="http://schemas.microsoft.com/office/drawing/2014/main" id="{F275E80A-C673-3974-7D4F-6E6AC62003C4}"/>
              </a:ext>
            </a:extLst>
          </p:cNvPr>
          <p:cNvSpPr/>
          <p:nvPr userDrawn="1"/>
        </p:nvSpPr>
        <p:spPr>
          <a:xfrm>
            <a:off x="0" y="2287688"/>
            <a:ext cx="2534227" cy="274636"/>
          </a:xfrm>
          <a:prstGeom prst="rect">
            <a:avLst/>
          </a:prstGeom>
          <a:solidFill>
            <a:schemeClr val="accent2"/>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p>
            <a:pPr algn="ctr" defTabSz="444500">
              <a:lnSpc>
                <a:spcPct val="90000"/>
              </a:lnSpc>
              <a:spcBef>
                <a:spcPct val="0"/>
              </a:spcBef>
              <a:spcAft>
                <a:spcPct val="35000"/>
              </a:spcAft>
            </a:pPr>
            <a:endParaRPr lang="en-US" sz="1000" b="0" i="0" kern="1200" dirty="0">
              <a:solidFill>
                <a:schemeClr val="accent2"/>
              </a:solidFill>
              <a:latin typeface="Inter" panose="02000503000000020004" pitchFamily="2" charset="0"/>
              <a:ea typeface="+mn-ea"/>
              <a:cs typeface="+mn-cs"/>
            </a:endParaRPr>
          </a:p>
        </p:txBody>
      </p:sp>
    </p:spTree>
    <p:extLst>
      <p:ext uri="{BB962C8B-B14F-4D97-AF65-F5344CB8AC3E}">
        <p14:creationId xmlns:p14="http://schemas.microsoft.com/office/powerpoint/2010/main" val="22134714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ivider slide 5">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81314" y="2193925"/>
            <a:ext cx="5487366" cy="2466975"/>
          </a:xfrm>
        </p:spPr>
        <p:txBody>
          <a:bodyPr>
            <a:noAutofit/>
          </a:bodyPr>
          <a:lstStyle>
            <a:lvl1pPr>
              <a:lnSpc>
                <a:spcPct val="100000"/>
              </a:lnSpc>
              <a:defRPr sz="3000" b="1">
                <a:solidFill>
                  <a:schemeClr val="bg1"/>
                </a:solidFill>
                <a:latin typeface="Inter" panose="02000503000000020004" pitchFamily="2" charset="0"/>
                <a:ea typeface="Inter" panose="02000503000000020004" pitchFamily="2" charset="0"/>
              </a:defRPr>
            </a:lvl1pPr>
          </a:lstStyle>
          <a:p>
            <a:r>
              <a:rPr lang="en-US" dirty="0"/>
              <a:t>Click to edit Master title style</a:t>
            </a:r>
            <a:endParaRPr lang="en-GB" dirty="0"/>
          </a:p>
        </p:txBody>
      </p:sp>
      <p:sp>
        <p:nvSpPr>
          <p:cNvPr id="8" name="Footer Placeholder 7"/>
          <p:cNvSpPr>
            <a:spLocks noGrp="1"/>
          </p:cNvSpPr>
          <p:nvPr>
            <p:ph type="ftr" sz="quarter" idx="10"/>
          </p:nvPr>
        </p:nvSpPr>
        <p:spPr/>
        <p:txBody>
          <a:bodyPr/>
          <a:lstStyle>
            <a:lvl1pPr>
              <a:defRPr sz="600">
                <a:solidFill>
                  <a:schemeClr val="bg1"/>
                </a:solidFill>
                <a:latin typeface="Inter" panose="02000503000000020004" pitchFamily="2" charset="0"/>
                <a:ea typeface="Inter" panose="02000503000000020004" pitchFamily="2" charset="0"/>
              </a:defRPr>
            </a:lvl1pPr>
          </a:lstStyle>
          <a:p>
            <a:r>
              <a:rPr lang="en-GB"/>
              <a:t>Insert Confidentiality Level in slide footer </a:t>
            </a:r>
            <a:endParaRPr lang="en-GB" dirty="0"/>
          </a:p>
        </p:txBody>
      </p:sp>
      <p:sp>
        <p:nvSpPr>
          <p:cNvPr id="9" name="Slide Number Placeholder 8"/>
          <p:cNvSpPr>
            <a:spLocks noGrp="1"/>
          </p:cNvSpPr>
          <p:nvPr>
            <p:ph type="sldNum" sz="quarter" idx="11"/>
          </p:nvPr>
        </p:nvSpPr>
        <p:spPr/>
        <p:txBody>
          <a:bodyPr/>
          <a:lstStyle>
            <a:lvl1pPr>
              <a:defRPr sz="600">
                <a:solidFill>
                  <a:schemeClr val="bg1"/>
                </a:solidFill>
                <a:latin typeface="Inter" panose="02000503000000020004" pitchFamily="2" charset="0"/>
                <a:ea typeface="Inter" panose="02000503000000020004" pitchFamily="2" charset="0"/>
              </a:defRPr>
            </a:lvl1pPr>
          </a:lstStyle>
          <a:p>
            <a:fld id="{72A83A2B-3358-44F8-83A0-4598795D8FB5}" type="slidenum">
              <a:rPr lang="en-GB" smtClean="0"/>
              <a:pPr/>
              <a:t>‹#›</a:t>
            </a:fld>
            <a:endParaRPr lang="en-GB" dirty="0"/>
          </a:p>
        </p:txBody>
      </p:sp>
      <p:pic>
        <p:nvPicPr>
          <p:cNvPr id="3" name="Graphic 2">
            <a:extLst>
              <a:ext uri="{FF2B5EF4-FFF2-40B4-BE49-F238E27FC236}">
                <a16:creationId xmlns:a16="http://schemas.microsoft.com/office/drawing/2014/main" id="{D0762BC7-3B88-B6A2-5EC6-089BD63752A9}"/>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368680" y="213759"/>
            <a:ext cx="515325" cy="281171"/>
          </a:xfrm>
          <a:prstGeom prst="rect">
            <a:avLst/>
          </a:prstGeom>
        </p:spPr>
      </p:pic>
      <p:pic>
        <p:nvPicPr>
          <p:cNvPr id="4" name="Graphic 3">
            <a:extLst>
              <a:ext uri="{FF2B5EF4-FFF2-40B4-BE49-F238E27FC236}">
                <a16:creationId xmlns:a16="http://schemas.microsoft.com/office/drawing/2014/main" id="{92348218-C03F-9A5A-85EF-2B3DEB4E1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7199" y="671231"/>
            <a:ext cx="4520153" cy="3801038"/>
          </a:xfrm>
          <a:prstGeom prst="rect">
            <a:avLst/>
          </a:prstGeom>
        </p:spPr>
      </p:pic>
      <p:sp>
        <p:nvSpPr>
          <p:cNvPr id="5" name="Title 1">
            <a:extLst>
              <a:ext uri="{FF2B5EF4-FFF2-40B4-BE49-F238E27FC236}">
                <a16:creationId xmlns:a16="http://schemas.microsoft.com/office/drawing/2014/main" id="{252CEB58-C566-2D53-EAB7-23543D6F30C7}"/>
              </a:ext>
            </a:extLst>
          </p:cNvPr>
          <p:cNvSpPr txBox="1">
            <a:spLocks/>
          </p:cNvSpPr>
          <p:nvPr userDrawn="1"/>
        </p:nvSpPr>
        <p:spPr>
          <a:xfrm>
            <a:off x="347087" y="123622"/>
            <a:ext cx="2534227" cy="2384981"/>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000" b="1" i="0" kern="1200">
                <a:solidFill>
                  <a:schemeClr val="bg1"/>
                </a:solidFill>
                <a:latin typeface="Inter" panose="02000503000000020004" pitchFamily="2" charset="0"/>
                <a:ea typeface="Inter" panose="02000503000000020004" pitchFamily="2" charset="0"/>
                <a:cs typeface="+mj-cs"/>
              </a:defRPr>
            </a:lvl1pPr>
          </a:lstStyle>
          <a:p>
            <a:pPr algn="l"/>
            <a:r>
              <a:rPr lang="en-US" sz="16000" dirty="0"/>
              <a:t>5</a:t>
            </a:r>
            <a:endParaRPr lang="en-GB" sz="16000" dirty="0"/>
          </a:p>
        </p:txBody>
      </p:sp>
      <p:sp>
        <p:nvSpPr>
          <p:cNvPr id="6" name="Rectangle 5">
            <a:extLst>
              <a:ext uri="{FF2B5EF4-FFF2-40B4-BE49-F238E27FC236}">
                <a16:creationId xmlns:a16="http://schemas.microsoft.com/office/drawing/2014/main" id="{F5FAA9F0-B4F2-0494-D283-EA39346F1534}"/>
              </a:ext>
            </a:extLst>
          </p:cNvPr>
          <p:cNvSpPr/>
          <p:nvPr userDrawn="1"/>
        </p:nvSpPr>
        <p:spPr>
          <a:xfrm>
            <a:off x="0" y="2287688"/>
            <a:ext cx="2534227" cy="274636"/>
          </a:xfrm>
          <a:prstGeom prst="rect">
            <a:avLst/>
          </a:prstGeom>
          <a:solidFill>
            <a:schemeClr val="accent2"/>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p>
            <a:pPr algn="ctr" defTabSz="444500">
              <a:lnSpc>
                <a:spcPct val="90000"/>
              </a:lnSpc>
              <a:spcBef>
                <a:spcPct val="0"/>
              </a:spcBef>
              <a:spcAft>
                <a:spcPct val="35000"/>
              </a:spcAft>
            </a:pPr>
            <a:endParaRPr lang="en-US" sz="1000" b="0" i="0" kern="1200" dirty="0">
              <a:solidFill>
                <a:schemeClr val="accent2"/>
              </a:solidFill>
              <a:latin typeface="Inter" panose="02000503000000020004" pitchFamily="2" charset="0"/>
              <a:ea typeface="+mn-ea"/>
              <a:cs typeface="+mn-cs"/>
            </a:endParaRPr>
          </a:p>
        </p:txBody>
      </p:sp>
    </p:spTree>
    <p:extLst>
      <p:ext uri="{BB962C8B-B14F-4D97-AF65-F5344CB8AC3E}">
        <p14:creationId xmlns:p14="http://schemas.microsoft.com/office/powerpoint/2010/main" val="3267546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ivider slide 6">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81314" y="2193925"/>
            <a:ext cx="5487366" cy="2466975"/>
          </a:xfrm>
        </p:spPr>
        <p:txBody>
          <a:bodyPr>
            <a:noAutofit/>
          </a:bodyPr>
          <a:lstStyle>
            <a:lvl1pPr>
              <a:lnSpc>
                <a:spcPct val="100000"/>
              </a:lnSpc>
              <a:defRPr sz="3000" b="1">
                <a:solidFill>
                  <a:schemeClr val="bg1"/>
                </a:solidFill>
                <a:latin typeface="Inter" panose="02000503000000020004" pitchFamily="2" charset="0"/>
                <a:ea typeface="Inter" panose="02000503000000020004" pitchFamily="2" charset="0"/>
              </a:defRPr>
            </a:lvl1pPr>
          </a:lstStyle>
          <a:p>
            <a:r>
              <a:rPr lang="en-US" dirty="0"/>
              <a:t>Click to edit Master title style</a:t>
            </a:r>
            <a:endParaRPr lang="en-GB" dirty="0"/>
          </a:p>
        </p:txBody>
      </p:sp>
      <p:sp>
        <p:nvSpPr>
          <p:cNvPr id="8" name="Footer Placeholder 7"/>
          <p:cNvSpPr>
            <a:spLocks noGrp="1"/>
          </p:cNvSpPr>
          <p:nvPr>
            <p:ph type="ftr" sz="quarter" idx="10"/>
          </p:nvPr>
        </p:nvSpPr>
        <p:spPr/>
        <p:txBody>
          <a:bodyPr/>
          <a:lstStyle>
            <a:lvl1pPr>
              <a:defRPr sz="600">
                <a:solidFill>
                  <a:schemeClr val="bg1"/>
                </a:solidFill>
                <a:latin typeface="Inter" panose="02000503000000020004" pitchFamily="2" charset="0"/>
                <a:ea typeface="Inter" panose="02000503000000020004" pitchFamily="2" charset="0"/>
              </a:defRPr>
            </a:lvl1pPr>
          </a:lstStyle>
          <a:p>
            <a:r>
              <a:rPr lang="en-GB"/>
              <a:t>Insert Confidentiality Level in slide footer </a:t>
            </a:r>
            <a:endParaRPr lang="en-GB" dirty="0"/>
          </a:p>
        </p:txBody>
      </p:sp>
      <p:sp>
        <p:nvSpPr>
          <p:cNvPr id="9" name="Slide Number Placeholder 8"/>
          <p:cNvSpPr>
            <a:spLocks noGrp="1"/>
          </p:cNvSpPr>
          <p:nvPr>
            <p:ph type="sldNum" sz="quarter" idx="11"/>
          </p:nvPr>
        </p:nvSpPr>
        <p:spPr/>
        <p:txBody>
          <a:bodyPr/>
          <a:lstStyle>
            <a:lvl1pPr>
              <a:defRPr sz="600">
                <a:solidFill>
                  <a:schemeClr val="bg1"/>
                </a:solidFill>
                <a:latin typeface="Inter" panose="02000503000000020004" pitchFamily="2" charset="0"/>
                <a:ea typeface="Inter" panose="02000503000000020004" pitchFamily="2" charset="0"/>
              </a:defRPr>
            </a:lvl1pPr>
          </a:lstStyle>
          <a:p>
            <a:fld id="{72A83A2B-3358-44F8-83A0-4598795D8FB5}" type="slidenum">
              <a:rPr lang="en-GB" smtClean="0"/>
              <a:pPr/>
              <a:t>‹#›</a:t>
            </a:fld>
            <a:endParaRPr lang="en-GB" dirty="0"/>
          </a:p>
        </p:txBody>
      </p:sp>
      <p:pic>
        <p:nvPicPr>
          <p:cNvPr id="3" name="Graphic 2">
            <a:extLst>
              <a:ext uri="{FF2B5EF4-FFF2-40B4-BE49-F238E27FC236}">
                <a16:creationId xmlns:a16="http://schemas.microsoft.com/office/drawing/2014/main" id="{3FE4523A-1A7D-8DAA-B029-904FB1BE5CCA}"/>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368680" y="213759"/>
            <a:ext cx="515325" cy="281171"/>
          </a:xfrm>
          <a:prstGeom prst="rect">
            <a:avLst/>
          </a:prstGeom>
        </p:spPr>
      </p:pic>
      <p:pic>
        <p:nvPicPr>
          <p:cNvPr id="4" name="Graphic 3">
            <a:extLst>
              <a:ext uri="{FF2B5EF4-FFF2-40B4-BE49-F238E27FC236}">
                <a16:creationId xmlns:a16="http://schemas.microsoft.com/office/drawing/2014/main" id="{1A48391C-6254-4E00-BDCE-AA8D38BCBFA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7199" y="671231"/>
            <a:ext cx="4520153" cy="3801038"/>
          </a:xfrm>
          <a:prstGeom prst="rect">
            <a:avLst/>
          </a:prstGeom>
        </p:spPr>
      </p:pic>
      <p:sp>
        <p:nvSpPr>
          <p:cNvPr id="5" name="Title 1">
            <a:extLst>
              <a:ext uri="{FF2B5EF4-FFF2-40B4-BE49-F238E27FC236}">
                <a16:creationId xmlns:a16="http://schemas.microsoft.com/office/drawing/2014/main" id="{99F1BFFD-C9C6-ECA6-FF78-EACD9BF7C95B}"/>
              </a:ext>
            </a:extLst>
          </p:cNvPr>
          <p:cNvSpPr txBox="1">
            <a:spLocks/>
          </p:cNvSpPr>
          <p:nvPr userDrawn="1"/>
        </p:nvSpPr>
        <p:spPr>
          <a:xfrm>
            <a:off x="347087" y="123622"/>
            <a:ext cx="2534227" cy="2384981"/>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000" b="1" i="0" kern="1200">
                <a:solidFill>
                  <a:schemeClr val="bg1"/>
                </a:solidFill>
                <a:latin typeface="Inter" panose="02000503000000020004" pitchFamily="2" charset="0"/>
                <a:ea typeface="Inter" panose="02000503000000020004" pitchFamily="2" charset="0"/>
                <a:cs typeface="+mj-cs"/>
              </a:defRPr>
            </a:lvl1pPr>
          </a:lstStyle>
          <a:p>
            <a:pPr algn="l"/>
            <a:r>
              <a:rPr lang="en-US" sz="16000" dirty="0"/>
              <a:t>6</a:t>
            </a:r>
            <a:endParaRPr lang="en-GB" sz="16000" dirty="0"/>
          </a:p>
        </p:txBody>
      </p:sp>
      <p:sp>
        <p:nvSpPr>
          <p:cNvPr id="6" name="Rectangle 5">
            <a:extLst>
              <a:ext uri="{FF2B5EF4-FFF2-40B4-BE49-F238E27FC236}">
                <a16:creationId xmlns:a16="http://schemas.microsoft.com/office/drawing/2014/main" id="{DF12FEA1-D32C-181D-0791-F42550734296}"/>
              </a:ext>
            </a:extLst>
          </p:cNvPr>
          <p:cNvSpPr/>
          <p:nvPr userDrawn="1"/>
        </p:nvSpPr>
        <p:spPr>
          <a:xfrm>
            <a:off x="0" y="2287688"/>
            <a:ext cx="2534227" cy="274636"/>
          </a:xfrm>
          <a:prstGeom prst="rect">
            <a:avLst/>
          </a:prstGeom>
          <a:solidFill>
            <a:schemeClr val="accent2"/>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p>
            <a:pPr algn="ctr" defTabSz="444500">
              <a:lnSpc>
                <a:spcPct val="90000"/>
              </a:lnSpc>
              <a:spcBef>
                <a:spcPct val="0"/>
              </a:spcBef>
              <a:spcAft>
                <a:spcPct val="35000"/>
              </a:spcAft>
            </a:pPr>
            <a:endParaRPr lang="en-US" sz="1000" b="0" i="0" kern="1200" dirty="0">
              <a:solidFill>
                <a:schemeClr val="accent2"/>
              </a:solidFill>
              <a:latin typeface="Inter" panose="02000503000000020004" pitchFamily="2" charset="0"/>
              <a:ea typeface="+mn-ea"/>
              <a:cs typeface="+mn-cs"/>
            </a:endParaRPr>
          </a:p>
        </p:txBody>
      </p:sp>
    </p:spTree>
    <p:extLst>
      <p:ext uri="{BB962C8B-B14F-4D97-AF65-F5344CB8AC3E}">
        <p14:creationId xmlns:p14="http://schemas.microsoft.com/office/powerpoint/2010/main" val="17873874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ivider slide 7">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81314" y="2193925"/>
            <a:ext cx="5487366" cy="2466975"/>
          </a:xfrm>
        </p:spPr>
        <p:txBody>
          <a:bodyPr>
            <a:noAutofit/>
          </a:bodyPr>
          <a:lstStyle>
            <a:lvl1pPr>
              <a:lnSpc>
                <a:spcPct val="100000"/>
              </a:lnSpc>
              <a:defRPr sz="3000" b="1">
                <a:solidFill>
                  <a:schemeClr val="bg1"/>
                </a:solidFill>
                <a:latin typeface="Inter" panose="02000503000000020004" pitchFamily="2" charset="0"/>
                <a:ea typeface="Inter" panose="02000503000000020004" pitchFamily="2" charset="0"/>
              </a:defRPr>
            </a:lvl1pPr>
          </a:lstStyle>
          <a:p>
            <a:r>
              <a:rPr lang="en-US" dirty="0"/>
              <a:t>Click to edit Master title style</a:t>
            </a:r>
            <a:endParaRPr lang="en-GB" dirty="0"/>
          </a:p>
        </p:txBody>
      </p:sp>
      <p:sp>
        <p:nvSpPr>
          <p:cNvPr id="8" name="Footer Placeholder 7"/>
          <p:cNvSpPr>
            <a:spLocks noGrp="1"/>
          </p:cNvSpPr>
          <p:nvPr>
            <p:ph type="ftr" sz="quarter" idx="10"/>
          </p:nvPr>
        </p:nvSpPr>
        <p:spPr/>
        <p:txBody>
          <a:bodyPr/>
          <a:lstStyle>
            <a:lvl1pPr>
              <a:defRPr sz="600">
                <a:solidFill>
                  <a:schemeClr val="bg1"/>
                </a:solidFill>
                <a:latin typeface="Inter" panose="02000503000000020004" pitchFamily="2" charset="0"/>
                <a:ea typeface="Inter" panose="02000503000000020004" pitchFamily="2" charset="0"/>
              </a:defRPr>
            </a:lvl1pPr>
          </a:lstStyle>
          <a:p>
            <a:r>
              <a:rPr lang="en-GB"/>
              <a:t>Insert Confidentiality Level in slide footer </a:t>
            </a:r>
            <a:endParaRPr lang="en-GB" dirty="0"/>
          </a:p>
        </p:txBody>
      </p:sp>
      <p:sp>
        <p:nvSpPr>
          <p:cNvPr id="9" name="Slide Number Placeholder 8"/>
          <p:cNvSpPr>
            <a:spLocks noGrp="1"/>
          </p:cNvSpPr>
          <p:nvPr>
            <p:ph type="sldNum" sz="quarter" idx="11"/>
          </p:nvPr>
        </p:nvSpPr>
        <p:spPr/>
        <p:txBody>
          <a:bodyPr/>
          <a:lstStyle>
            <a:lvl1pPr>
              <a:defRPr sz="600">
                <a:solidFill>
                  <a:schemeClr val="bg1"/>
                </a:solidFill>
                <a:latin typeface="Inter" panose="02000503000000020004" pitchFamily="2" charset="0"/>
                <a:ea typeface="Inter" panose="02000503000000020004" pitchFamily="2" charset="0"/>
              </a:defRPr>
            </a:lvl1pPr>
          </a:lstStyle>
          <a:p>
            <a:fld id="{72A83A2B-3358-44F8-83A0-4598795D8FB5}" type="slidenum">
              <a:rPr lang="en-GB" smtClean="0"/>
              <a:pPr/>
              <a:t>‹#›</a:t>
            </a:fld>
            <a:endParaRPr lang="en-GB" dirty="0"/>
          </a:p>
        </p:txBody>
      </p:sp>
      <p:pic>
        <p:nvPicPr>
          <p:cNvPr id="3" name="Graphic 2">
            <a:extLst>
              <a:ext uri="{FF2B5EF4-FFF2-40B4-BE49-F238E27FC236}">
                <a16:creationId xmlns:a16="http://schemas.microsoft.com/office/drawing/2014/main" id="{423B1850-3CD4-2D40-7ECF-DE7960335CBD}"/>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368680" y="213759"/>
            <a:ext cx="515325" cy="281171"/>
          </a:xfrm>
          <a:prstGeom prst="rect">
            <a:avLst/>
          </a:prstGeom>
        </p:spPr>
      </p:pic>
      <p:pic>
        <p:nvPicPr>
          <p:cNvPr id="4" name="Graphic 3">
            <a:extLst>
              <a:ext uri="{FF2B5EF4-FFF2-40B4-BE49-F238E27FC236}">
                <a16:creationId xmlns:a16="http://schemas.microsoft.com/office/drawing/2014/main" id="{A684F784-78EE-4534-F913-C2616E75988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7199" y="671231"/>
            <a:ext cx="4520153" cy="3801038"/>
          </a:xfrm>
          <a:prstGeom prst="rect">
            <a:avLst/>
          </a:prstGeom>
        </p:spPr>
      </p:pic>
      <p:sp>
        <p:nvSpPr>
          <p:cNvPr id="5" name="Title 1">
            <a:extLst>
              <a:ext uri="{FF2B5EF4-FFF2-40B4-BE49-F238E27FC236}">
                <a16:creationId xmlns:a16="http://schemas.microsoft.com/office/drawing/2014/main" id="{866BA3B1-1894-1B76-E91C-3BA22966F5F8}"/>
              </a:ext>
            </a:extLst>
          </p:cNvPr>
          <p:cNvSpPr txBox="1">
            <a:spLocks/>
          </p:cNvSpPr>
          <p:nvPr userDrawn="1"/>
        </p:nvSpPr>
        <p:spPr>
          <a:xfrm>
            <a:off x="347087" y="123622"/>
            <a:ext cx="2534227" cy="2384981"/>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000" b="1" i="0" kern="1200">
                <a:solidFill>
                  <a:schemeClr val="bg1"/>
                </a:solidFill>
                <a:latin typeface="Inter" panose="02000503000000020004" pitchFamily="2" charset="0"/>
                <a:ea typeface="Inter" panose="02000503000000020004" pitchFamily="2" charset="0"/>
                <a:cs typeface="+mj-cs"/>
              </a:defRPr>
            </a:lvl1pPr>
          </a:lstStyle>
          <a:p>
            <a:pPr algn="l"/>
            <a:r>
              <a:rPr lang="en-US" sz="16000" dirty="0"/>
              <a:t>7</a:t>
            </a:r>
            <a:endParaRPr lang="en-GB" sz="16000" dirty="0"/>
          </a:p>
        </p:txBody>
      </p:sp>
      <p:sp>
        <p:nvSpPr>
          <p:cNvPr id="6" name="Rectangle 5">
            <a:extLst>
              <a:ext uri="{FF2B5EF4-FFF2-40B4-BE49-F238E27FC236}">
                <a16:creationId xmlns:a16="http://schemas.microsoft.com/office/drawing/2014/main" id="{C5C1ED4C-30D4-7EF3-6EFE-31B5BC482F4F}"/>
              </a:ext>
            </a:extLst>
          </p:cNvPr>
          <p:cNvSpPr/>
          <p:nvPr userDrawn="1"/>
        </p:nvSpPr>
        <p:spPr>
          <a:xfrm>
            <a:off x="0" y="2287688"/>
            <a:ext cx="2534227" cy="274636"/>
          </a:xfrm>
          <a:prstGeom prst="rect">
            <a:avLst/>
          </a:prstGeom>
          <a:solidFill>
            <a:schemeClr val="accent2"/>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p>
            <a:pPr algn="ctr" defTabSz="444500">
              <a:lnSpc>
                <a:spcPct val="90000"/>
              </a:lnSpc>
              <a:spcBef>
                <a:spcPct val="0"/>
              </a:spcBef>
              <a:spcAft>
                <a:spcPct val="35000"/>
              </a:spcAft>
            </a:pPr>
            <a:endParaRPr lang="en-US" sz="1000" b="0" i="0" kern="1200" dirty="0">
              <a:solidFill>
                <a:schemeClr val="accent2"/>
              </a:solidFill>
              <a:latin typeface="Inter" panose="02000503000000020004" pitchFamily="2" charset="0"/>
              <a:ea typeface="+mn-ea"/>
              <a:cs typeface="+mn-cs"/>
            </a:endParaRPr>
          </a:p>
        </p:txBody>
      </p:sp>
    </p:spTree>
    <p:extLst>
      <p:ext uri="{BB962C8B-B14F-4D97-AF65-F5344CB8AC3E}">
        <p14:creationId xmlns:p14="http://schemas.microsoft.com/office/powerpoint/2010/main" val="2123923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0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C78834-E137-EC99-0D08-14BEE06C6934}"/>
              </a:ext>
            </a:extLst>
          </p:cNvPr>
          <p:cNvPicPr>
            <a:picLocks noChangeAspect="1"/>
          </p:cNvPicPr>
          <p:nvPr userDrawn="1"/>
        </p:nvPicPr>
        <p:blipFill rotWithShape="1">
          <a:blip r:embed="rId2"/>
          <a:srcRect t="1578" r="37857" b="36279"/>
          <a:stretch/>
        </p:blipFill>
        <p:spPr>
          <a:xfrm>
            <a:off x="-2" y="0"/>
            <a:ext cx="9144000" cy="5143500"/>
          </a:xfrm>
          <a:prstGeom prst="rect">
            <a:avLst/>
          </a:prstGeom>
          <a:blipFill dpi="0" rotWithShape="1">
            <a:blip r:embed="rId3"/>
            <a:srcRect/>
            <a:stretch>
              <a:fillRect/>
            </a:stretch>
          </a:blipFill>
        </p:spPr>
      </p:pic>
      <p:sp>
        <p:nvSpPr>
          <p:cNvPr id="2" name="Title 1"/>
          <p:cNvSpPr>
            <a:spLocks noGrp="1"/>
          </p:cNvSpPr>
          <p:nvPr>
            <p:ph type="ctrTitle"/>
          </p:nvPr>
        </p:nvSpPr>
        <p:spPr>
          <a:xfrm>
            <a:off x="469537" y="1427231"/>
            <a:ext cx="5742727" cy="1393833"/>
          </a:xfrm>
        </p:spPr>
        <p:txBody>
          <a:bodyPr>
            <a:normAutofit/>
          </a:bodyPr>
          <a:lstStyle>
            <a:lvl1pPr algn="l">
              <a:lnSpc>
                <a:spcPts val="3440"/>
              </a:lnSpc>
              <a:defRPr sz="3000" b="1" i="0">
                <a:solidFill>
                  <a:schemeClr val="bg1"/>
                </a:solidFill>
                <a:latin typeface="Inter" panose="02000503000000020004" pitchFamily="2" charset="0"/>
                <a:ea typeface="Inter" panose="02000503000000020004" pitchFamily="2" charset="0"/>
                <a:cs typeface="Inter" panose="02000503000000020004" pitchFamily="2" charset="0"/>
              </a:defRPr>
            </a:lvl1pPr>
          </a:lstStyle>
          <a:p>
            <a:r>
              <a:rPr lang="en-US" dirty="0"/>
              <a:t>Click to edit Master title style</a:t>
            </a:r>
            <a:endParaRPr lang="en-GB" dirty="0"/>
          </a:p>
        </p:txBody>
      </p:sp>
      <p:sp>
        <p:nvSpPr>
          <p:cNvPr id="4" name="Footer Placeholder 3"/>
          <p:cNvSpPr>
            <a:spLocks noGrp="1"/>
          </p:cNvSpPr>
          <p:nvPr>
            <p:ph type="ftr" sz="quarter" idx="10"/>
          </p:nvPr>
        </p:nvSpPr>
        <p:spPr/>
        <p:txBody>
          <a:bodyPr/>
          <a:lstStyle>
            <a:lvl1pPr>
              <a:defRPr sz="600">
                <a:solidFill>
                  <a:schemeClr val="bg1"/>
                </a:solidFill>
                <a:latin typeface="Inter" panose="02000503000000020004" pitchFamily="2" charset="0"/>
                <a:ea typeface="Inter" panose="02000503000000020004" pitchFamily="2" charset="0"/>
              </a:defRPr>
            </a:lvl1pPr>
          </a:lstStyle>
          <a:p>
            <a:r>
              <a:rPr lang="en-GB" dirty="0"/>
              <a:t>Insert Confidentiality Level in slide footer </a:t>
            </a:r>
          </a:p>
        </p:txBody>
      </p:sp>
      <p:pic>
        <p:nvPicPr>
          <p:cNvPr id="8" name="Graphic 7">
            <a:extLst>
              <a:ext uri="{FF2B5EF4-FFF2-40B4-BE49-F238E27FC236}">
                <a16:creationId xmlns:a16="http://schemas.microsoft.com/office/drawing/2014/main" id="{DCEAA15E-88D0-79EE-589E-660D75899C0F}"/>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368680" y="4720713"/>
            <a:ext cx="515325" cy="281171"/>
          </a:xfrm>
          <a:prstGeom prst="rect">
            <a:avLst/>
          </a:prstGeom>
        </p:spPr>
      </p:pic>
    </p:spTree>
    <p:extLst>
      <p:ext uri="{BB962C8B-B14F-4D97-AF65-F5344CB8AC3E}">
        <p14:creationId xmlns:p14="http://schemas.microsoft.com/office/powerpoint/2010/main" val="5068924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ivider slide 8">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81314" y="2193925"/>
            <a:ext cx="5487366" cy="2466975"/>
          </a:xfrm>
        </p:spPr>
        <p:txBody>
          <a:bodyPr>
            <a:noAutofit/>
          </a:bodyPr>
          <a:lstStyle>
            <a:lvl1pPr>
              <a:lnSpc>
                <a:spcPct val="100000"/>
              </a:lnSpc>
              <a:defRPr sz="3000" b="1">
                <a:solidFill>
                  <a:schemeClr val="bg1"/>
                </a:solidFill>
                <a:latin typeface="Inter" panose="02000503000000020004" pitchFamily="2" charset="0"/>
                <a:ea typeface="Inter" panose="02000503000000020004" pitchFamily="2" charset="0"/>
              </a:defRPr>
            </a:lvl1pPr>
          </a:lstStyle>
          <a:p>
            <a:r>
              <a:rPr lang="en-US" dirty="0"/>
              <a:t>Click to edit Master title style</a:t>
            </a:r>
            <a:endParaRPr lang="en-GB" dirty="0"/>
          </a:p>
        </p:txBody>
      </p:sp>
      <p:sp>
        <p:nvSpPr>
          <p:cNvPr id="8" name="Footer Placeholder 7"/>
          <p:cNvSpPr>
            <a:spLocks noGrp="1"/>
          </p:cNvSpPr>
          <p:nvPr>
            <p:ph type="ftr" sz="quarter" idx="10"/>
          </p:nvPr>
        </p:nvSpPr>
        <p:spPr/>
        <p:txBody>
          <a:bodyPr/>
          <a:lstStyle>
            <a:lvl1pPr>
              <a:defRPr sz="600">
                <a:solidFill>
                  <a:schemeClr val="bg1"/>
                </a:solidFill>
                <a:latin typeface="Inter" panose="02000503000000020004" pitchFamily="2" charset="0"/>
                <a:ea typeface="Inter" panose="02000503000000020004" pitchFamily="2" charset="0"/>
              </a:defRPr>
            </a:lvl1pPr>
          </a:lstStyle>
          <a:p>
            <a:r>
              <a:rPr lang="en-GB"/>
              <a:t>Insert Confidentiality Level in slide footer </a:t>
            </a:r>
            <a:endParaRPr lang="en-GB" dirty="0"/>
          </a:p>
        </p:txBody>
      </p:sp>
      <p:sp>
        <p:nvSpPr>
          <p:cNvPr id="9" name="Slide Number Placeholder 8"/>
          <p:cNvSpPr>
            <a:spLocks noGrp="1"/>
          </p:cNvSpPr>
          <p:nvPr>
            <p:ph type="sldNum" sz="quarter" idx="11"/>
          </p:nvPr>
        </p:nvSpPr>
        <p:spPr/>
        <p:txBody>
          <a:bodyPr/>
          <a:lstStyle>
            <a:lvl1pPr>
              <a:defRPr sz="600">
                <a:solidFill>
                  <a:schemeClr val="bg1"/>
                </a:solidFill>
                <a:latin typeface="Inter" panose="02000503000000020004" pitchFamily="2" charset="0"/>
                <a:ea typeface="Inter" panose="02000503000000020004" pitchFamily="2" charset="0"/>
              </a:defRPr>
            </a:lvl1pPr>
          </a:lstStyle>
          <a:p>
            <a:fld id="{72A83A2B-3358-44F8-83A0-4598795D8FB5}" type="slidenum">
              <a:rPr lang="en-GB" smtClean="0"/>
              <a:pPr/>
              <a:t>‹#›</a:t>
            </a:fld>
            <a:endParaRPr lang="en-GB" dirty="0"/>
          </a:p>
        </p:txBody>
      </p:sp>
      <p:pic>
        <p:nvPicPr>
          <p:cNvPr id="3" name="Graphic 2">
            <a:extLst>
              <a:ext uri="{FF2B5EF4-FFF2-40B4-BE49-F238E27FC236}">
                <a16:creationId xmlns:a16="http://schemas.microsoft.com/office/drawing/2014/main" id="{CEF8C34B-51D7-EA95-B028-01ADDC931FEA}"/>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368680" y="213759"/>
            <a:ext cx="515325" cy="281171"/>
          </a:xfrm>
          <a:prstGeom prst="rect">
            <a:avLst/>
          </a:prstGeom>
        </p:spPr>
      </p:pic>
      <p:pic>
        <p:nvPicPr>
          <p:cNvPr id="4" name="Graphic 3">
            <a:extLst>
              <a:ext uri="{FF2B5EF4-FFF2-40B4-BE49-F238E27FC236}">
                <a16:creationId xmlns:a16="http://schemas.microsoft.com/office/drawing/2014/main" id="{FF322097-3821-569E-4AF2-63411E375E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7199" y="671231"/>
            <a:ext cx="4520153" cy="3801038"/>
          </a:xfrm>
          <a:prstGeom prst="rect">
            <a:avLst/>
          </a:prstGeom>
        </p:spPr>
      </p:pic>
      <p:sp>
        <p:nvSpPr>
          <p:cNvPr id="5" name="Title 1">
            <a:extLst>
              <a:ext uri="{FF2B5EF4-FFF2-40B4-BE49-F238E27FC236}">
                <a16:creationId xmlns:a16="http://schemas.microsoft.com/office/drawing/2014/main" id="{D70EC965-CC1D-67BC-C27A-2C117709DD5C}"/>
              </a:ext>
            </a:extLst>
          </p:cNvPr>
          <p:cNvSpPr txBox="1">
            <a:spLocks/>
          </p:cNvSpPr>
          <p:nvPr userDrawn="1"/>
        </p:nvSpPr>
        <p:spPr>
          <a:xfrm>
            <a:off x="347087" y="123622"/>
            <a:ext cx="2534227" cy="2384981"/>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000" b="1" i="0" kern="1200">
                <a:solidFill>
                  <a:schemeClr val="bg1"/>
                </a:solidFill>
                <a:latin typeface="Inter" panose="02000503000000020004" pitchFamily="2" charset="0"/>
                <a:ea typeface="Inter" panose="02000503000000020004" pitchFamily="2" charset="0"/>
                <a:cs typeface="+mj-cs"/>
              </a:defRPr>
            </a:lvl1pPr>
          </a:lstStyle>
          <a:p>
            <a:pPr algn="l"/>
            <a:r>
              <a:rPr lang="en-US" sz="16000" dirty="0"/>
              <a:t>8</a:t>
            </a:r>
            <a:endParaRPr lang="en-GB" sz="16000" dirty="0"/>
          </a:p>
        </p:txBody>
      </p:sp>
      <p:sp>
        <p:nvSpPr>
          <p:cNvPr id="6" name="Rectangle 5">
            <a:extLst>
              <a:ext uri="{FF2B5EF4-FFF2-40B4-BE49-F238E27FC236}">
                <a16:creationId xmlns:a16="http://schemas.microsoft.com/office/drawing/2014/main" id="{C55A8D48-6754-E865-CBC5-8922EC37DB5B}"/>
              </a:ext>
            </a:extLst>
          </p:cNvPr>
          <p:cNvSpPr/>
          <p:nvPr userDrawn="1"/>
        </p:nvSpPr>
        <p:spPr>
          <a:xfrm>
            <a:off x="0" y="2287688"/>
            <a:ext cx="2534227" cy="274636"/>
          </a:xfrm>
          <a:prstGeom prst="rect">
            <a:avLst/>
          </a:prstGeom>
          <a:solidFill>
            <a:schemeClr val="accent2"/>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p>
            <a:pPr algn="ctr" defTabSz="444500">
              <a:lnSpc>
                <a:spcPct val="90000"/>
              </a:lnSpc>
              <a:spcBef>
                <a:spcPct val="0"/>
              </a:spcBef>
              <a:spcAft>
                <a:spcPct val="35000"/>
              </a:spcAft>
            </a:pPr>
            <a:endParaRPr lang="en-US" sz="1000" b="0" i="0" kern="1200" dirty="0">
              <a:solidFill>
                <a:schemeClr val="accent2"/>
              </a:solidFill>
              <a:latin typeface="Inter" panose="02000503000000020004" pitchFamily="2" charset="0"/>
              <a:ea typeface="+mn-ea"/>
              <a:cs typeface="+mn-cs"/>
            </a:endParaRPr>
          </a:p>
        </p:txBody>
      </p:sp>
    </p:spTree>
    <p:extLst>
      <p:ext uri="{BB962C8B-B14F-4D97-AF65-F5344CB8AC3E}">
        <p14:creationId xmlns:p14="http://schemas.microsoft.com/office/powerpoint/2010/main" val="18741517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ivider slide 9">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81314" y="2193925"/>
            <a:ext cx="5487366" cy="2466975"/>
          </a:xfrm>
        </p:spPr>
        <p:txBody>
          <a:bodyPr>
            <a:noAutofit/>
          </a:bodyPr>
          <a:lstStyle>
            <a:lvl1pPr>
              <a:lnSpc>
                <a:spcPct val="100000"/>
              </a:lnSpc>
              <a:defRPr sz="3000" b="1">
                <a:solidFill>
                  <a:schemeClr val="bg1"/>
                </a:solidFill>
                <a:latin typeface="Inter" panose="02000503000000020004" pitchFamily="2" charset="0"/>
                <a:ea typeface="Inter" panose="02000503000000020004" pitchFamily="2" charset="0"/>
              </a:defRPr>
            </a:lvl1pPr>
          </a:lstStyle>
          <a:p>
            <a:r>
              <a:rPr lang="en-US" dirty="0"/>
              <a:t>Click to edit Master title style</a:t>
            </a:r>
            <a:endParaRPr lang="en-GB" dirty="0"/>
          </a:p>
        </p:txBody>
      </p:sp>
      <p:sp>
        <p:nvSpPr>
          <p:cNvPr id="8" name="Footer Placeholder 7"/>
          <p:cNvSpPr>
            <a:spLocks noGrp="1"/>
          </p:cNvSpPr>
          <p:nvPr>
            <p:ph type="ftr" sz="quarter" idx="10"/>
          </p:nvPr>
        </p:nvSpPr>
        <p:spPr/>
        <p:txBody>
          <a:bodyPr/>
          <a:lstStyle>
            <a:lvl1pPr>
              <a:defRPr sz="600">
                <a:solidFill>
                  <a:schemeClr val="bg1"/>
                </a:solidFill>
                <a:latin typeface="Inter" panose="02000503000000020004" pitchFamily="2" charset="0"/>
                <a:ea typeface="Inter" panose="02000503000000020004" pitchFamily="2" charset="0"/>
              </a:defRPr>
            </a:lvl1pPr>
          </a:lstStyle>
          <a:p>
            <a:r>
              <a:rPr lang="en-GB"/>
              <a:t>Insert Confidentiality Level in slide footer </a:t>
            </a:r>
            <a:endParaRPr lang="en-GB" dirty="0"/>
          </a:p>
        </p:txBody>
      </p:sp>
      <p:sp>
        <p:nvSpPr>
          <p:cNvPr id="9" name="Slide Number Placeholder 8"/>
          <p:cNvSpPr>
            <a:spLocks noGrp="1"/>
          </p:cNvSpPr>
          <p:nvPr>
            <p:ph type="sldNum" sz="quarter" idx="11"/>
          </p:nvPr>
        </p:nvSpPr>
        <p:spPr/>
        <p:txBody>
          <a:bodyPr/>
          <a:lstStyle>
            <a:lvl1pPr>
              <a:defRPr sz="600">
                <a:solidFill>
                  <a:schemeClr val="bg1"/>
                </a:solidFill>
                <a:latin typeface="Inter" panose="02000503000000020004" pitchFamily="2" charset="0"/>
                <a:ea typeface="Inter" panose="02000503000000020004" pitchFamily="2" charset="0"/>
              </a:defRPr>
            </a:lvl1pPr>
          </a:lstStyle>
          <a:p>
            <a:fld id="{72A83A2B-3358-44F8-83A0-4598795D8FB5}" type="slidenum">
              <a:rPr lang="en-GB" smtClean="0"/>
              <a:pPr/>
              <a:t>‹#›</a:t>
            </a:fld>
            <a:endParaRPr lang="en-GB" dirty="0"/>
          </a:p>
        </p:txBody>
      </p:sp>
      <p:pic>
        <p:nvPicPr>
          <p:cNvPr id="3" name="Graphic 2">
            <a:extLst>
              <a:ext uri="{FF2B5EF4-FFF2-40B4-BE49-F238E27FC236}">
                <a16:creationId xmlns:a16="http://schemas.microsoft.com/office/drawing/2014/main" id="{1F28576B-7E1C-2F0B-49D5-EAE413F5C990}"/>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368680" y="213759"/>
            <a:ext cx="515325" cy="281171"/>
          </a:xfrm>
          <a:prstGeom prst="rect">
            <a:avLst/>
          </a:prstGeom>
        </p:spPr>
      </p:pic>
      <p:pic>
        <p:nvPicPr>
          <p:cNvPr id="4" name="Graphic 3">
            <a:extLst>
              <a:ext uri="{FF2B5EF4-FFF2-40B4-BE49-F238E27FC236}">
                <a16:creationId xmlns:a16="http://schemas.microsoft.com/office/drawing/2014/main" id="{B7240189-67B5-6348-1D8A-584CCC07BD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7199" y="671231"/>
            <a:ext cx="4520153" cy="3801038"/>
          </a:xfrm>
          <a:prstGeom prst="rect">
            <a:avLst/>
          </a:prstGeom>
        </p:spPr>
      </p:pic>
      <p:sp>
        <p:nvSpPr>
          <p:cNvPr id="5" name="Title 1">
            <a:extLst>
              <a:ext uri="{FF2B5EF4-FFF2-40B4-BE49-F238E27FC236}">
                <a16:creationId xmlns:a16="http://schemas.microsoft.com/office/drawing/2014/main" id="{EB6F0412-0B65-7817-C45A-F4F2C998B134}"/>
              </a:ext>
            </a:extLst>
          </p:cNvPr>
          <p:cNvSpPr txBox="1">
            <a:spLocks/>
          </p:cNvSpPr>
          <p:nvPr userDrawn="1"/>
        </p:nvSpPr>
        <p:spPr>
          <a:xfrm>
            <a:off x="347087" y="123622"/>
            <a:ext cx="2534227" cy="2384981"/>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000" b="1" i="0" kern="1200">
                <a:solidFill>
                  <a:schemeClr val="bg1"/>
                </a:solidFill>
                <a:latin typeface="Inter" panose="02000503000000020004" pitchFamily="2" charset="0"/>
                <a:ea typeface="Inter" panose="02000503000000020004" pitchFamily="2" charset="0"/>
                <a:cs typeface="+mj-cs"/>
              </a:defRPr>
            </a:lvl1pPr>
          </a:lstStyle>
          <a:p>
            <a:pPr algn="l"/>
            <a:r>
              <a:rPr lang="en-US" sz="16000" dirty="0"/>
              <a:t>9</a:t>
            </a:r>
            <a:endParaRPr lang="en-GB" sz="16000" dirty="0"/>
          </a:p>
        </p:txBody>
      </p:sp>
      <p:sp>
        <p:nvSpPr>
          <p:cNvPr id="6" name="Rectangle 5">
            <a:extLst>
              <a:ext uri="{FF2B5EF4-FFF2-40B4-BE49-F238E27FC236}">
                <a16:creationId xmlns:a16="http://schemas.microsoft.com/office/drawing/2014/main" id="{3BAAA8A3-1601-635C-3D68-71550D11C8D3}"/>
              </a:ext>
            </a:extLst>
          </p:cNvPr>
          <p:cNvSpPr/>
          <p:nvPr userDrawn="1"/>
        </p:nvSpPr>
        <p:spPr>
          <a:xfrm>
            <a:off x="0" y="2287688"/>
            <a:ext cx="2534227" cy="274636"/>
          </a:xfrm>
          <a:prstGeom prst="rect">
            <a:avLst/>
          </a:prstGeom>
          <a:solidFill>
            <a:schemeClr val="accent2"/>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p>
            <a:pPr algn="ctr" defTabSz="444500">
              <a:lnSpc>
                <a:spcPct val="90000"/>
              </a:lnSpc>
              <a:spcBef>
                <a:spcPct val="0"/>
              </a:spcBef>
              <a:spcAft>
                <a:spcPct val="35000"/>
              </a:spcAft>
            </a:pPr>
            <a:endParaRPr lang="en-US" sz="1000" b="0" i="0" kern="1200" dirty="0">
              <a:solidFill>
                <a:schemeClr val="accent2"/>
              </a:solidFill>
              <a:latin typeface="Inter" panose="02000503000000020004" pitchFamily="2" charset="0"/>
              <a:ea typeface="+mn-ea"/>
              <a:cs typeface="+mn-cs"/>
            </a:endParaRPr>
          </a:p>
        </p:txBody>
      </p:sp>
    </p:spTree>
    <p:extLst>
      <p:ext uri="{BB962C8B-B14F-4D97-AF65-F5344CB8AC3E}">
        <p14:creationId xmlns:p14="http://schemas.microsoft.com/office/powerpoint/2010/main" val="25340853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ivider slide 10">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81314" y="2193925"/>
            <a:ext cx="5487366" cy="2466975"/>
          </a:xfrm>
        </p:spPr>
        <p:txBody>
          <a:bodyPr>
            <a:noAutofit/>
          </a:bodyPr>
          <a:lstStyle>
            <a:lvl1pPr>
              <a:lnSpc>
                <a:spcPct val="100000"/>
              </a:lnSpc>
              <a:defRPr sz="3000" b="1">
                <a:solidFill>
                  <a:schemeClr val="bg1"/>
                </a:solidFill>
                <a:latin typeface="Inter" panose="02000503000000020004" pitchFamily="2" charset="0"/>
                <a:ea typeface="Inter" panose="02000503000000020004" pitchFamily="2" charset="0"/>
              </a:defRPr>
            </a:lvl1pPr>
          </a:lstStyle>
          <a:p>
            <a:r>
              <a:rPr lang="en-US" dirty="0"/>
              <a:t>Click to edit Master title style</a:t>
            </a:r>
            <a:endParaRPr lang="en-GB" dirty="0"/>
          </a:p>
        </p:txBody>
      </p:sp>
      <p:sp>
        <p:nvSpPr>
          <p:cNvPr id="8" name="Footer Placeholder 7"/>
          <p:cNvSpPr>
            <a:spLocks noGrp="1"/>
          </p:cNvSpPr>
          <p:nvPr>
            <p:ph type="ftr" sz="quarter" idx="10"/>
          </p:nvPr>
        </p:nvSpPr>
        <p:spPr/>
        <p:txBody>
          <a:bodyPr/>
          <a:lstStyle>
            <a:lvl1pPr>
              <a:defRPr sz="600">
                <a:solidFill>
                  <a:schemeClr val="bg1"/>
                </a:solidFill>
                <a:latin typeface="Inter" panose="02000503000000020004" pitchFamily="2" charset="0"/>
                <a:ea typeface="Inter" panose="02000503000000020004" pitchFamily="2" charset="0"/>
              </a:defRPr>
            </a:lvl1pPr>
          </a:lstStyle>
          <a:p>
            <a:r>
              <a:rPr lang="en-GB"/>
              <a:t>Insert Confidentiality Level in slide footer </a:t>
            </a:r>
            <a:endParaRPr lang="en-GB" dirty="0"/>
          </a:p>
        </p:txBody>
      </p:sp>
      <p:sp>
        <p:nvSpPr>
          <p:cNvPr id="9" name="Slide Number Placeholder 8"/>
          <p:cNvSpPr>
            <a:spLocks noGrp="1"/>
          </p:cNvSpPr>
          <p:nvPr>
            <p:ph type="sldNum" sz="quarter" idx="11"/>
          </p:nvPr>
        </p:nvSpPr>
        <p:spPr/>
        <p:txBody>
          <a:bodyPr/>
          <a:lstStyle>
            <a:lvl1pPr>
              <a:defRPr sz="600">
                <a:solidFill>
                  <a:schemeClr val="bg1"/>
                </a:solidFill>
                <a:latin typeface="Inter" panose="02000503000000020004" pitchFamily="2" charset="0"/>
                <a:ea typeface="Inter" panose="02000503000000020004" pitchFamily="2" charset="0"/>
              </a:defRPr>
            </a:lvl1pPr>
          </a:lstStyle>
          <a:p>
            <a:fld id="{72A83A2B-3358-44F8-83A0-4598795D8FB5}" type="slidenum">
              <a:rPr lang="en-GB" smtClean="0"/>
              <a:pPr/>
              <a:t>‹#›</a:t>
            </a:fld>
            <a:endParaRPr lang="en-GB" dirty="0"/>
          </a:p>
        </p:txBody>
      </p:sp>
      <p:pic>
        <p:nvPicPr>
          <p:cNvPr id="4" name="Graphic 3">
            <a:extLst>
              <a:ext uri="{FF2B5EF4-FFF2-40B4-BE49-F238E27FC236}">
                <a16:creationId xmlns:a16="http://schemas.microsoft.com/office/drawing/2014/main" id="{B7834C27-B6F8-8F17-4E24-835ADEEE0EB4}"/>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368680" y="213759"/>
            <a:ext cx="515325" cy="281171"/>
          </a:xfrm>
          <a:prstGeom prst="rect">
            <a:avLst/>
          </a:prstGeom>
        </p:spPr>
      </p:pic>
      <p:pic>
        <p:nvPicPr>
          <p:cNvPr id="5" name="Graphic 4">
            <a:extLst>
              <a:ext uri="{FF2B5EF4-FFF2-40B4-BE49-F238E27FC236}">
                <a16:creationId xmlns:a16="http://schemas.microsoft.com/office/drawing/2014/main" id="{A7E092E2-BF24-381E-BE4B-82C28B91198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7199" y="671231"/>
            <a:ext cx="4520153" cy="3801038"/>
          </a:xfrm>
          <a:prstGeom prst="rect">
            <a:avLst/>
          </a:prstGeom>
        </p:spPr>
      </p:pic>
      <p:sp>
        <p:nvSpPr>
          <p:cNvPr id="6" name="Title 1">
            <a:extLst>
              <a:ext uri="{FF2B5EF4-FFF2-40B4-BE49-F238E27FC236}">
                <a16:creationId xmlns:a16="http://schemas.microsoft.com/office/drawing/2014/main" id="{74EF2E57-0A64-E671-D702-626EF1F45EAE}"/>
              </a:ext>
            </a:extLst>
          </p:cNvPr>
          <p:cNvSpPr txBox="1">
            <a:spLocks/>
          </p:cNvSpPr>
          <p:nvPr userDrawn="1"/>
        </p:nvSpPr>
        <p:spPr>
          <a:xfrm>
            <a:off x="347087" y="123622"/>
            <a:ext cx="2534227" cy="2384981"/>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000" b="1" i="0" kern="1200">
                <a:solidFill>
                  <a:schemeClr val="bg1"/>
                </a:solidFill>
                <a:latin typeface="Inter" panose="02000503000000020004" pitchFamily="2" charset="0"/>
                <a:ea typeface="Inter" panose="02000503000000020004" pitchFamily="2" charset="0"/>
                <a:cs typeface="+mj-cs"/>
              </a:defRPr>
            </a:lvl1pPr>
          </a:lstStyle>
          <a:p>
            <a:pPr algn="l"/>
            <a:r>
              <a:rPr lang="en-US" sz="16000" dirty="0"/>
              <a:t>10</a:t>
            </a:r>
            <a:endParaRPr lang="en-GB" sz="16000" dirty="0"/>
          </a:p>
        </p:txBody>
      </p:sp>
      <p:sp>
        <p:nvSpPr>
          <p:cNvPr id="13" name="Rectangle 12">
            <a:extLst>
              <a:ext uri="{FF2B5EF4-FFF2-40B4-BE49-F238E27FC236}">
                <a16:creationId xmlns:a16="http://schemas.microsoft.com/office/drawing/2014/main" id="{2BC88FFA-277E-D895-A727-B60EE70417E7}"/>
              </a:ext>
            </a:extLst>
          </p:cNvPr>
          <p:cNvSpPr/>
          <p:nvPr userDrawn="1"/>
        </p:nvSpPr>
        <p:spPr>
          <a:xfrm>
            <a:off x="0" y="2287688"/>
            <a:ext cx="2534227" cy="274636"/>
          </a:xfrm>
          <a:prstGeom prst="rect">
            <a:avLst/>
          </a:prstGeom>
          <a:solidFill>
            <a:schemeClr val="accent2"/>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p>
            <a:pPr algn="ctr" defTabSz="444500">
              <a:lnSpc>
                <a:spcPct val="90000"/>
              </a:lnSpc>
              <a:spcBef>
                <a:spcPct val="0"/>
              </a:spcBef>
              <a:spcAft>
                <a:spcPct val="35000"/>
              </a:spcAft>
            </a:pPr>
            <a:endParaRPr lang="en-US" sz="1000" b="0" i="0" kern="1200" dirty="0">
              <a:solidFill>
                <a:schemeClr val="accent2"/>
              </a:solidFill>
              <a:latin typeface="Inter" panose="02000503000000020004" pitchFamily="2" charset="0"/>
              <a:ea typeface="+mn-ea"/>
              <a:cs typeface="+mn-cs"/>
            </a:endParaRPr>
          </a:p>
        </p:txBody>
      </p:sp>
    </p:spTree>
    <p:extLst>
      <p:ext uri="{BB962C8B-B14F-4D97-AF65-F5344CB8AC3E}">
        <p14:creationId xmlns:p14="http://schemas.microsoft.com/office/powerpoint/2010/main" val="32793017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Divider slide 10">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81314" y="2193925"/>
            <a:ext cx="5487366" cy="2466975"/>
          </a:xfrm>
        </p:spPr>
        <p:txBody>
          <a:bodyPr>
            <a:noAutofit/>
          </a:bodyPr>
          <a:lstStyle>
            <a:lvl1pPr>
              <a:lnSpc>
                <a:spcPct val="100000"/>
              </a:lnSpc>
              <a:defRPr sz="3000" b="1">
                <a:solidFill>
                  <a:schemeClr val="bg1"/>
                </a:solidFill>
                <a:latin typeface="Inter" panose="02000503000000020004" pitchFamily="2" charset="0"/>
                <a:ea typeface="Inter" panose="02000503000000020004" pitchFamily="2" charset="0"/>
              </a:defRPr>
            </a:lvl1pPr>
          </a:lstStyle>
          <a:p>
            <a:r>
              <a:rPr lang="en-US" dirty="0"/>
              <a:t>Click to edit Master title style</a:t>
            </a:r>
            <a:endParaRPr lang="en-GB" dirty="0"/>
          </a:p>
        </p:txBody>
      </p:sp>
      <p:sp>
        <p:nvSpPr>
          <p:cNvPr id="8" name="Footer Placeholder 7"/>
          <p:cNvSpPr>
            <a:spLocks noGrp="1"/>
          </p:cNvSpPr>
          <p:nvPr>
            <p:ph type="ftr" sz="quarter" idx="10"/>
          </p:nvPr>
        </p:nvSpPr>
        <p:spPr/>
        <p:txBody>
          <a:bodyPr/>
          <a:lstStyle>
            <a:lvl1pPr>
              <a:defRPr sz="600">
                <a:solidFill>
                  <a:schemeClr val="bg1"/>
                </a:solidFill>
                <a:latin typeface="Inter" panose="02000503000000020004" pitchFamily="2" charset="0"/>
                <a:ea typeface="Inter" panose="02000503000000020004" pitchFamily="2" charset="0"/>
              </a:defRPr>
            </a:lvl1pPr>
          </a:lstStyle>
          <a:p>
            <a:r>
              <a:rPr lang="en-GB"/>
              <a:t>Insert Confidentiality Level in slide footer </a:t>
            </a:r>
            <a:endParaRPr lang="en-GB" dirty="0"/>
          </a:p>
        </p:txBody>
      </p:sp>
      <p:sp>
        <p:nvSpPr>
          <p:cNvPr id="9" name="Slide Number Placeholder 8"/>
          <p:cNvSpPr>
            <a:spLocks noGrp="1"/>
          </p:cNvSpPr>
          <p:nvPr>
            <p:ph type="sldNum" sz="quarter" idx="11"/>
          </p:nvPr>
        </p:nvSpPr>
        <p:spPr/>
        <p:txBody>
          <a:bodyPr/>
          <a:lstStyle>
            <a:lvl1pPr>
              <a:defRPr sz="600">
                <a:solidFill>
                  <a:schemeClr val="bg1"/>
                </a:solidFill>
                <a:latin typeface="Inter" panose="02000503000000020004" pitchFamily="2" charset="0"/>
                <a:ea typeface="Inter" panose="02000503000000020004" pitchFamily="2" charset="0"/>
              </a:defRPr>
            </a:lvl1pPr>
          </a:lstStyle>
          <a:p>
            <a:fld id="{72A83A2B-3358-44F8-83A0-4598795D8FB5}" type="slidenum">
              <a:rPr lang="en-GB" smtClean="0"/>
              <a:pPr/>
              <a:t>‹#›</a:t>
            </a:fld>
            <a:endParaRPr lang="en-GB" dirty="0"/>
          </a:p>
        </p:txBody>
      </p:sp>
      <p:pic>
        <p:nvPicPr>
          <p:cNvPr id="3" name="Graphic 2">
            <a:extLst>
              <a:ext uri="{FF2B5EF4-FFF2-40B4-BE49-F238E27FC236}">
                <a16:creationId xmlns:a16="http://schemas.microsoft.com/office/drawing/2014/main" id="{4DA9C735-D959-00FB-549B-CB82CBD30F4A}"/>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368680" y="213759"/>
            <a:ext cx="515325" cy="281171"/>
          </a:xfrm>
          <a:prstGeom prst="rect">
            <a:avLst/>
          </a:prstGeom>
        </p:spPr>
      </p:pic>
      <p:pic>
        <p:nvPicPr>
          <p:cNvPr id="4" name="Graphic 3">
            <a:extLst>
              <a:ext uri="{FF2B5EF4-FFF2-40B4-BE49-F238E27FC236}">
                <a16:creationId xmlns:a16="http://schemas.microsoft.com/office/drawing/2014/main" id="{BB98FC48-44DA-B274-A4AE-E812001D1B7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7199" y="671231"/>
            <a:ext cx="4520153" cy="3801038"/>
          </a:xfrm>
          <a:prstGeom prst="rect">
            <a:avLst/>
          </a:prstGeom>
        </p:spPr>
      </p:pic>
      <p:sp>
        <p:nvSpPr>
          <p:cNvPr id="5" name="Title 1">
            <a:extLst>
              <a:ext uri="{FF2B5EF4-FFF2-40B4-BE49-F238E27FC236}">
                <a16:creationId xmlns:a16="http://schemas.microsoft.com/office/drawing/2014/main" id="{5EF73AFF-F2A6-41F3-4BEF-A87997A24907}"/>
              </a:ext>
            </a:extLst>
          </p:cNvPr>
          <p:cNvSpPr txBox="1">
            <a:spLocks/>
          </p:cNvSpPr>
          <p:nvPr userDrawn="1"/>
        </p:nvSpPr>
        <p:spPr>
          <a:xfrm>
            <a:off x="347087" y="123622"/>
            <a:ext cx="2534227" cy="2384981"/>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000" b="1" i="0" kern="1200">
                <a:solidFill>
                  <a:schemeClr val="bg1"/>
                </a:solidFill>
                <a:latin typeface="Inter" panose="02000503000000020004" pitchFamily="2" charset="0"/>
                <a:ea typeface="Inter" panose="02000503000000020004" pitchFamily="2" charset="0"/>
                <a:cs typeface="+mj-cs"/>
              </a:defRPr>
            </a:lvl1pPr>
          </a:lstStyle>
          <a:p>
            <a:pPr algn="l"/>
            <a:r>
              <a:rPr lang="en-US" sz="16000" dirty="0"/>
              <a:t>11</a:t>
            </a:r>
            <a:endParaRPr lang="en-GB" sz="16000" dirty="0"/>
          </a:p>
        </p:txBody>
      </p:sp>
      <p:sp>
        <p:nvSpPr>
          <p:cNvPr id="6" name="Rectangle 5">
            <a:extLst>
              <a:ext uri="{FF2B5EF4-FFF2-40B4-BE49-F238E27FC236}">
                <a16:creationId xmlns:a16="http://schemas.microsoft.com/office/drawing/2014/main" id="{1E204BFF-03F6-FFD0-90F9-31899D5D6907}"/>
              </a:ext>
            </a:extLst>
          </p:cNvPr>
          <p:cNvSpPr/>
          <p:nvPr userDrawn="1"/>
        </p:nvSpPr>
        <p:spPr>
          <a:xfrm>
            <a:off x="0" y="2287688"/>
            <a:ext cx="2534227" cy="274636"/>
          </a:xfrm>
          <a:prstGeom prst="rect">
            <a:avLst/>
          </a:prstGeom>
          <a:solidFill>
            <a:schemeClr val="accent2"/>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p>
            <a:pPr algn="ctr" defTabSz="444500">
              <a:lnSpc>
                <a:spcPct val="90000"/>
              </a:lnSpc>
              <a:spcBef>
                <a:spcPct val="0"/>
              </a:spcBef>
              <a:spcAft>
                <a:spcPct val="35000"/>
              </a:spcAft>
            </a:pPr>
            <a:endParaRPr lang="en-US" sz="1000" b="0" i="0" kern="1200" dirty="0">
              <a:solidFill>
                <a:schemeClr val="accent2"/>
              </a:solidFill>
              <a:latin typeface="Inter" panose="02000503000000020004" pitchFamily="2" charset="0"/>
              <a:ea typeface="+mn-ea"/>
              <a:cs typeface="+mn-cs"/>
            </a:endParaRPr>
          </a:p>
        </p:txBody>
      </p:sp>
    </p:spTree>
    <p:extLst>
      <p:ext uri="{BB962C8B-B14F-4D97-AF65-F5344CB8AC3E}">
        <p14:creationId xmlns:p14="http://schemas.microsoft.com/office/powerpoint/2010/main" val="8301529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_Divider slide 10">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81314" y="2193925"/>
            <a:ext cx="5487366" cy="2466975"/>
          </a:xfrm>
        </p:spPr>
        <p:txBody>
          <a:bodyPr>
            <a:noAutofit/>
          </a:bodyPr>
          <a:lstStyle>
            <a:lvl1pPr>
              <a:lnSpc>
                <a:spcPct val="100000"/>
              </a:lnSpc>
              <a:defRPr sz="3000" b="1">
                <a:solidFill>
                  <a:schemeClr val="bg1"/>
                </a:solidFill>
                <a:latin typeface="Inter" panose="02000503000000020004" pitchFamily="2" charset="0"/>
                <a:ea typeface="Inter" panose="02000503000000020004" pitchFamily="2" charset="0"/>
              </a:defRPr>
            </a:lvl1pPr>
          </a:lstStyle>
          <a:p>
            <a:r>
              <a:rPr lang="en-US" dirty="0"/>
              <a:t>Click to edit Master title style</a:t>
            </a:r>
            <a:endParaRPr lang="en-GB" dirty="0"/>
          </a:p>
        </p:txBody>
      </p:sp>
      <p:sp>
        <p:nvSpPr>
          <p:cNvPr id="8" name="Footer Placeholder 7"/>
          <p:cNvSpPr>
            <a:spLocks noGrp="1"/>
          </p:cNvSpPr>
          <p:nvPr>
            <p:ph type="ftr" sz="quarter" idx="10"/>
          </p:nvPr>
        </p:nvSpPr>
        <p:spPr/>
        <p:txBody>
          <a:bodyPr/>
          <a:lstStyle>
            <a:lvl1pPr>
              <a:defRPr sz="600">
                <a:solidFill>
                  <a:schemeClr val="bg1"/>
                </a:solidFill>
                <a:latin typeface="Inter" panose="02000503000000020004" pitchFamily="2" charset="0"/>
                <a:ea typeface="Inter" panose="02000503000000020004" pitchFamily="2" charset="0"/>
              </a:defRPr>
            </a:lvl1pPr>
          </a:lstStyle>
          <a:p>
            <a:r>
              <a:rPr lang="en-GB"/>
              <a:t>Insert Confidentiality Level in slide footer </a:t>
            </a:r>
            <a:endParaRPr lang="en-GB" dirty="0"/>
          </a:p>
        </p:txBody>
      </p:sp>
      <p:sp>
        <p:nvSpPr>
          <p:cNvPr id="9" name="Slide Number Placeholder 8"/>
          <p:cNvSpPr>
            <a:spLocks noGrp="1"/>
          </p:cNvSpPr>
          <p:nvPr>
            <p:ph type="sldNum" sz="quarter" idx="11"/>
          </p:nvPr>
        </p:nvSpPr>
        <p:spPr/>
        <p:txBody>
          <a:bodyPr/>
          <a:lstStyle>
            <a:lvl1pPr>
              <a:defRPr sz="600">
                <a:solidFill>
                  <a:schemeClr val="bg1"/>
                </a:solidFill>
                <a:latin typeface="Inter" panose="02000503000000020004" pitchFamily="2" charset="0"/>
                <a:ea typeface="Inter" panose="02000503000000020004" pitchFamily="2" charset="0"/>
              </a:defRPr>
            </a:lvl1pPr>
          </a:lstStyle>
          <a:p>
            <a:fld id="{72A83A2B-3358-44F8-83A0-4598795D8FB5}" type="slidenum">
              <a:rPr lang="en-GB" smtClean="0"/>
              <a:pPr/>
              <a:t>‹#›</a:t>
            </a:fld>
            <a:endParaRPr lang="en-GB" dirty="0"/>
          </a:p>
        </p:txBody>
      </p:sp>
      <p:pic>
        <p:nvPicPr>
          <p:cNvPr id="3" name="Graphic 2">
            <a:extLst>
              <a:ext uri="{FF2B5EF4-FFF2-40B4-BE49-F238E27FC236}">
                <a16:creationId xmlns:a16="http://schemas.microsoft.com/office/drawing/2014/main" id="{BC48EB14-CC04-B818-E2F7-FA4A7943DAE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368680" y="213759"/>
            <a:ext cx="515325" cy="281171"/>
          </a:xfrm>
          <a:prstGeom prst="rect">
            <a:avLst/>
          </a:prstGeom>
        </p:spPr>
      </p:pic>
      <p:pic>
        <p:nvPicPr>
          <p:cNvPr id="4" name="Graphic 3">
            <a:extLst>
              <a:ext uri="{FF2B5EF4-FFF2-40B4-BE49-F238E27FC236}">
                <a16:creationId xmlns:a16="http://schemas.microsoft.com/office/drawing/2014/main" id="{105BB524-AB5E-9F5B-A426-22062D12214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7199" y="671231"/>
            <a:ext cx="4520153" cy="3801038"/>
          </a:xfrm>
          <a:prstGeom prst="rect">
            <a:avLst/>
          </a:prstGeom>
        </p:spPr>
      </p:pic>
      <p:sp>
        <p:nvSpPr>
          <p:cNvPr id="5" name="Title 1">
            <a:extLst>
              <a:ext uri="{FF2B5EF4-FFF2-40B4-BE49-F238E27FC236}">
                <a16:creationId xmlns:a16="http://schemas.microsoft.com/office/drawing/2014/main" id="{10A0D6FB-19D5-084C-9A52-21B4B3567F0D}"/>
              </a:ext>
            </a:extLst>
          </p:cNvPr>
          <p:cNvSpPr txBox="1">
            <a:spLocks/>
          </p:cNvSpPr>
          <p:nvPr userDrawn="1"/>
        </p:nvSpPr>
        <p:spPr>
          <a:xfrm>
            <a:off x="347087" y="123622"/>
            <a:ext cx="2534227" cy="2384981"/>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000" b="1" i="0" kern="1200">
                <a:solidFill>
                  <a:schemeClr val="bg1"/>
                </a:solidFill>
                <a:latin typeface="Inter" panose="02000503000000020004" pitchFamily="2" charset="0"/>
                <a:ea typeface="Inter" panose="02000503000000020004" pitchFamily="2" charset="0"/>
                <a:cs typeface="+mj-cs"/>
              </a:defRPr>
            </a:lvl1pPr>
          </a:lstStyle>
          <a:p>
            <a:pPr algn="l"/>
            <a:r>
              <a:rPr lang="en-US" sz="16000" dirty="0"/>
              <a:t>12</a:t>
            </a:r>
            <a:endParaRPr lang="en-GB" sz="16000" dirty="0"/>
          </a:p>
        </p:txBody>
      </p:sp>
      <p:sp>
        <p:nvSpPr>
          <p:cNvPr id="6" name="Rectangle 5">
            <a:extLst>
              <a:ext uri="{FF2B5EF4-FFF2-40B4-BE49-F238E27FC236}">
                <a16:creationId xmlns:a16="http://schemas.microsoft.com/office/drawing/2014/main" id="{38C09CF3-50DE-6CC1-2DC2-D43AF0EF5E51}"/>
              </a:ext>
            </a:extLst>
          </p:cNvPr>
          <p:cNvSpPr/>
          <p:nvPr userDrawn="1"/>
        </p:nvSpPr>
        <p:spPr>
          <a:xfrm>
            <a:off x="0" y="2287688"/>
            <a:ext cx="2534227" cy="274636"/>
          </a:xfrm>
          <a:prstGeom prst="rect">
            <a:avLst/>
          </a:prstGeom>
          <a:solidFill>
            <a:schemeClr val="accent2"/>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p>
            <a:pPr algn="ctr" defTabSz="444500">
              <a:lnSpc>
                <a:spcPct val="90000"/>
              </a:lnSpc>
              <a:spcBef>
                <a:spcPct val="0"/>
              </a:spcBef>
              <a:spcAft>
                <a:spcPct val="35000"/>
              </a:spcAft>
            </a:pPr>
            <a:endParaRPr lang="en-US" sz="1000" b="0" i="0" kern="1200" dirty="0">
              <a:solidFill>
                <a:schemeClr val="accent2"/>
              </a:solidFill>
              <a:latin typeface="Inter" panose="02000503000000020004" pitchFamily="2" charset="0"/>
              <a:ea typeface="+mn-ea"/>
              <a:cs typeface="+mn-cs"/>
            </a:endParaRPr>
          </a:p>
        </p:txBody>
      </p:sp>
    </p:spTree>
    <p:extLst>
      <p:ext uri="{BB962C8B-B14F-4D97-AF65-F5344CB8AC3E}">
        <p14:creationId xmlns:p14="http://schemas.microsoft.com/office/powerpoint/2010/main" val="26022141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Divider slide 10">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81314" y="2193925"/>
            <a:ext cx="5487366" cy="2466975"/>
          </a:xfrm>
        </p:spPr>
        <p:txBody>
          <a:bodyPr>
            <a:noAutofit/>
          </a:bodyPr>
          <a:lstStyle>
            <a:lvl1pPr>
              <a:lnSpc>
                <a:spcPct val="100000"/>
              </a:lnSpc>
              <a:defRPr sz="3000" b="1">
                <a:solidFill>
                  <a:schemeClr val="bg1"/>
                </a:solidFill>
                <a:latin typeface="Inter" panose="02000503000000020004" pitchFamily="2" charset="0"/>
                <a:ea typeface="Inter" panose="02000503000000020004" pitchFamily="2" charset="0"/>
              </a:defRPr>
            </a:lvl1pPr>
          </a:lstStyle>
          <a:p>
            <a:r>
              <a:rPr lang="en-US" dirty="0"/>
              <a:t>Click to edit Master title style</a:t>
            </a:r>
            <a:endParaRPr lang="en-GB" dirty="0"/>
          </a:p>
        </p:txBody>
      </p:sp>
      <p:sp>
        <p:nvSpPr>
          <p:cNvPr id="8" name="Footer Placeholder 7"/>
          <p:cNvSpPr>
            <a:spLocks noGrp="1"/>
          </p:cNvSpPr>
          <p:nvPr>
            <p:ph type="ftr" sz="quarter" idx="10"/>
          </p:nvPr>
        </p:nvSpPr>
        <p:spPr/>
        <p:txBody>
          <a:bodyPr/>
          <a:lstStyle>
            <a:lvl1pPr>
              <a:defRPr sz="600">
                <a:solidFill>
                  <a:schemeClr val="bg1"/>
                </a:solidFill>
                <a:latin typeface="Inter" panose="02000503000000020004" pitchFamily="2" charset="0"/>
                <a:ea typeface="Inter" panose="02000503000000020004" pitchFamily="2" charset="0"/>
              </a:defRPr>
            </a:lvl1pPr>
          </a:lstStyle>
          <a:p>
            <a:r>
              <a:rPr lang="en-GB"/>
              <a:t>Insert Confidentiality Level in slide footer </a:t>
            </a:r>
            <a:endParaRPr lang="en-GB" dirty="0"/>
          </a:p>
        </p:txBody>
      </p:sp>
      <p:sp>
        <p:nvSpPr>
          <p:cNvPr id="9" name="Slide Number Placeholder 8"/>
          <p:cNvSpPr>
            <a:spLocks noGrp="1"/>
          </p:cNvSpPr>
          <p:nvPr>
            <p:ph type="sldNum" sz="quarter" idx="11"/>
          </p:nvPr>
        </p:nvSpPr>
        <p:spPr/>
        <p:txBody>
          <a:bodyPr/>
          <a:lstStyle>
            <a:lvl1pPr>
              <a:defRPr sz="600">
                <a:solidFill>
                  <a:schemeClr val="bg1"/>
                </a:solidFill>
                <a:latin typeface="Inter" panose="02000503000000020004" pitchFamily="2" charset="0"/>
                <a:ea typeface="Inter" panose="02000503000000020004" pitchFamily="2" charset="0"/>
              </a:defRPr>
            </a:lvl1pPr>
          </a:lstStyle>
          <a:p>
            <a:fld id="{72A83A2B-3358-44F8-83A0-4598795D8FB5}" type="slidenum">
              <a:rPr lang="en-GB" smtClean="0"/>
              <a:pPr/>
              <a:t>‹#›</a:t>
            </a:fld>
            <a:endParaRPr lang="en-GB" dirty="0"/>
          </a:p>
        </p:txBody>
      </p:sp>
      <p:pic>
        <p:nvPicPr>
          <p:cNvPr id="3" name="Graphic 2">
            <a:extLst>
              <a:ext uri="{FF2B5EF4-FFF2-40B4-BE49-F238E27FC236}">
                <a16:creationId xmlns:a16="http://schemas.microsoft.com/office/drawing/2014/main" id="{7D922F33-9106-7BEE-5788-0BDEEDC2C7F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368680" y="213759"/>
            <a:ext cx="515325" cy="281171"/>
          </a:xfrm>
          <a:prstGeom prst="rect">
            <a:avLst/>
          </a:prstGeom>
        </p:spPr>
      </p:pic>
      <p:pic>
        <p:nvPicPr>
          <p:cNvPr id="4" name="Graphic 3">
            <a:extLst>
              <a:ext uri="{FF2B5EF4-FFF2-40B4-BE49-F238E27FC236}">
                <a16:creationId xmlns:a16="http://schemas.microsoft.com/office/drawing/2014/main" id="{4BD95955-A2F9-7D9B-7BEA-32B6C28D3DE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7199" y="671231"/>
            <a:ext cx="4520153" cy="3801038"/>
          </a:xfrm>
          <a:prstGeom prst="rect">
            <a:avLst/>
          </a:prstGeom>
        </p:spPr>
      </p:pic>
      <p:sp>
        <p:nvSpPr>
          <p:cNvPr id="5" name="Title 1">
            <a:extLst>
              <a:ext uri="{FF2B5EF4-FFF2-40B4-BE49-F238E27FC236}">
                <a16:creationId xmlns:a16="http://schemas.microsoft.com/office/drawing/2014/main" id="{BC3B9426-9CF3-3755-83B9-6B196CC9A730}"/>
              </a:ext>
            </a:extLst>
          </p:cNvPr>
          <p:cNvSpPr txBox="1">
            <a:spLocks/>
          </p:cNvSpPr>
          <p:nvPr userDrawn="1"/>
        </p:nvSpPr>
        <p:spPr>
          <a:xfrm>
            <a:off x="347087" y="123622"/>
            <a:ext cx="2534227" cy="2384981"/>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000" b="1" i="0" kern="1200">
                <a:solidFill>
                  <a:schemeClr val="bg1"/>
                </a:solidFill>
                <a:latin typeface="Inter" panose="02000503000000020004" pitchFamily="2" charset="0"/>
                <a:ea typeface="Inter" panose="02000503000000020004" pitchFamily="2" charset="0"/>
                <a:cs typeface="+mj-cs"/>
              </a:defRPr>
            </a:lvl1pPr>
          </a:lstStyle>
          <a:p>
            <a:pPr algn="l"/>
            <a:r>
              <a:rPr lang="en-US" sz="16000" dirty="0"/>
              <a:t>13</a:t>
            </a:r>
            <a:endParaRPr lang="en-GB" sz="16000" dirty="0"/>
          </a:p>
        </p:txBody>
      </p:sp>
      <p:sp>
        <p:nvSpPr>
          <p:cNvPr id="6" name="Rectangle 5">
            <a:extLst>
              <a:ext uri="{FF2B5EF4-FFF2-40B4-BE49-F238E27FC236}">
                <a16:creationId xmlns:a16="http://schemas.microsoft.com/office/drawing/2014/main" id="{32741EE6-39ED-43D6-2EBD-609DBFD250F8}"/>
              </a:ext>
            </a:extLst>
          </p:cNvPr>
          <p:cNvSpPr/>
          <p:nvPr userDrawn="1"/>
        </p:nvSpPr>
        <p:spPr>
          <a:xfrm>
            <a:off x="0" y="2287688"/>
            <a:ext cx="2534227" cy="274636"/>
          </a:xfrm>
          <a:prstGeom prst="rect">
            <a:avLst/>
          </a:prstGeom>
          <a:solidFill>
            <a:schemeClr val="accent2"/>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p>
            <a:pPr algn="ctr" defTabSz="444500">
              <a:lnSpc>
                <a:spcPct val="90000"/>
              </a:lnSpc>
              <a:spcBef>
                <a:spcPct val="0"/>
              </a:spcBef>
              <a:spcAft>
                <a:spcPct val="35000"/>
              </a:spcAft>
            </a:pPr>
            <a:endParaRPr lang="en-US" sz="1000" b="0" i="0" kern="1200" dirty="0">
              <a:solidFill>
                <a:schemeClr val="accent2"/>
              </a:solidFill>
              <a:latin typeface="Inter" panose="02000503000000020004" pitchFamily="2" charset="0"/>
              <a:ea typeface="+mn-ea"/>
              <a:cs typeface="+mn-cs"/>
            </a:endParaRPr>
          </a:p>
        </p:txBody>
      </p:sp>
    </p:spTree>
    <p:extLst>
      <p:ext uri="{BB962C8B-B14F-4D97-AF65-F5344CB8AC3E}">
        <p14:creationId xmlns:p14="http://schemas.microsoft.com/office/powerpoint/2010/main" val="28531717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5_Divider slide 10">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81314" y="2193925"/>
            <a:ext cx="5487366" cy="2466975"/>
          </a:xfrm>
        </p:spPr>
        <p:txBody>
          <a:bodyPr>
            <a:noAutofit/>
          </a:bodyPr>
          <a:lstStyle>
            <a:lvl1pPr>
              <a:lnSpc>
                <a:spcPct val="100000"/>
              </a:lnSpc>
              <a:defRPr sz="3000" b="1">
                <a:solidFill>
                  <a:schemeClr val="bg1"/>
                </a:solidFill>
                <a:latin typeface="Inter" panose="02000503000000020004" pitchFamily="2" charset="0"/>
                <a:ea typeface="Inter" panose="02000503000000020004" pitchFamily="2" charset="0"/>
              </a:defRPr>
            </a:lvl1pPr>
          </a:lstStyle>
          <a:p>
            <a:r>
              <a:rPr lang="en-US" dirty="0"/>
              <a:t>Click to edit Master title style</a:t>
            </a:r>
            <a:endParaRPr lang="en-GB" dirty="0"/>
          </a:p>
        </p:txBody>
      </p:sp>
      <p:sp>
        <p:nvSpPr>
          <p:cNvPr id="8" name="Footer Placeholder 7"/>
          <p:cNvSpPr>
            <a:spLocks noGrp="1"/>
          </p:cNvSpPr>
          <p:nvPr>
            <p:ph type="ftr" sz="quarter" idx="10"/>
          </p:nvPr>
        </p:nvSpPr>
        <p:spPr/>
        <p:txBody>
          <a:bodyPr/>
          <a:lstStyle>
            <a:lvl1pPr>
              <a:defRPr sz="600">
                <a:solidFill>
                  <a:schemeClr val="bg1"/>
                </a:solidFill>
                <a:latin typeface="Inter" panose="02000503000000020004" pitchFamily="2" charset="0"/>
                <a:ea typeface="Inter" panose="02000503000000020004" pitchFamily="2" charset="0"/>
              </a:defRPr>
            </a:lvl1pPr>
          </a:lstStyle>
          <a:p>
            <a:r>
              <a:rPr lang="en-GB" dirty="0"/>
              <a:t>Insert Confidentiality Level in slide footer </a:t>
            </a:r>
          </a:p>
        </p:txBody>
      </p:sp>
      <p:sp>
        <p:nvSpPr>
          <p:cNvPr id="9" name="Slide Number Placeholder 8"/>
          <p:cNvSpPr>
            <a:spLocks noGrp="1"/>
          </p:cNvSpPr>
          <p:nvPr>
            <p:ph type="sldNum" sz="quarter" idx="11"/>
          </p:nvPr>
        </p:nvSpPr>
        <p:spPr/>
        <p:txBody>
          <a:bodyPr/>
          <a:lstStyle>
            <a:lvl1pPr>
              <a:defRPr sz="600">
                <a:solidFill>
                  <a:schemeClr val="bg1"/>
                </a:solidFill>
                <a:latin typeface="Inter" panose="02000503000000020004" pitchFamily="2" charset="0"/>
                <a:ea typeface="Inter" panose="02000503000000020004" pitchFamily="2" charset="0"/>
              </a:defRPr>
            </a:lvl1pPr>
          </a:lstStyle>
          <a:p>
            <a:fld id="{72A83A2B-3358-44F8-83A0-4598795D8FB5}" type="slidenum">
              <a:rPr lang="en-GB" smtClean="0"/>
              <a:pPr/>
              <a:t>‹#›</a:t>
            </a:fld>
            <a:endParaRPr lang="en-GB" dirty="0"/>
          </a:p>
        </p:txBody>
      </p:sp>
      <p:pic>
        <p:nvPicPr>
          <p:cNvPr id="3" name="Graphic 2">
            <a:extLst>
              <a:ext uri="{FF2B5EF4-FFF2-40B4-BE49-F238E27FC236}">
                <a16:creationId xmlns:a16="http://schemas.microsoft.com/office/drawing/2014/main" id="{6CCDD62E-551F-72E4-DE8D-91187719443D}"/>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368680" y="213759"/>
            <a:ext cx="515325" cy="281171"/>
          </a:xfrm>
          <a:prstGeom prst="rect">
            <a:avLst/>
          </a:prstGeom>
        </p:spPr>
      </p:pic>
      <p:pic>
        <p:nvPicPr>
          <p:cNvPr id="4" name="Graphic 3">
            <a:extLst>
              <a:ext uri="{FF2B5EF4-FFF2-40B4-BE49-F238E27FC236}">
                <a16:creationId xmlns:a16="http://schemas.microsoft.com/office/drawing/2014/main" id="{E37C9F58-0B2F-7236-2E1C-D13AC4A3C23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7199" y="671231"/>
            <a:ext cx="4520153" cy="3801038"/>
          </a:xfrm>
          <a:prstGeom prst="rect">
            <a:avLst/>
          </a:prstGeom>
        </p:spPr>
      </p:pic>
      <p:sp>
        <p:nvSpPr>
          <p:cNvPr id="5" name="Title 1">
            <a:extLst>
              <a:ext uri="{FF2B5EF4-FFF2-40B4-BE49-F238E27FC236}">
                <a16:creationId xmlns:a16="http://schemas.microsoft.com/office/drawing/2014/main" id="{80B70AC4-FE5A-8EE7-37C4-8F392F24417C}"/>
              </a:ext>
            </a:extLst>
          </p:cNvPr>
          <p:cNvSpPr txBox="1">
            <a:spLocks/>
          </p:cNvSpPr>
          <p:nvPr userDrawn="1"/>
        </p:nvSpPr>
        <p:spPr>
          <a:xfrm>
            <a:off x="347087" y="123622"/>
            <a:ext cx="2534227" cy="2384981"/>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000" b="1" i="0" kern="1200">
                <a:solidFill>
                  <a:schemeClr val="bg1"/>
                </a:solidFill>
                <a:latin typeface="Inter" panose="02000503000000020004" pitchFamily="2" charset="0"/>
                <a:ea typeface="Inter" panose="02000503000000020004" pitchFamily="2" charset="0"/>
                <a:cs typeface="+mj-cs"/>
              </a:defRPr>
            </a:lvl1pPr>
          </a:lstStyle>
          <a:p>
            <a:pPr algn="l"/>
            <a:r>
              <a:rPr lang="en-US" sz="16000" dirty="0"/>
              <a:t>14</a:t>
            </a:r>
            <a:endParaRPr lang="en-GB" sz="16000" dirty="0"/>
          </a:p>
        </p:txBody>
      </p:sp>
      <p:sp>
        <p:nvSpPr>
          <p:cNvPr id="6" name="Rectangle 5">
            <a:extLst>
              <a:ext uri="{FF2B5EF4-FFF2-40B4-BE49-F238E27FC236}">
                <a16:creationId xmlns:a16="http://schemas.microsoft.com/office/drawing/2014/main" id="{36D50878-C6D4-2596-8EF6-C440FCACBCAA}"/>
              </a:ext>
            </a:extLst>
          </p:cNvPr>
          <p:cNvSpPr/>
          <p:nvPr userDrawn="1"/>
        </p:nvSpPr>
        <p:spPr>
          <a:xfrm>
            <a:off x="0" y="2287688"/>
            <a:ext cx="2534227" cy="274636"/>
          </a:xfrm>
          <a:prstGeom prst="rect">
            <a:avLst/>
          </a:prstGeom>
          <a:solidFill>
            <a:schemeClr val="accent2"/>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p>
            <a:pPr algn="ctr" defTabSz="444500">
              <a:lnSpc>
                <a:spcPct val="90000"/>
              </a:lnSpc>
              <a:spcBef>
                <a:spcPct val="0"/>
              </a:spcBef>
              <a:spcAft>
                <a:spcPct val="35000"/>
              </a:spcAft>
            </a:pPr>
            <a:endParaRPr lang="en-US" sz="1000" b="0" i="0" kern="1200" dirty="0">
              <a:solidFill>
                <a:schemeClr val="accent2"/>
              </a:solidFill>
              <a:latin typeface="Inter" panose="02000503000000020004" pitchFamily="2" charset="0"/>
              <a:ea typeface="+mn-ea"/>
              <a:cs typeface="+mn-cs"/>
            </a:endParaRPr>
          </a:p>
        </p:txBody>
      </p:sp>
    </p:spTree>
    <p:extLst>
      <p:ext uri="{BB962C8B-B14F-4D97-AF65-F5344CB8AC3E}">
        <p14:creationId xmlns:p14="http://schemas.microsoft.com/office/powerpoint/2010/main" val="18420912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6_Divider slide 10">
    <p:bg>
      <p:bgPr>
        <a:solidFill>
          <a:schemeClr val="accent2"/>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968B0657-39D4-1AAA-1953-A54E08C398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333500"/>
            <a:ext cx="2794000" cy="3810000"/>
          </a:xfrm>
          <a:prstGeom prst="rect">
            <a:avLst/>
          </a:prstGeom>
        </p:spPr>
      </p:pic>
      <p:sp>
        <p:nvSpPr>
          <p:cNvPr id="2" name="Title 1"/>
          <p:cNvSpPr>
            <a:spLocks noGrp="1"/>
          </p:cNvSpPr>
          <p:nvPr>
            <p:ph type="ctrTitle"/>
          </p:nvPr>
        </p:nvSpPr>
        <p:spPr>
          <a:xfrm>
            <a:off x="2881314" y="2193925"/>
            <a:ext cx="5487366" cy="2466975"/>
          </a:xfrm>
        </p:spPr>
        <p:txBody>
          <a:bodyPr>
            <a:noAutofit/>
          </a:bodyPr>
          <a:lstStyle>
            <a:lvl1pPr>
              <a:lnSpc>
                <a:spcPct val="100000"/>
              </a:lnSpc>
              <a:defRPr sz="3000" b="1">
                <a:solidFill>
                  <a:schemeClr val="bg1"/>
                </a:solidFill>
                <a:latin typeface="Inter" panose="02000503000000020004" pitchFamily="2" charset="0"/>
                <a:ea typeface="Inter" panose="02000503000000020004" pitchFamily="2" charset="0"/>
              </a:defRPr>
            </a:lvl1pPr>
          </a:lstStyle>
          <a:p>
            <a:r>
              <a:rPr lang="en-US" dirty="0"/>
              <a:t>Click to edit Master title style</a:t>
            </a:r>
            <a:endParaRPr lang="en-GB" dirty="0"/>
          </a:p>
        </p:txBody>
      </p:sp>
      <p:sp>
        <p:nvSpPr>
          <p:cNvPr id="8" name="Footer Placeholder 7"/>
          <p:cNvSpPr>
            <a:spLocks noGrp="1"/>
          </p:cNvSpPr>
          <p:nvPr>
            <p:ph type="ftr" sz="quarter" idx="10"/>
          </p:nvPr>
        </p:nvSpPr>
        <p:spPr/>
        <p:txBody>
          <a:bodyPr/>
          <a:lstStyle>
            <a:lvl1pPr>
              <a:defRPr sz="600">
                <a:solidFill>
                  <a:schemeClr val="bg1"/>
                </a:solidFill>
                <a:latin typeface="Inter" panose="02000503000000020004" pitchFamily="2" charset="0"/>
                <a:ea typeface="Inter" panose="02000503000000020004" pitchFamily="2" charset="0"/>
              </a:defRPr>
            </a:lvl1pPr>
          </a:lstStyle>
          <a:p>
            <a:r>
              <a:rPr lang="en-GB"/>
              <a:t>Insert Confidentiality Level in slide footer </a:t>
            </a:r>
            <a:endParaRPr lang="en-GB" dirty="0"/>
          </a:p>
        </p:txBody>
      </p:sp>
      <p:sp>
        <p:nvSpPr>
          <p:cNvPr id="9" name="Slide Number Placeholder 8"/>
          <p:cNvSpPr>
            <a:spLocks noGrp="1"/>
          </p:cNvSpPr>
          <p:nvPr>
            <p:ph type="sldNum" sz="quarter" idx="11"/>
          </p:nvPr>
        </p:nvSpPr>
        <p:spPr/>
        <p:txBody>
          <a:bodyPr/>
          <a:lstStyle>
            <a:lvl1pPr>
              <a:defRPr sz="600">
                <a:solidFill>
                  <a:schemeClr val="bg1"/>
                </a:solidFill>
                <a:latin typeface="Inter" panose="02000503000000020004" pitchFamily="2" charset="0"/>
                <a:ea typeface="Inter" panose="02000503000000020004" pitchFamily="2" charset="0"/>
              </a:defRPr>
            </a:lvl1pPr>
          </a:lstStyle>
          <a:p>
            <a:fld id="{72A83A2B-3358-44F8-83A0-4598795D8FB5}" type="slidenum">
              <a:rPr lang="en-GB" smtClean="0"/>
              <a:pPr/>
              <a:t>‹#›</a:t>
            </a:fld>
            <a:endParaRPr lang="en-GB" dirty="0"/>
          </a:p>
        </p:txBody>
      </p:sp>
      <p:pic>
        <p:nvPicPr>
          <p:cNvPr id="3" name="Graphic 2">
            <a:extLst>
              <a:ext uri="{FF2B5EF4-FFF2-40B4-BE49-F238E27FC236}">
                <a16:creationId xmlns:a16="http://schemas.microsoft.com/office/drawing/2014/main" id="{6CCDD62E-551F-72E4-DE8D-91187719443D}"/>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368680" y="213759"/>
            <a:ext cx="515325" cy="281171"/>
          </a:xfrm>
          <a:prstGeom prst="rect">
            <a:avLst/>
          </a:prstGeom>
        </p:spPr>
      </p:pic>
      <p:pic>
        <p:nvPicPr>
          <p:cNvPr id="7" name="Picture 6" descr="A light bulb in a circle&#10;&#10;Description automatically generated">
            <a:extLst>
              <a:ext uri="{FF2B5EF4-FFF2-40B4-BE49-F238E27FC236}">
                <a16:creationId xmlns:a16="http://schemas.microsoft.com/office/drawing/2014/main" id="{DD99FBE9-57FA-D6FC-0BC9-B97844771662}"/>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457200" y="2697712"/>
            <a:ext cx="1459400" cy="1459400"/>
          </a:xfrm>
          <a:prstGeom prst="rect">
            <a:avLst/>
          </a:prstGeom>
        </p:spPr>
      </p:pic>
    </p:spTree>
    <p:extLst>
      <p:ext uri="{BB962C8B-B14F-4D97-AF65-F5344CB8AC3E}">
        <p14:creationId xmlns:p14="http://schemas.microsoft.com/office/powerpoint/2010/main" val="32697871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4_Divider slide 10">
    <p:bg>
      <p:bgPr>
        <a:solidFill>
          <a:schemeClr val="accent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968B0657-39D4-1AAA-1953-A54E08C398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333500"/>
            <a:ext cx="2794000" cy="3810000"/>
          </a:xfrm>
          <a:prstGeom prst="rect">
            <a:avLst/>
          </a:prstGeom>
        </p:spPr>
      </p:pic>
      <p:sp>
        <p:nvSpPr>
          <p:cNvPr id="2" name="Title 1"/>
          <p:cNvSpPr>
            <a:spLocks noGrp="1"/>
          </p:cNvSpPr>
          <p:nvPr>
            <p:ph type="ctrTitle"/>
          </p:nvPr>
        </p:nvSpPr>
        <p:spPr>
          <a:xfrm>
            <a:off x="2881314" y="2193925"/>
            <a:ext cx="5487366" cy="2466975"/>
          </a:xfrm>
        </p:spPr>
        <p:txBody>
          <a:bodyPr>
            <a:noAutofit/>
          </a:bodyPr>
          <a:lstStyle>
            <a:lvl1pPr>
              <a:lnSpc>
                <a:spcPct val="100000"/>
              </a:lnSpc>
              <a:defRPr sz="3000" b="1">
                <a:solidFill>
                  <a:schemeClr val="bg1"/>
                </a:solidFill>
                <a:latin typeface="Inter" panose="02000503000000020004" pitchFamily="2" charset="0"/>
                <a:ea typeface="Inter" panose="02000503000000020004" pitchFamily="2" charset="0"/>
              </a:defRPr>
            </a:lvl1pPr>
          </a:lstStyle>
          <a:p>
            <a:r>
              <a:rPr lang="en-US" dirty="0"/>
              <a:t>Click to edit Master title style</a:t>
            </a:r>
            <a:endParaRPr lang="en-GB" dirty="0"/>
          </a:p>
        </p:txBody>
      </p:sp>
      <p:sp>
        <p:nvSpPr>
          <p:cNvPr id="8" name="Footer Placeholder 7"/>
          <p:cNvSpPr>
            <a:spLocks noGrp="1"/>
          </p:cNvSpPr>
          <p:nvPr>
            <p:ph type="ftr" sz="quarter" idx="10"/>
          </p:nvPr>
        </p:nvSpPr>
        <p:spPr/>
        <p:txBody>
          <a:bodyPr/>
          <a:lstStyle>
            <a:lvl1pPr>
              <a:defRPr sz="600">
                <a:solidFill>
                  <a:schemeClr val="bg1"/>
                </a:solidFill>
                <a:latin typeface="Inter" panose="02000503000000020004" pitchFamily="2" charset="0"/>
                <a:ea typeface="Inter" panose="02000503000000020004" pitchFamily="2" charset="0"/>
              </a:defRPr>
            </a:lvl1pPr>
          </a:lstStyle>
          <a:p>
            <a:r>
              <a:rPr lang="en-GB" dirty="0"/>
              <a:t>Insert Confidentiality Level in slide footer </a:t>
            </a:r>
          </a:p>
        </p:txBody>
      </p:sp>
      <p:sp>
        <p:nvSpPr>
          <p:cNvPr id="9" name="Slide Number Placeholder 8"/>
          <p:cNvSpPr>
            <a:spLocks noGrp="1"/>
          </p:cNvSpPr>
          <p:nvPr>
            <p:ph type="sldNum" sz="quarter" idx="11"/>
          </p:nvPr>
        </p:nvSpPr>
        <p:spPr/>
        <p:txBody>
          <a:bodyPr/>
          <a:lstStyle>
            <a:lvl1pPr>
              <a:defRPr sz="600">
                <a:solidFill>
                  <a:schemeClr val="bg1"/>
                </a:solidFill>
                <a:latin typeface="Inter" panose="02000503000000020004" pitchFamily="2" charset="0"/>
                <a:ea typeface="Inter" panose="02000503000000020004" pitchFamily="2" charset="0"/>
              </a:defRPr>
            </a:lvl1pPr>
          </a:lstStyle>
          <a:p>
            <a:fld id="{72A83A2B-3358-44F8-83A0-4598795D8FB5}" type="slidenum">
              <a:rPr lang="en-GB" smtClean="0"/>
              <a:pPr/>
              <a:t>‹#›</a:t>
            </a:fld>
            <a:endParaRPr lang="en-GB" dirty="0"/>
          </a:p>
        </p:txBody>
      </p:sp>
      <p:pic>
        <p:nvPicPr>
          <p:cNvPr id="3" name="Graphic 2">
            <a:extLst>
              <a:ext uri="{FF2B5EF4-FFF2-40B4-BE49-F238E27FC236}">
                <a16:creationId xmlns:a16="http://schemas.microsoft.com/office/drawing/2014/main" id="{6CCDD62E-551F-72E4-DE8D-91187719443D}"/>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368680" y="213759"/>
            <a:ext cx="515325" cy="281171"/>
          </a:xfrm>
          <a:prstGeom prst="rect">
            <a:avLst/>
          </a:prstGeom>
        </p:spPr>
      </p:pic>
      <p:pic>
        <p:nvPicPr>
          <p:cNvPr id="7" name="Picture 6" descr="A light bulb in a circle&#10;&#10;Description automatically generated">
            <a:extLst>
              <a:ext uri="{FF2B5EF4-FFF2-40B4-BE49-F238E27FC236}">
                <a16:creationId xmlns:a16="http://schemas.microsoft.com/office/drawing/2014/main" id="{DD99FBE9-57FA-D6FC-0BC9-B97844771662}"/>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457200" y="2697712"/>
            <a:ext cx="1459400" cy="1459400"/>
          </a:xfrm>
          <a:prstGeom prst="rect">
            <a:avLst/>
          </a:prstGeom>
        </p:spPr>
      </p:pic>
    </p:spTree>
    <p:extLst>
      <p:ext uri="{BB962C8B-B14F-4D97-AF65-F5344CB8AC3E}">
        <p14:creationId xmlns:p14="http://schemas.microsoft.com/office/powerpoint/2010/main" val="5420201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8_Divider slide 10">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0FB754-CDEC-98D2-5791-E1B9DC72D424}"/>
              </a:ext>
            </a:extLst>
          </p:cNvPr>
          <p:cNvSpPr/>
          <p:nvPr userDrawn="1"/>
        </p:nvSpPr>
        <p:spPr>
          <a:xfrm>
            <a:off x="-1" y="5064887"/>
            <a:ext cx="9144000" cy="78613"/>
          </a:xfrm>
          <a:prstGeom prst="rect">
            <a:avLst/>
          </a:prstGeom>
          <a:solidFill>
            <a:schemeClr val="accent2"/>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p>
            <a:pPr algn="ctr" defTabSz="444500">
              <a:lnSpc>
                <a:spcPct val="90000"/>
              </a:lnSpc>
              <a:spcBef>
                <a:spcPct val="0"/>
              </a:spcBef>
              <a:spcAft>
                <a:spcPct val="35000"/>
              </a:spcAft>
            </a:pPr>
            <a:endParaRPr lang="en-US" sz="1000" b="0" i="0" kern="1200" dirty="0">
              <a:solidFill>
                <a:srgbClr val="34342B"/>
              </a:solidFill>
              <a:latin typeface="Inter" panose="02000503000000020004" pitchFamily="2" charset="0"/>
              <a:ea typeface="+mn-ea"/>
              <a:cs typeface="+mn-cs"/>
            </a:endParaRPr>
          </a:p>
        </p:txBody>
      </p:sp>
      <p:pic>
        <p:nvPicPr>
          <p:cNvPr id="4" name="Graphic 3">
            <a:extLst>
              <a:ext uri="{FF2B5EF4-FFF2-40B4-BE49-F238E27FC236}">
                <a16:creationId xmlns:a16="http://schemas.microsoft.com/office/drawing/2014/main" id="{968B0657-39D4-1AAA-1953-A54E08C398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333500"/>
            <a:ext cx="2794000" cy="3810000"/>
          </a:xfrm>
          <a:prstGeom prst="rect">
            <a:avLst/>
          </a:prstGeom>
        </p:spPr>
      </p:pic>
      <p:sp>
        <p:nvSpPr>
          <p:cNvPr id="2" name="Title 1"/>
          <p:cNvSpPr>
            <a:spLocks noGrp="1"/>
          </p:cNvSpPr>
          <p:nvPr>
            <p:ph type="ctrTitle"/>
          </p:nvPr>
        </p:nvSpPr>
        <p:spPr>
          <a:xfrm>
            <a:off x="2881314" y="2193925"/>
            <a:ext cx="5487366" cy="2466975"/>
          </a:xfrm>
        </p:spPr>
        <p:txBody>
          <a:bodyPr>
            <a:noAutofit/>
          </a:bodyPr>
          <a:lstStyle>
            <a:lvl1pPr>
              <a:lnSpc>
                <a:spcPct val="100000"/>
              </a:lnSpc>
              <a:defRPr sz="3000" b="1">
                <a:solidFill>
                  <a:schemeClr val="accent1"/>
                </a:solidFill>
                <a:latin typeface="Inter" panose="02000503000000020004" pitchFamily="2" charset="0"/>
                <a:ea typeface="Inter" panose="02000503000000020004" pitchFamily="2" charset="0"/>
              </a:defRPr>
            </a:lvl1pPr>
          </a:lstStyle>
          <a:p>
            <a:r>
              <a:rPr lang="en-US" dirty="0"/>
              <a:t>Click to edit Master title style</a:t>
            </a:r>
            <a:endParaRPr lang="en-GB" dirty="0"/>
          </a:p>
        </p:txBody>
      </p:sp>
      <p:sp>
        <p:nvSpPr>
          <p:cNvPr id="8" name="Footer Placeholder 7"/>
          <p:cNvSpPr>
            <a:spLocks noGrp="1"/>
          </p:cNvSpPr>
          <p:nvPr>
            <p:ph type="ftr" sz="quarter" idx="10"/>
          </p:nvPr>
        </p:nvSpPr>
        <p:spPr/>
        <p:txBody>
          <a:bodyPr/>
          <a:lstStyle>
            <a:lvl1pPr>
              <a:defRPr sz="600">
                <a:solidFill>
                  <a:schemeClr val="accent2"/>
                </a:solidFill>
                <a:latin typeface="Inter" panose="02000503000000020004" pitchFamily="2" charset="0"/>
                <a:ea typeface="Inter" panose="02000503000000020004" pitchFamily="2" charset="0"/>
              </a:defRPr>
            </a:lvl1pPr>
          </a:lstStyle>
          <a:p>
            <a:r>
              <a:rPr lang="en-GB"/>
              <a:t>Insert Confidentiality Level in slide footer </a:t>
            </a:r>
            <a:endParaRPr lang="en-GB" dirty="0"/>
          </a:p>
        </p:txBody>
      </p:sp>
      <p:sp>
        <p:nvSpPr>
          <p:cNvPr id="9" name="Slide Number Placeholder 8"/>
          <p:cNvSpPr>
            <a:spLocks noGrp="1"/>
          </p:cNvSpPr>
          <p:nvPr>
            <p:ph type="sldNum" sz="quarter" idx="11"/>
          </p:nvPr>
        </p:nvSpPr>
        <p:spPr/>
        <p:txBody>
          <a:bodyPr/>
          <a:lstStyle>
            <a:lvl1pPr>
              <a:defRPr sz="600">
                <a:solidFill>
                  <a:schemeClr val="accent2"/>
                </a:solidFill>
                <a:latin typeface="Inter" panose="02000503000000020004" pitchFamily="2" charset="0"/>
                <a:ea typeface="Inter" panose="02000503000000020004" pitchFamily="2" charset="0"/>
              </a:defRPr>
            </a:lvl1pPr>
          </a:lstStyle>
          <a:p>
            <a:fld id="{72A83A2B-3358-44F8-83A0-4598795D8FB5}" type="slidenum">
              <a:rPr lang="en-GB" smtClean="0"/>
              <a:pPr/>
              <a:t>‹#›</a:t>
            </a:fld>
            <a:endParaRPr lang="en-GB" dirty="0"/>
          </a:p>
        </p:txBody>
      </p:sp>
      <p:pic>
        <p:nvPicPr>
          <p:cNvPr id="3" name="Graphic 2">
            <a:extLst>
              <a:ext uri="{FF2B5EF4-FFF2-40B4-BE49-F238E27FC236}">
                <a16:creationId xmlns:a16="http://schemas.microsoft.com/office/drawing/2014/main" id="{6CCDD62E-551F-72E4-DE8D-91187719443D}"/>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368680" y="213759"/>
            <a:ext cx="515325" cy="281171"/>
          </a:xfrm>
          <a:prstGeom prst="rect">
            <a:avLst/>
          </a:prstGeom>
        </p:spPr>
      </p:pic>
      <p:pic>
        <p:nvPicPr>
          <p:cNvPr id="7" name="Picture 6" descr="A light bulb in a circle&#10;&#10;Description automatically generated">
            <a:extLst>
              <a:ext uri="{FF2B5EF4-FFF2-40B4-BE49-F238E27FC236}">
                <a16:creationId xmlns:a16="http://schemas.microsoft.com/office/drawing/2014/main" id="{DD99FBE9-57FA-D6FC-0BC9-B97844771662}"/>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457200" y="2697712"/>
            <a:ext cx="1459400" cy="1459400"/>
          </a:xfrm>
          <a:prstGeom prst="rect">
            <a:avLst/>
          </a:prstGeom>
        </p:spPr>
      </p:pic>
      <p:pic>
        <p:nvPicPr>
          <p:cNvPr id="5" name="Graphic 4">
            <a:extLst>
              <a:ext uri="{FF2B5EF4-FFF2-40B4-BE49-F238E27FC236}">
                <a16:creationId xmlns:a16="http://schemas.microsoft.com/office/drawing/2014/main" id="{13366012-3DB3-3C62-69BB-063A0F6BAAD0}"/>
              </a:ext>
            </a:extLst>
          </p:cNvPr>
          <p:cNvPicPr>
            <a:picLocks noChangeAspect="1"/>
          </p:cNvPicPr>
          <p:nvPr userDrawn="1"/>
        </p:nvPicPr>
        <p:blipFill rotWithShape="1">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rcRect l="25610" t="30050" r="26181" b="30018"/>
          <a:stretch/>
        </p:blipFill>
        <p:spPr>
          <a:xfrm>
            <a:off x="8349978" y="175985"/>
            <a:ext cx="545301" cy="344841"/>
          </a:xfrm>
          <a:prstGeom prst="rect">
            <a:avLst/>
          </a:prstGeom>
        </p:spPr>
      </p:pic>
    </p:spTree>
    <p:extLst>
      <p:ext uri="{BB962C8B-B14F-4D97-AF65-F5344CB8AC3E}">
        <p14:creationId xmlns:p14="http://schemas.microsoft.com/office/powerpoint/2010/main" val="50009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0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100756-7F1B-3F4D-E703-D2B22CBC4B05}"/>
              </a:ext>
            </a:extLst>
          </p:cNvPr>
          <p:cNvPicPr>
            <a:picLocks noChangeAspect="1"/>
          </p:cNvPicPr>
          <p:nvPr userDrawn="1"/>
        </p:nvPicPr>
        <p:blipFill rotWithShape="1">
          <a:blip r:embed="rId2"/>
          <a:srcRect l="1665" b="1664"/>
          <a:stretch/>
        </p:blipFill>
        <p:spPr>
          <a:xfrm>
            <a:off x="0" y="0"/>
            <a:ext cx="9144000" cy="5143500"/>
          </a:xfrm>
          <a:prstGeom prst="rect">
            <a:avLst/>
          </a:prstGeom>
          <a:blipFill dpi="0" rotWithShape="1">
            <a:blip r:embed="rId3"/>
            <a:srcRect/>
            <a:stretch>
              <a:fillRect/>
            </a:stretch>
          </a:blipFill>
        </p:spPr>
      </p:pic>
      <p:sp>
        <p:nvSpPr>
          <p:cNvPr id="9" name="Rectangle 8">
            <a:extLst>
              <a:ext uri="{FF2B5EF4-FFF2-40B4-BE49-F238E27FC236}">
                <a16:creationId xmlns:a16="http://schemas.microsoft.com/office/drawing/2014/main" id="{ED5B14C4-48A1-36DF-2D58-885C8ED471D5}"/>
              </a:ext>
            </a:extLst>
          </p:cNvPr>
          <p:cNvSpPr/>
          <p:nvPr userDrawn="1"/>
        </p:nvSpPr>
        <p:spPr>
          <a:xfrm>
            <a:off x="0" y="2571750"/>
            <a:ext cx="9144000" cy="2604534"/>
          </a:xfrm>
          <a:prstGeom prst="rect">
            <a:avLst/>
          </a:prstGeom>
          <a:solidFill>
            <a:srgbClr val="000000">
              <a:alpha val="50196"/>
            </a:srgbClr>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p>
            <a:pPr algn="ctr" defTabSz="444500">
              <a:lnSpc>
                <a:spcPct val="90000"/>
              </a:lnSpc>
              <a:spcBef>
                <a:spcPct val="0"/>
              </a:spcBef>
              <a:spcAft>
                <a:spcPct val="35000"/>
              </a:spcAft>
            </a:pPr>
            <a:endParaRPr lang="en-US" sz="1000" kern="1200" dirty="0">
              <a:solidFill>
                <a:srgbClr val="34342B"/>
              </a:solidFill>
              <a:latin typeface="Inter" panose="02000503000000020004" pitchFamily="2" charset="0"/>
              <a:ea typeface="Inter" panose="02000503000000020004" pitchFamily="2" charset="0"/>
              <a:cs typeface="+mn-cs"/>
            </a:endParaRPr>
          </a:p>
        </p:txBody>
      </p:sp>
      <p:pic>
        <p:nvPicPr>
          <p:cNvPr id="12" name="Graphic 11">
            <a:extLst>
              <a:ext uri="{FF2B5EF4-FFF2-40B4-BE49-F238E27FC236}">
                <a16:creationId xmlns:a16="http://schemas.microsoft.com/office/drawing/2014/main" id="{D2AF80CD-638C-3937-2589-6DFD4CCF96DD}"/>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368680" y="4720713"/>
            <a:ext cx="515325" cy="281171"/>
          </a:xfrm>
          <a:prstGeom prst="rect">
            <a:avLst/>
          </a:prstGeom>
        </p:spPr>
      </p:pic>
      <p:sp>
        <p:nvSpPr>
          <p:cNvPr id="2" name="Title 1"/>
          <p:cNvSpPr>
            <a:spLocks noGrp="1"/>
          </p:cNvSpPr>
          <p:nvPr>
            <p:ph type="ctrTitle"/>
          </p:nvPr>
        </p:nvSpPr>
        <p:spPr>
          <a:xfrm>
            <a:off x="469536" y="2820202"/>
            <a:ext cx="3819726" cy="1132079"/>
          </a:xfrm>
        </p:spPr>
        <p:txBody>
          <a:bodyPr>
            <a:normAutofit/>
          </a:bodyPr>
          <a:lstStyle>
            <a:lvl1pPr algn="l">
              <a:lnSpc>
                <a:spcPts val="3440"/>
              </a:lnSpc>
              <a:defRPr sz="3000" b="1" i="0">
                <a:solidFill>
                  <a:schemeClr val="bg1"/>
                </a:solidFill>
                <a:latin typeface="Inter" panose="02000503000000020004" pitchFamily="2" charset="0"/>
                <a:ea typeface="Inter" panose="02000503000000020004" pitchFamily="2" charset="0"/>
                <a:cs typeface="Inter" panose="02000503000000020004" pitchFamily="2" charset="0"/>
              </a:defRPr>
            </a:lvl1pPr>
          </a:lstStyle>
          <a:p>
            <a:r>
              <a:rPr lang="en-US" dirty="0"/>
              <a:t>Click to edit Master title style</a:t>
            </a:r>
            <a:endParaRPr lang="en-GB" dirty="0"/>
          </a:p>
        </p:txBody>
      </p:sp>
      <p:sp>
        <p:nvSpPr>
          <p:cNvPr id="3" name="Subtitle 2"/>
          <p:cNvSpPr>
            <a:spLocks noGrp="1"/>
          </p:cNvSpPr>
          <p:nvPr>
            <p:ph type="subTitle" idx="1"/>
          </p:nvPr>
        </p:nvSpPr>
        <p:spPr>
          <a:xfrm>
            <a:off x="469535" y="3978013"/>
            <a:ext cx="3819727" cy="682887"/>
          </a:xfrm>
        </p:spPr>
        <p:txBody>
          <a:bodyPr>
            <a:noAutofit/>
          </a:bodyPr>
          <a:lstStyle>
            <a:lvl1pPr marL="0" indent="0" algn="l">
              <a:buNone/>
              <a:defRPr sz="1600">
                <a:solidFill>
                  <a:schemeClr val="bg1"/>
                </a:solidFill>
                <a:latin typeface="Inter" panose="02000503000000020004" pitchFamily="2" charset="0"/>
                <a:ea typeface="Inter"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4" name="Footer Placeholder 3"/>
          <p:cNvSpPr>
            <a:spLocks noGrp="1"/>
          </p:cNvSpPr>
          <p:nvPr>
            <p:ph type="ftr" sz="quarter" idx="10"/>
          </p:nvPr>
        </p:nvSpPr>
        <p:spPr/>
        <p:txBody>
          <a:bodyPr/>
          <a:lstStyle>
            <a:lvl1pPr>
              <a:defRPr sz="600">
                <a:solidFill>
                  <a:schemeClr val="accent2"/>
                </a:solidFill>
                <a:latin typeface="Inter" panose="02000503000000020004" pitchFamily="2" charset="0"/>
                <a:ea typeface="Inter" panose="02000503000000020004" pitchFamily="2" charset="0"/>
              </a:defRPr>
            </a:lvl1pPr>
          </a:lstStyle>
          <a:p>
            <a:r>
              <a:rPr lang="en-GB"/>
              <a:t>Insert Confidentiality Level in slide footer </a:t>
            </a:r>
            <a:endParaRPr lang="en-GB" dirty="0"/>
          </a:p>
        </p:txBody>
      </p:sp>
    </p:spTree>
    <p:extLst>
      <p:ext uri="{BB962C8B-B14F-4D97-AF65-F5344CB8AC3E}">
        <p14:creationId xmlns:p14="http://schemas.microsoft.com/office/powerpoint/2010/main" val="5976882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4x3 Video placeholder">
    <p:bg>
      <p:bgPr>
        <a:solidFill>
          <a:schemeClr val="accent1"/>
        </a:solidFill>
        <a:effectLst/>
      </p:bgPr>
    </p:bg>
    <p:spTree>
      <p:nvGrpSpPr>
        <p:cNvPr id="1" name=""/>
        <p:cNvGrpSpPr/>
        <p:nvPr/>
      </p:nvGrpSpPr>
      <p:grpSpPr>
        <a:xfrm>
          <a:off x="0" y="0"/>
          <a:ext cx="0" cy="0"/>
          <a:chOff x="0" y="0"/>
          <a:chExt cx="0" cy="0"/>
        </a:xfrm>
      </p:grpSpPr>
      <p:sp>
        <p:nvSpPr>
          <p:cNvPr id="5" name="Media Placeholder 4"/>
          <p:cNvSpPr>
            <a:spLocks noGrp="1"/>
          </p:cNvSpPr>
          <p:nvPr>
            <p:ph type="media" sz="quarter" idx="10" hasCustomPrompt="1"/>
          </p:nvPr>
        </p:nvSpPr>
        <p:spPr>
          <a:xfrm>
            <a:off x="2125697" y="737023"/>
            <a:ext cx="4892606" cy="3669454"/>
          </a:xfrm>
          <a:solidFill>
            <a:schemeClr val="tx1"/>
          </a:solidFill>
        </p:spPr>
        <p:txBody>
          <a:bodyPr lIns="72000" tIns="72000"/>
          <a:lstStyle>
            <a:lvl1pPr marL="0" indent="0" algn="ctr">
              <a:buNone/>
              <a:defRPr>
                <a:solidFill>
                  <a:srgbClr val="FFFFFF"/>
                </a:solidFill>
              </a:defRPr>
            </a:lvl1pPr>
          </a:lstStyle>
          <a:p>
            <a:r>
              <a:rPr lang="en-US" dirty="0"/>
              <a:t>Insert 4x3 video</a:t>
            </a:r>
          </a:p>
        </p:txBody>
      </p:sp>
      <p:sp>
        <p:nvSpPr>
          <p:cNvPr id="6" name="Footer Placeholder 5"/>
          <p:cNvSpPr>
            <a:spLocks noGrp="1"/>
          </p:cNvSpPr>
          <p:nvPr>
            <p:ph type="ftr" sz="quarter" idx="11"/>
          </p:nvPr>
        </p:nvSpPr>
        <p:spPr/>
        <p:txBody>
          <a:bodyPr/>
          <a:lstStyle>
            <a:lvl1pPr>
              <a:defRPr sz="600">
                <a:solidFill>
                  <a:schemeClr val="bg1"/>
                </a:solidFill>
              </a:defRPr>
            </a:lvl1pPr>
          </a:lstStyle>
          <a:p>
            <a:r>
              <a:rPr lang="en-GB" dirty="0"/>
              <a:t>Insert Confidentiality Level in slide footer </a:t>
            </a:r>
          </a:p>
        </p:txBody>
      </p:sp>
      <p:sp>
        <p:nvSpPr>
          <p:cNvPr id="2" name="Slide Number Placeholder 1"/>
          <p:cNvSpPr>
            <a:spLocks noGrp="1"/>
          </p:cNvSpPr>
          <p:nvPr>
            <p:ph type="sldNum" sz="quarter" idx="12"/>
          </p:nvPr>
        </p:nvSpPr>
        <p:spPr/>
        <p:txBody>
          <a:bodyPr/>
          <a:lstStyle>
            <a:lvl1pPr>
              <a:defRPr sz="600">
                <a:solidFill>
                  <a:schemeClr val="bg1"/>
                </a:solidFill>
              </a:defRPr>
            </a:lvl1pPr>
          </a:lstStyle>
          <a:p>
            <a:fld id="{72A83A2B-3358-44F8-83A0-4598795D8FB5}" type="slidenum">
              <a:rPr lang="en-GB" smtClean="0"/>
              <a:pPr/>
              <a:t>‹#›</a:t>
            </a:fld>
            <a:endParaRPr lang="en-GB" dirty="0"/>
          </a:p>
        </p:txBody>
      </p:sp>
      <p:pic>
        <p:nvPicPr>
          <p:cNvPr id="3" name="Graphic 2">
            <a:extLst>
              <a:ext uri="{FF2B5EF4-FFF2-40B4-BE49-F238E27FC236}">
                <a16:creationId xmlns:a16="http://schemas.microsoft.com/office/drawing/2014/main" id="{AD54F519-4A90-2288-E75C-E772228D8EDD}"/>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368680" y="4720713"/>
            <a:ext cx="515325" cy="281171"/>
          </a:xfrm>
          <a:prstGeom prst="rect">
            <a:avLst/>
          </a:prstGeom>
        </p:spPr>
      </p:pic>
    </p:spTree>
    <p:extLst>
      <p:ext uri="{BB962C8B-B14F-4D97-AF65-F5344CB8AC3E}">
        <p14:creationId xmlns:p14="http://schemas.microsoft.com/office/powerpoint/2010/main" val="7714754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6x9 Video placeholder">
    <p:bg>
      <p:bgPr>
        <a:solidFill>
          <a:schemeClr val="accent1"/>
        </a:solidFill>
        <a:effectLst/>
      </p:bgPr>
    </p:bg>
    <p:spTree>
      <p:nvGrpSpPr>
        <p:cNvPr id="1" name=""/>
        <p:cNvGrpSpPr/>
        <p:nvPr/>
      </p:nvGrpSpPr>
      <p:grpSpPr>
        <a:xfrm>
          <a:off x="0" y="0"/>
          <a:ext cx="0" cy="0"/>
          <a:chOff x="0" y="0"/>
          <a:chExt cx="0" cy="0"/>
        </a:xfrm>
      </p:grpSpPr>
      <p:sp>
        <p:nvSpPr>
          <p:cNvPr id="5" name="Media Placeholder 4"/>
          <p:cNvSpPr>
            <a:spLocks noGrp="1"/>
          </p:cNvSpPr>
          <p:nvPr>
            <p:ph type="media" sz="quarter" idx="10" hasCustomPrompt="1"/>
          </p:nvPr>
        </p:nvSpPr>
        <p:spPr>
          <a:xfrm>
            <a:off x="1389945" y="781844"/>
            <a:ext cx="6364110" cy="3579812"/>
          </a:xfrm>
          <a:solidFill>
            <a:schemeClr val="tx1"/>
          </a:solidFill>
        </p:spPr>
        <p:txBody>
          <a:bodyPr lIns="72000" tIns="72000"/>
          <a:lstStyle>
            <a:lvl1pPr marL="0" indent="0" algn="ctr">
              <a:buNone/>
              <a:defRPr>
                <a:solidFill>
                  <a:srgbClr val="FFFFFF"/>
                </a:solidFill>
              </a:defRPr>
            </a:lvl1pPr>
          </a:lstStyle>
          <a:p>
            <a:r>
              <a:rPr lang="en-US" dirty="0"/>
              <a:t>Insert 16x9 video</a:t>
            </a:r>
          </a:p>
        </p:txBody>
      </p:sp>
      <p:sp>
        <p:nvSpPr>
          <p:cNvPr id="8" name="Footer Placeholder 7"/>
          <p:cNvSpPr>
            <a:spLocks noGrp="1"/>
          </p:cNvSpPr>
          <p:nvPr>
            <p:ph type="ftr" sz="quarter" idx="11"/>
          </p:nvPr>
        </p:nvSpPr>
        <p:spPr/>
        <p:txBody>
          <a:bodyPr/>
          <a:lstStyle>
            <a:lvl1pPr>
              <a:defRPr sz="600">
                <a:solidFill>
                  <a:schemeClr val="bg1"/>
                </a:solidFill>
              </a:defRPr>
            </a:lvl1pPr>
          </a:lstStyle>
          <a:p>
            <a:r>
              <a:rPr lang="en-GB" dirty="0"/>
              <a:t>Insert Confidentiality Level in slide footer </a:t>
            </a:r>
          </a:p>
        </p:txBody>
      </p:sp>
      <p:sp>
        <p:nvSpPr>
          <p:cNvPr id="2" name="Slide Number Placeholder 1"/>
          <p:cNvSpPr>
            <a:spLocks noGrp="1"/>
          </p:cNvSpPr>
          <p:nvPr>
            <p:ph type="sldNum" sz="quarter" idx="12"/>
          </p:nvPr>
        </p:nvSpPr>
        <p:spPr/>
        <p:txBody>
          <a:bodyPr/>
          <a:lstStyle>
            <a:lvl1pPr>
              <a:defRPr sz="600">
                <a:solidFill>
                  <a:schemeClr val="bg1"/>
                </a:solidFill>
              </a:defRPr>
            </a:lvl1pPr>
          </a:lstStyle>
          <a:p>
            <a:fld id="{72A83A2B-3358-44F8-83A0-4598795D8FB5}" type="slidenum">
              <a:rPr lang="en-GB" smtClean="0"/>
              <a:pPr/>
              <a:t>‹#›</a:t>
            </a:fld>
            <a:endParaRPr lang="en-GB" dirty="0"/>
          </a:p>
        </p:txBody>
      </p:sp>
      <p:pic>
        <p:nvPicPr>
          <p:cNvPr id="3" name="Graphic 2">
            <a:extLst>
              <a:ext uri="{FF2B5EF4-FFF2-40B4-BE49-F238E27FC236}">
                <a16:creationId xmlns:a16="http://schemas.microsoft.com/office/drawing/2014/main" id="{B023B3BD-82AC-5A01-AA96-1E7363E542C2}"/>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368680" y="4720713"/>
            <a:ext cx="515325" cy="281171"/>
          </a:xfrm>
          <a:prstGeom prst="rect">
            <a:avLst/>
          </a:prstGeom>
        </p:spPr>
      </p:pic>
    </p:spTree>
    <p:extLst>
      <p:ext uri="{BB962C8B-B14F-4D97-AF65-F5344CB8AC3E}">
        <p14:creationId xmlns:p14="http://schemas.microsoft.com/office/powerpoint/2010/main" val="2906840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1_Title Slide 0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5B14C4-48A1-36DF-2D58-885C8ED471D5}"/>
              </a:ext>
            </a:extLst>
          </p:cNvPr>
          <p:cNvSpPr/>
          <p:nvPr userDrawn="1"/>
        </p:nvSpPr>
        <p:spPr>
          <a:xfrm>
            <a:off x="0" y="0"/>
            <a:ext cx="9144000" cy="5176284"/>
          </a:xfrm>
          <a:prstGeom prst="rect">
            <a:avLst/>
          </a:prstGeom>
          <a:solidFill>
            <a:srgbClr val="003C71"/>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p>
            <a:pPr algn="ctr" defTabSz="444500">
              <a:lnSpc>
                <a:spcPct val="90000"/>
              </a:lnSpc>
              <a:spcBef>
                <a:spcPct val="0"/>
              </a:spcBef>
              <a:spcAft>
                <a:spcPct val="35000"/>
              </a:spcAft>
            </a:pPr>
            <a:endParaRPr lang="en-US" sz="1000" kern="1200" dirty="0">
              <a:solidFill>
                <a:srgbClr val="34342B"/>
              </a:solidFill>
              <a:latin typeface="Inter" panose="02000503000000020004" pitchFamily="2" charset="0"/>
              <a:ea typeface="Inter" panose="02000503000000020004" pitchFamily="2" charset="0"/>
              <a:cs typeface="+mn-cs"/>
            </a:endParaRPr>
          </a:p>
        </p:txBody>
      </p:sp>
      <p:pic>
        <p:nvPicPr>
          <p:cNvPr id="6" name="Picture 5">
            <a:extLst>
              <a:ext uri="{FF2B5EF4-FFF2-40B4-BE49-F238E27FC236}">
                <a16:creationId xmlns:a16="http://schemas.microsoft.com/office/drawing/2014/main" id="{AB6D18BB-0828-ECFC-71D4-16FF3B694351}"/>
              </a:ext>
            </a:extLst>
          </p:cNvPr>
          <p:cNvPicPr>
            <a:picLocks noChangeAspect="1"/>
          </p:cNvPicPr>
          <p:nvPr userDrawn="1"/>
        </p:nvPicPr>
        <p:blipFill rotWithShape="1">
          <a:blip r:embed="rId2"/>
          <a:srcRect l="5197" t="8810" r="1964" b="44304"/>
          <a:stretch/>
        </p:blipFill>
        <p:spPr>
          <a:xfrm>
            <a:off x="-2" y="-1"/>
            <a:ext cx="9144000" cy="2571751"/>
          </a:xfrm>
          <a:prstGeom prst="rect">
            <a:avLst/>
          </a:prstGeom>
          <a:blipFill dpi="0" rotWithShape="1">
            <a:blip r:embed="rId3"/>
            <a:srcRect/>
            <a:stretch>
              <a:fillRect/>
            </a:stretch>
          </a:blipFill>
        </p:spPr>
      </p:pic>
      <p:pic>
        <p:nvPicPr>
          <p:cNvPr id="12" name="Graphic 11">
            <a:extLst>
              <a:ext uri="{FF2B5EF4-FFF2-40B4-BE49-F238E27FC236}">
                <a16:creationId xmlns:a16="http://schemas.microsoft.com/office/drawing/2014/main" id="{D2AF80CD-638C-3937-2589-6DFD4CCF96DD}"/>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368680" y="4720713"/>
            <a:ext cx="515325" cy="281171"/>
          </a:xfrm>
          <a:prstGeom prst="rect">
            <a:avLst/>
          </a:prstGeom>
        </p:spPr>
      </p:pic>
      <p:sp>
        <p:nvSpPr>
          <p:cNvPr id="2" name="Title 1"/>
          <p:cNvSpPr>
            <a:spLocks noGrp="1"/>
          </p:cNvSpPr>
          <p:nvPr>
            <p:ph type="ctrTitle"/>
          </p:nvPr>
        </p:nvSpPr>
        <p:spPr>
          <a:xfrm>
            <a:off x="469536" y="2820202"/>
            <a:ext cx="3819726" cy="1132079"/>
          </a:xfrm>
        </p:spPr>
        <p:txBody>
          <a:bodyPr>
            <a:normAutofit/>
          </a:bodyPr>
          <a:lstStyle>
            <a:lvl1pPr algn="l">
              <a:lnSpc>
                <a:spcPts val="3440"/>
              </a:lnSpc>
              <a:defRPr sz="3000" b="1" i="0">
                <a:solidFill>
                  <a:schemeClr val="bg1"/>
                </a:solidFill>
                <a:latin typeface="Inter" panose="02000503000000020004" pitchFamily="2" charset="0"/>
                <a:ea typeface="Inter" panose="02000503000000020004" pitchFamily="2" charset="0"/>
                <a:cs typeface="Inter" panose="02000503000000020004" pitchFamily="2" charset="0"/>
              </a:defRPr>
            </a:lvl1pPr>
          </a:lstStyle>
          <a:p>
            <a:r>
              <a:rPr lang="en-US" dirty="0"/>
              <a:t>Click to edit Master title style</a:t>
            </a:r>
            <a:endParaRPr lang="en-GB" dirty="0"/>
          </a:p>
        </p:txBody>
      </p:sp>
      <p:sp>
        <p:nvSpPr>
          <p:cNvPr id="3" name="Subtitle 2"/>
          <p:cNvSpPr>
            <a:spLocks noGrp="1"/>
          </p:cNvSpPr>
          <p:nvPr>
            <p:ph type="subTitle" idx="1"/>
          </p:nvPr>
        </p:nvSpPr>
        <p:spPr>
          <a:xfrm>
            <a:off x="469535" y="3978013"/>
            <a:ext cx="3819727" cy="682887"/>
          </a:xfrm>
        </p:spPr>
        <p:txBody>
          <a:bodyPr>
            <a:noAutofit/>
          </a:bodyPr>
          <a:lstStyle>
            <a:lvl1pPr marL="0" indent="0" algn="l">
              <a:buNone/>
              <a:defRPr sz="1600">
                <a:solidFill>
                  <a:schemeClr val="bg1"/>
                </a:solidFill>
                <a:latin typeface="Inter" panose="02000503000000020004" pitchFamily="2" charset="0"/>
                <a:ea typeface="Inter"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4" name="Footer Placeholder 3"/>
          <p:cNvSpPr>
            <a:spLocks noGrp="1"/>
          </p:cNvSpPr>
          <p:nvPr>
            <p:ph type="ftr" sz="quarter" idx="10"/>
          </p:nvPr>
        </p:nvSpPr>
        <p:spPr/>
        <p:txBody>
          <a:bodyPr/>
          <a:lstStyle>
            <a:lvl1pPr>
              <a:defRPr sz="600">
                <a:solidFill>
                  <a:schemeClr val="accent2"/>
                </a:solidFill>
                <a:latin typeface="Inter" panose="02000503000000020004" pitchFamily="2" charset="0"/>
                <a:ea typeface="Inter" panose="02000503000000020004" pitchFamily="2" charset="0"/>
              </a:defRPr>
            </a:lvl1pPr>
          </a:lstStyle>
          <a:p>
            <a:r>
              <a:rPr lang="en-GB"/>
              <a:t>Insert Confidentiality Level in slide footer </a:t>
            </a:r>
            <a:endParaRPr lang="en-GB" dirty="0"/>
          </a:p>
        </p:txBody>
      </p:sp>
    </p:spTree>
    <p:extLst>
      <p:ext uri="{BB962C8B-B14F-4D97-AF65-F5344CB8AC3E}">
        <p14:creationId xmlns:p14="http://schemas.microsoft.com/office/powerpoint/2010/main" val="2874247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1_Title Slide 02">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hqprint">
            <a:extLst>
              <a:ext uri="{28A0092B-C50C-407E-A947-70E740481C1C}">
                <a14:useLocalDpi xmlns:a14="http://schemas.microsoft.com/office/drawing/2010/main"/>
              </a:ext>
            </a:extLst>
          </a:blip>
          <a:srcRect b="-1"/>
          <a:stretch/>
        </p:blipFill>
        <p:spPr>
          <a:xfrm>
            <a:off x="-1" y="0"/>
            <a:ext cx="9144001" cy="5143500"/>
          </a:xfrm>
          <a:prstGeom prst="rect">
            <a:avLst/>
          </a:prstGeom>
          <a:blipFill dpi="0" rotWithShape="1">
            <a:blip r:embed="rId3"/>
            <a:srcRect/>
            <a:stretch>
              <a:fillRect/>
            </a:stretch>
          </a:blipFill>
        </p:spPr>
      </p:pic>
      <p:sp>
        <p:nvSpPr>
          <p:cNvPr id="7" name="Right Triangle 6">
            <a:extLst>
              <a:ext uri="{FF2B5EF4-FFF2-40B4-BE49-F238E27FC236}">
                <a16:creationId xmlns:a16="http://schemas.microsoft.com/office/drawing/2014/main" id="{968E1CC6-A297-9F41-9136-9BD61F3FB799}"/>
              </a:ext>
            </a:extLst>
          </p:cNvPr>
          <p:cNvSpPr/>
          <p:nvPr userDrawn="1"/>
        </p:nvSpPr>
        <p:spPr>
          <a:xfrm>
            <a:off x="-1" y="0"/>
            <a:ext cx="5044273" cy="5143500"/>
          </a:xfrm>
          <a:prstGeom prst="rtTriangle">
            <a:avLst/>
          </a:prstGeom>
          <a:solidFill>
            <a:schemeClr val="accent1"/>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p>
            <a:pPr algn="ctr" defTabSz="444500">
              <a:lnSpc>
                <a:spcPct val="90000"/>
              </a:lnSpc>
              <a:spcBef>
                <a:spcPct val="0"/>
              </a:spcBef>
              <a:spcAft>
                <a:spcPct val="35000"/>
              </a:spcAft>
            </a:pPr>
            <a:endParaRPr lang="en-US" sz="1000" kern="1200" dirty="0">
              <a:solidFill>
                <a:srgbClr val="34342B"/>
              </a:solidFill>
              <a:latin typeface="Inter" panose="02000503000000020004" pitchFamily="2" charset="0"/>
              <a:ea typeface="Inter" panose="02000503000000020004" pitchFamily="2" charset="0"/>
              <a:cs typeface="+mn-cs"/>
            </a:endParaRPr>
          </a:p>
        </p:txBody>
      </p:sp>
      <p:sp>
        <p:nvSpPr>
          <p:cNvPr id="2" name="Title 1"/>
          <p:cNvSpPr>
            <a:spLocks noGrp="1"/>
          </p:cNvSpPr>
          <p:nvPr>
            <p:ph type="ctrTitle"/>
          </p:nvPr>
        </p:nvSpPr>
        <p:spPr>
          <a:xfrm>
            <a:off x="469537" y="2558448"/>
            <a:ext cx="2191601" cy="1393833"/>
          </a:xfrm>
        </p:spPr>
        <p:txBody>
          <a:bodyPr>
            <a:normAutofit/>
          </a:bodyPr>
          <a:lstStyle>
            <a:lvl1pPr algn="l">
              <a:lnSpc>
                <a:spcPts val="3440"/>
              </a:lnSpc>
              <a:defRPr sz="3000" b="1" i="0">
                <a:solidFill>
                  <a:schemeClr val="bg1"/>
                </a:solidFill>
                <a:latin typeface="Inter" panose="02000503000000020004" pitchFamily="2" charset="0"/>
                <a:ea typeface="Inter" panose="02000503000000020004" pitchFamily="2" charset="0"/>
                <a:cs typeface="Inter" panose="02000503000000020004" pitchFamily="2" charset="0"/>
              </a:defRPr>
            </a:lvl1pPr>
          </a:lstStyle>
          <a:p>
            <a:r>
              <a:rPr lang="en-US" dirty="0"/>
              <a:t>Click to edit Master title style</a:t>
            </a:r>
            <a:endParaRPr lang="en-GB" dirty="0"/>
          </a:p>
        </p:txBody>
      </p:sp>
      <p:sp>
        <p:nvSpPr>
          <p:cNvPr id="3" name="Subtitle 2"/>
          <p:cNvSpPr>
            <a:spLocks noGrp="1"/>
          </p:cNvSpPr>
          <p:nvPr>
            <p:ph type="subTitle" idx="1"/>
          </p:nvPr>
        </p:nvSpPr>
        <p:spPr>
          <a:xfrm>
            <a:off x="469535" y="3978013"/>
            <a:ext cx="3819727" cy="682887"/>
          </a:xfrm>
        </p:spPr>
        <p:txBody>
          <a:bodyPr>
            <a:noAutofit/>
          </a:bodyPr>
          <a:lstStyle>
            <a:lvl1pPr marL="0" indent="0" algn="l">
              <a:buNone/>
              <a:defRPr sz="1600">
                <a:solidFill>
                  <a:schemeClr val="bg1"/>
                </a:solidFill>
                <a:latin typeface="Inter" panose="02000503000000020004" pitchFamily="2" charset="0"/>
                <a:ea typeface="Inter"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4" name="Footer Placeholder 3"/>
          <p:cNvSpPr>
            <a:spLocks noGrp="1"/>
          </p:cNvSpPr>
          <p:nvPr>
            <p:ph type="ftr" sz="quarter" idx="10"/>
          </p:nvPr>
        </p:nvSpPr>
        <p:spPr/>
        <p:txBody>
          <a:bodyPr/>
          <a:lstStyle>
            <a:lvl1pPr>
              <a:defRPr sz="600">
                <a:solidFill>
                  <a:schemeClr val="accent2"/>
                </a:solidFill>
                <a:latin typeface="Inter" panose="02000503000000020004" pitchFamily="2" charset="0"/>
                <a:ea typeface="Inter" panose="02000503000000020004" pitchFamily="2" charset="0"/>
              </a:defRPr>
            </a:lvl1pPr>
          </a:lstStyle>
          <a:p>
            <a:r>
              <a:rPr lang="en-GB"/>
              <a:t>Insert Confidentiality Level in slide footer </a:t>
            </a:r>
            <a:endParaRPr lang="en-GB" dirty="0"/>
          </a:p>
        </p:txBody>
      </p:sp>
      <p:pic>
        <p:nvPicPr>
          <p:cNvPr id="5" name="Graphic 4">
            <a:extLst>
              <a:ext uri="{FF2B5EF4-FFF2-40B4-BE49-F238E27FC236}">
                <a16:creationId xmlns:a16="http://schemas.microsoft.com/office/drawing/2014/main" id="{BBD3A936-1485-EAE2-19B3-3EF7F31AB32D}"/>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368680" y="4720713"/>
            <a:ext cx="515325" cy="281171"/>
          </a:xfrm>
          <a:prstGeom prst="rect">
            <a:avLst/>
          </a:prstGeom>
        </p:spPr>
      </p:pic>
    </p:spTree>
    <p:extLst>
      <p:ext uri="{BB962C8B-B14F-4D97-AF65-F5344CB8AC3E}">
        <p14:creationId xmlns:p14="http://schemas.microsoft.com/office/powerpoint/2010/main" val="3785480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Title Slide 04">
    <p:bg>
      <p:bgPr>
        <a:solidFill>
          <a:schemeClr val="accent1"/>
        </a:solidFill>
        <a:effectLst/>
      </p:bgPr>
    </p:bg>
    <p:spTree>
      <p:nvGrpSpPr>
        <p:cNvPr id="1" name=""/>
        <p:cNvGrpSpPr/>
        <p:nvPr/>
      </p:nvGrpSpPr>
      <p:grpSpPr>
        <a:xfrm>
          <a:off x="0" y="0"/>
          <a:ext cx="0" cy="0"/>
          <a:chOff x="0" y="0"/>
          <a:chExt cx="0" cy="0"/>
        </a:xfrm>
      </p:grpSpPr>
      <p:pic>
        <p:nvPicPr>
          <p:cNvPr id="3" name="Picture 2" descr="A person driving a car&#10;&#10;Description automatically generated">
            <a:extLst>
              <a:ext uri="{FF2B5EF4-FFF2-40B4-BE49-F238E27FC236}">
                <a16:creationId xmlns:a16="http://schemas.microsoft.com/office/drawing/2014/main" id="{B3D9A94C-3C32-60E8-8884-D6E48579C9DE}"/>
              </a:ext>
            </a:extLst>
          </p:cNvPr>
          <p:cNvPicPr>
            <a:picLocks noChangeAspect="1"/>
          </p:cNvPicPr>
          <p:nvPr userDrawn="1"/>
        </p:nvPicPr>
        <p:blipFill>
          <a:blip r:embed="rId2"/>
          <a:stretch>
            <a:fillRect/>
          </a:stretch>
        </p:blipFill>
        <p:spPr>
          <a:xfrm>
            <a:off x="0" y="1655582"/>
            <a:ext cx="9141254" cy="3487918"/>
          </a:xfrm>
          <a:prstGeom prst="rect">
            <a:avLst/>
          </a:prstGeom>
        </p:spPr>
      </p:pic>
      <p:sp>
        <p:nvSpPr>
          <p:cNvPr id="9" name="Title 1">
            <a:extLst>
              <a:ext uri="{FF2B5EF4-FFF2-40B4-BE49-F238E27FC236}">
                <a16:creationId xmlns:a16="http://schemas.microsoft.com/office/drawing/2014/main" id="{82A60B44-C8E0-3FE7-AAA7-D1A1DD7CF974}"/>
              </a:ext>
            </a:extLst>
          </p:cNvPr>
          <p:cNvSpPr>
            <a:spLocks noGrp="1"/>
          </p:cNvSpPr>
          <p:nvPr>
            <p:ph type="ctrTitle" hasCustomPrompt="1"/>
          </p:nvPr>
        </p:nvSpPr>
        <p:spPr>
          <a:xfrm>
            <a:off x="469537" y="759696"/>
            <a:ext cx="7899144" cy="895886"/>
          </a:xfrm>
        </p:spPr>
        <p:txBody>
          <a:bodyPr>
            <a:noAutofit/>
          </a:bodyPr>
          <a:lstStyle>
            <a:lvl1pPr algn="l">
              <a:lnSpc>
                <a:spcPct val="80000"/>
              </a:lnSpc>
              <a:defRPr sz="4400" b="1" i="0">
                <a:solidFill>
                  <a:schemeClr val="bg1"/>
                </a:solidFill>
                <a:latin typeface="Inter" panose="02000503000000020004" pitchFamily="2" charset="0"/>
                <a:ea typeface="Inter" panose="02000503000000020004" pitchFamily="2" charset="0"/>
                <a:cs typeface="Inter" panose="02000503000000020004" pitchFamily="2" charset="0"/>
              </a:defRPr>
            </a:lvl1pPr>
          </a:lstStyle>
          <a:p>
            <a:r>
              <a:rPr lang="en-US" dirty="0"/>
              <a:t>Future-focused photonics.</a:t>
            </a:r>
            <a:endParaRPr lang="en-GB" dirty="0"/>
          </a:p>
        </p:txBody>
      </p:sp>
      <p:sp>
        <p:nvSpPr>
          <p:cNvPr id="13" name="TextBox 12">
            <a:extLst>
              <a:ext uri="{FF2B5EF4-FFF2-40B4-BE49-F238E27FC236}">
                <a16:creationId xmlns:a16="http://schemas.microsoft.com/office/drawing/2014/main" id="{0FCCB0C9-1415-B7A8-9CE1-6F4B8846B3A9}"/>
              </a:ext>
            </a:extLst>
          </p:cNvPr>
          <p:cNvSpPr txBox="1"/>
          <p:nvPr userDrawn="1"/>
        </p:nvSpPr>
        <p:spPr>
          <a:xfrm>
            <a:off x="6435969" y="-984738"/>
            <a:ext cx="0" cy="0"/>
          </a:xfrm>
          <a:prstGeom prst="rect">
            <a:avLst/>
          </a:prstGeom>
        </p:spPr>
        <p:txBody>
          <a:bodyPr wrap="none" lIns="0" tIns="0" rIns="0" bIns="0" rtlCol="0">
            <a:noAutofit/>
          </a:bodyPr>
          <a:lstStyle/>
          <a:p>
            <a:pPr marL="0" indent="0">
              <a:buFont typeface="Arial" pitchFamily="34" charset="0"/>
              <a:buNone/>
            </a:pPr>
            <a:endParaRPr lang="en-US" sz="1600" dirty="0">
              <a:latin typeface="Inter" panose="02000503000000020004" pitchFamily="2" charset="0"/>
              <a:ea typeface="Inter" panose="02000503000000020004" pitchFamily="2" charset="0"/>
            </a:endParaRPr>
          </a:p>
        </p:txBody>
      </p:sp>
      <p:pic>
        <p:nvPicPr>
          <p:cNvPr id="14" name="Graphic 13">
            <a:extLst>
              <a:ext uri="{FF2B5EF4-FFF2-40B4-BE49-F238E27FC236}">
                <a16:creationId xmlns:a16="http://schemas.microsoft.com/office/drawing/2014/main" id="{0B49CF33-D507-460B-D623-0F720D2B4E91}"/>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368680" y="213759"/>
            <a:ext cx="515325" cy="281171"/>
          </a:xfrm>
          <a:prstGeom prst="rect">
            <a:avLst/>
          </a:prstGeom>
        </p:spPr>
      </p:pic>
      <p:sp>
        <p:nvSpPr>
          <p:cNvPr id="4" name="Slide Number Placeholder 3">
            <a:extLst>
              <a:ext uri="{FF2B5EF4-FFF2-40B4-BE49-F238E27FC236}">
                <a16:creationId xmlns:a16="http://schemas.microsoft.com/office/drawing/2014/main" id="{4F9363DC-7A86-CFC0-65EE-C9B70FBF3A0F}"/>
              </a:ext>
            </a:extLst>
          </p:cNvPr>
          <p:cNvSpPr>
            <a:spLocks noGrp="1"/>
          </p:cNvSpPr>
          <p:nvPr>
            <p:ph type="sldNum" sz="quarter" idx="4"/>
          </p:nvPr>
        </p:nvSpPr>
        <p:spPr>
          <a:xfrm>
            <a:off x="4365295" y="4746278"/>
            <a:ext cx="413410" cy="274637"/>
          </a:xfrm>
          <a:prstGeom prst="rect">
            <a:avLst/>
          </a:prstGeom>
        </p:spPr>
        <p:txBody>
          <a:bodyPr vert="horz" lIns="0" tIns="45720" rIns="0" bIns="45720" rtlCol="0" anchor="ctr"/>
          <a:lstStyle>
            <a:lvl1pPr algn="ctr">
              <a:defRPr sz="600" b="0" i="0">
                <a:solidFill>
                  <a:schemeClr val="bg1"/>
                </a:solidFill>
                <a:latin typeface="Inter" panose="02000503000000020004" pitchFamily="2" charset="0"/>
              </a:defRPr>
            </a:lvl1pPr>
          </a:lstStyle>
          <a:p>
            <a:fld id="{72A83A2B-3358-44F8-83A0-4598795D8FB5}" type="slidenum">
              <a:rPr lang="en-GB" smtClean="0"/>
              <a:pPr/>
              <a:t>‹#›</a:t>
            </a:fld>
            <a:endParaRPr lang="en-GB" dirty="0"/>
          </a:p>
        </p:txBody>
      </p:sp>
      <p:sp>
        <p:nvSpPr>
          <p:cNvPr id="5" name="Footer Placeholder 5">
            <a:extLst>
              <a:ext uri="{FF2B5EF4-FFF2-40B4-BE49-F238E27FC236}">
                <a16:creationId xmlns:a16="http://schemas.microsoft.com/office/drawing/2014/main" id="{06DE2E22-4634-3F23-D831-D50CA479A929}"/>
              </a:ext>
            </a:extLst>
          </p:cNvPr>
          <p:cNvSpPr>
            <a:spLocks noGrp="1"/>
          </p:cNvSpPr>
          <p:nvPr>
            <p:ph type="ftr" sz="quarter" idx="3"/>
          </p:nvPr>
        </p:nvSpPr>
        <p:spPr>
          <a:xfrm>
            <a:off x="457200" y="4745241"/>
            <a:ext cx="2087880" cy="274637"/>
          </a:xfrm>
          <a:prstGeom prst="rect">
            <a:avLst/>
          </a:prstGeom>
        </p:spPr>
        <p:txBody>
          <a:bodyPr vert="horz" lIns="0" tIns="0" rIns="0" bIns="0" rtlCol="0" anchor="ctr"/>
          <a:lstStyle>
            <a:lvl1pPr algn="l">
              <a:defRPr lang="en-IE" sz="600" b="0" i="0" kern="1200" dirty="0">
                <a:solidFill>
                  <a:schemeClr val="bg1"/>
                </a:solidFill>
                <a:latin typeface="Inter" panose="02000503000000020004" pitchFamily="2" charset="0"/>
                <a:ea typeface="+mn-ea"/>
                <a:cs typeface="+mn-cs"/>
              </a:defRPr>
            </a:lvl1pPr>
          </a:lstStyle>
          <a:p>
            <a:r>
              <a:rPr lang="en-GB" dirty="0"/>
              <a:t>Insert Confidentiality Level in slide footer </a:t>
            </a:r>
          </a:p>
        </p:txBody>
      </p:sp>
      <p:sp>
        <p:nvSpPr>
          <p:cNvPr id="6" name="Rectangle 5">
            <a:extLst>
              <a:ext uri="{FF2B5EF4-FFF2-40B4-BE49-F238E27FC236}">
                <a16:creationId xmlns:a16="http://schemas.microsoft.com/office/drawing/2014/main" id="{B36C7A8C-82C8-90AD-E6D1-F4B60ABA8D6A}"/>
              </a:ext>
            </a:extLst>
          </p:cNvPr>
          <p:cNvSpPr/>
          <p:nvPr userDrawn="1"/>
        </p:nvSpPr>
        <p:spPr>
          <a:xfrm>
            <a:off x="0" y="1652751"/>
            <a:ext cx="9144000" cy="86108"/>
          </a:xfrm>
          <a:prstGeom prst="rect">
            <a:avLst/>
          </a:prstGeom>
          <a:solidFill>
            <a:schemeClr val="accent2"/>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p>
            <a:pPr algn="ctr" defTabSz="444500">
              <a:lnSpc>
                <a:spcPct val="90000"/>
              </a:lnSpc>
              <a:spcBef>
                <a:spcPct val="0"/>
              </a:spcBef>
              <a:spcAft>
                <a:spcPct val="35000"/>
              </a:spcAft>
            </a:pPr>
            <a:endParaRPr lang="en-US" sz="1000" b="0" i="0" kern="1200" dirty="0">
              <a:solidFill>
                <a:srgbClr val="34342B"/>
              </a:solidFill>
              <a:latin typeface="Inter" panose="02000503000000020004" pitchFamily="2" charset="0"/>
              <a:ea typeface="+mn-ea"/>
              <a:cs typeface="+mn-cs"/>
            </a:endParaRPr>
          </a:p>
        </p:txBody>
      </p:sp>
    </p:spTree>
    <p:extLst>
      <p:ext uri="{BB962C8B-B14F-4D97-AF65-F5344CB8AC3E}">
        <p14:creationId xmlns:p14="http://schemas.microsoft.com/office/powerpoint/2010/main" val="2549368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Title Image Slide ">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53D7E7-879E-65DF-8A5B-1C1AD3B47B37}"/>
              </a:ext>
            </a:extLst>
          </p:cNvPr>
          <p:cNvPicPr>
            <a:picLocks noChangeAspect="1"/>
          </p:cNvPicPr>
          <p:nvPr userDrawn="1"/>
        </p:nvPicPr>
        <p:blipFill rotWithShape="1">
          <a:blip r:embed="rId2"/>
          <a:srcRect t="1578" r="37857" b="36279"/>
          <a:stretch/>
        </p:blipFill>
        <p:spPr>
          <a:xfrm>
            <a:off x="0" y="0"/>
            <a:ext cx="9144000" cy="5143500"/>
          </a:xfrm>
          <a:prstGeom prst="rect">
            <a:avLst/>
          </a:prstGeom>
          <a:blipFill dpi="0" rotWithShape="1">
            <a:blip r:embed="rId3"/>
            <a:srcRect/>
            <a:stretch>
              <a:fillRect/>
            </a:stretch>
          </a:blipFill>
        </p:spPr>
      </p:pic>
      <p:sp>
        <p:nvSpPr>
          <p:cNvPr id="2" name="Title 1"/>
          <p:cNvSpPr>
            <a:spLocks noGrp="1"/>
          </p:cNvSpPr>
          <p:nvPr>
            <p:ph type="ctrTitle"/>
          </p:nvPr>
        </p:nvSpPr>
        <p:spPr>
          <a:xfrm>
            <a:off x="469537" y="1427231"/>
            <a:ext cx="5742727" cy="1393833"/>
          </a:xfrm>
        </p:spPr>
        <p:txBody>
          <a:bodyPr>
            <a:normAutofit/>
          </a:bodyPr>
          <a:lstStyle>
            <a:lvl1pPr algn="l">
              <a:lnSpc>
                <a:spcPts val="3440"/>
              </a:lnSpc>
              <a:defRPr sz="3000" b="1" i="0">
                <a:solidFill>
                  <a:schemeClr val="bg1"/>
                </a:solidFill>
                <a:latin typeface="Inter" panose="02000503000000020004" pitchFamily="2" charset="0"/>
                <a:ea typeface="Inter" panose="02000503000000020004" pitchFamily="2" charset="0"/>
                <a:cs typeface="Inter" panose="02000503000000020004" pitchFamily="2" charset="0"/>
              </a:defRPr>
            </a:lvl1pPr>
          </a:lstStyle>
          <a:p>
            <a:r>
              <a:rPr lang="en-US" dirty="0"/>
              <a:t>Click to edit Master title style</a:t>
            </a:r>
            <a:endParaRPr lang="en-GB" dirty="0"/>
          </a:p>
        </p:txBody>
      </p:sp>
      <p:pic>
        <p:nvPicPr>
          <p:cNvPr id="8" name="Graphic 7">
            <a:extLst>
              <a:ext uri="{FF2B5EF4-FFF2-40B4-BE49-F238E27FC236}">
                <a16:creationId xmlns:a16="http://schemas.microsoft.com/office/drawing/2014/main" id="{DCEAA15E-88D0-79EE-589E-660D75899C0F}"/>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368680" y="4720713"/>
            <a:ext cx="515325" cy="281171"/>
          </a:xfrm>
          <a:prstGeom prst="rect">
            <a:avLst/>
          </a:prstGeom>
        </p:spPr>
      </p:pic>
      <p:sp>
        <p:nvSpPr>
          <p:cNvPr id="4" name="Slide Number Placeholder 3">
            <a:extLst>
              <a:ext uri="{FF2B5EF4-FFF2-40B4-BE49-F238E27FC236}">
                <a16:creationId xmlns:a16="http://schemas.microsoft.com/office/drawing/2014/main" id="{563A25F5-12FA-407A-0F63-030A9F43878B}"/>
              </a:ext>
            </a:extLst>
          </p:cNvPr>
          <p:cNvSpPr>
            <a:spLocks noGrp="1"/>
          </p:cNvSpPr>
          <p:nvPr>
            <p:ph type="sldNum" sz="quarter" idx="4"/>
          </p:nvPr>
        </p:nvSpPr>
        <p:spPr>
          <a:xfrm>
            <a:off x="4365295" y="4746278"/>
            <a:ext cx="413410" cy="274637"/>
          </a:xfrm>
          <a:prstGeom prst="rect">
            <a:avLst/>
          </a:prstGeom>
        </p:spPr>
        <p:txBody>
          <a:bodyPr vert="horz" lIns="0" tIns="45720" rIns="0" bIns="45720" rtlCol="0" anchor="ctr"/>
          <a:lstStyle>
            <a:lvl1pPr algn="ctr">
              <a:defRPr sz="600" b="0" i="0">
                <a:solidFill>
                  <a:schemeClr val="bg1"/>
                </a:solidFill>
                <a:latin typeface="Inter" panose="02000503000000020004" pitchFamily="2" charset="0"/>
              </a:defRPr>
            </a:lvl1pPr>
          </a:lstStyle>
          <a:p>
            <a:fld id="{72A83A2B-3358-44F8-83A0-4598795D8FB5}" type="slidenum">
              <a:rPr lang="en-GB" smtClean="0"/>
              <a:pPr/>
              <a:t>‹#›</a:t>
            </a:fld>
            <a:endParaRPr lang="en-GB" dirty="0"/>
          </a:p>
        </p:txBody>
      </p:sp>
      <p:sp>
        <p:nvSpPr>
          <p:cNvPr id="5" name="Footer Placeholder 5">
            <a:extLst>
              <a:ext uri="{FF2B5EF4-FFF2-40B4-BE49-F238E27FC236}">
                <a16:creationId xmlns:a16="http://schemas.microsoft.com/office/drawing/2014/main" id="{3639D690-73E5-5026-299C-7D667971D67C}"/>
              </a:ext>
            </a:extLst>
          </p:cNvPr>
          <p:cNvSpPr>
            <a:spLocks noGrp="1"/>
          </p:cNvSpPr>
          <p:nvPr>
            <p:ph type="ftr" sz="quarter" idx="3"/>
          </p:nvPr>
        </p:nvSpPr>
        <p:spPr>
          <a:xfrm>
            <a:off x="457200" y="4745241"/>
            <a:ext cx="2087880" cy="274637"/>
          </a:xfrm>
          <a:prstGeom prst="rect">
            <a:avLst/>
          </a:prstGeom>
        </p:spPr>
        <p:txBody>
          <a:bodyPr vert="horz" lIns="0" tIns="0" rIns="0" bIns="0" rtlCol="0" anchor="ctr"/>
          <a:lstStyle>
            <a:lvl1pPr algn="l">
              <a:defRPr lang="en-IE" sz="600" b="0" i="0" kern="1200" dirty="0">
                <a:solidFill>
                  <a:schemeClr val="bg1"/>
                </a:solidFill>
                <a:latin typeface="Inter" panose="02000503000000020004" pitchFamily="2" charset="0"/>
                <a:ea typeface="+mn-ea"/>
                <a:cs typeface="+mn-cs"/>
              </a:defRPr>
            </a:lvl1pPr>
          </a:lstStyle>
          <a:p>
            <a:r>
              <a:rPr lang="en-GB" dirty="0"/>
              <a:t>Insert Confidentiality Level in slide footer </a:t>
            </a:r>
          </a:p>
        </p:txBody>
      </p:sp>
    </p:spTree>
    <p:extLst>
      <p:ext uri="{BB962C8B-B14F-4D97-AF65-F5344CB8AC3E}">
        <p14:creationId xmlns:p14="http://schemas.microsoft.com/office/powerpoint/2010/main" val="207615017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7"/>
            <a:ext cx="7810717" cy="875675"/>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081653"/>
            <a:ext cx="7810717" cy="357766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4"/>
          </p:nvPr>
        </p:nvSpPr>
        <p:spPr>
          <a:xfrm>
            <a:off x="4365295" y="4746278"/>
            <a:ext cx="413410" cy="274637"/>
          </a:xfrm>
          <a:prstGeom prst="rect">
            <a:avLst/>
          </a:prstGeom>
        </p:spPr>
        <p:txBody>
          <a:bodyPr vert="horz" lIns="0" tIns="45720" rIns="0" bIns="45720" rtlCol="0" anchor="ctr"/>
          <a:lstStyle>
            <a:lvl1pPr algn="ctr">
              <a:defRPr sz="600" b="0" i="0">
                <a:solidFill>
                  <a:schemeClr val="tx1"/>
                </a:solidFill>
                <a:latin typeface="Inter" panose="02000503000000020004" pitchFamily="2" charset="0"/>
              </a:defRPr>
            </a:lvl1pPr>
          </a:lstStyle>
          <a:p>
            <a:fld id="{72A83A2B-3358-44F8-83A0-4598795D8FB5}" type="slidenum">
              <a:rPr lang="en-GB" smtClean="0"/>
              <a:pPr/>
              <a:t>‹#›</a:t>
            </a:fld>
            <a:endParaRPr lang="en-GB" dirty="0"/>
          </a:p>
        </p:txBody>
      </p:sp>
      <p:sp>
        <p:nvSpPr>
          <p:cNvPr id="6" name="Footer Placeholder 5"/>
          <p:cNvSpPr>
            <a:spLocks noGrp="1"/>
          </p:cNvSpPr>
          <p:nvPr>
            <p:ph type="ftr" sz="quarter" idx="3"/>
          </p:nvPr>
        </p:nvSpPr>
        <p:spPr>
          <a:xfrm>
            <a:off x="457200" y="4745241"/>
            <a:ext cx="2087880" cy="274637"/>
          </a:xfrm>
          <a:prstGeom prst="rect">
            <a:avLst/>
          </a:prstGeom>
        </p:spPr>
        <p:txBody>
          <a:bodyPr vert="horz" lIns="0" tIns="0" rIns="0" bIns="0" rtlCol="0" anchor="ctr"/>
          <a:lstStyle>
            <a:lvl1pPr algn="l">
              <a:defRPr lang="en-IE" sz="600" b="0" i="0" kern="1200" dirty="0">
                <a:solidFill>
                  <a:schemeClr val="tx1"/>
                </a:solidFill>
                <a:latin typeface="Inter" panose="02000503000000020004" pitchFamily="2" charset="0"/>
                <a:ea typeface="+mn-ea"/>
                <a:cs typeface="+mn-cs"/>
              </a:defRPr>
            </a:lvl1pPr>
          </a:lstStyle>
          <a:p>
            <a:r>
              <a:rPr lang="en-GB" dirty="0"/>
              <a:t>Insert Confidentiality Level in slide footer </a:t>
            </a:r>
          </a:p>
        </p:txBody>
      </p:sp>
      <p:pic>
        <p:nvPicPr>
          <p:cNvPr id="7" name="Graphic 6">
            <a:extLst>
              <a:ext uri="{FF2B5EF4-FFF2-40B4-BE49-F238E27FC236}">
                <a16:creationId xmlns:a16="http://schemas.microsoft.com/office/drawing/2014/main" id="{FAFE1AF1-9E7D-F7FB-37EA-7EB19C081B7E}"/>
              </a:ext>
            </a:extLst>
          </p:cNvPr>
          <p:cNvPicPr>
            <a:picLocks noChangeAspect="1"/>
          </p:cNvPicPr>
          <p:nvPr userDrawn="1"/>
        </p:nvPicPr>
        <p:blipFill rotWithShape="1">
          <a:blip r:embed="rId53" cstate="hqprint">
            <a:extLst>
              <a:ext uri="{28A0092B-C50C-407E-A947-70E740481C1C}">
                <a14:useLocalDpi xmlns:a14="http://schemas.microsoft.com/office/drawing/2010/main"/>
              </a:ext>
              <a:ext uri="{96DAC541-7B7A-43D3-8B79-37D633B846F1}">
                <asvg:svgBlip xmlns:asvg="http://schemas.microsoft.com/office/drawing/2016/SVG/main" r:embed="rId54"/>
              </a:ext>
            </a:extLst>
          </a:blip>
          <a:srcRect l="25610" t="30050" r="26181" b="30018"/>
          <a:stretch/>
        </p:blipFill>
        <p:spPr>
          <a:xfrm>
            <a:off x="8349978" y="4686692"/>
            <a:ext cx="545301" cy="344841"/>
          </a:xfrm>
          <a:prstGeom prst="rect">
            <a:avLst/>
          </a:prstGeom>
        </p:spPr>
      </p:pic>
    </p:spTree>
    <p:extLst>
      <p:ext uri="{BB962C8B-B14F-4D97-AF65-F5344CB8AC3E}">
        <p14:creationId xmlns:p14="http://schemas.microsoft.com/office/powerpoint/2010/main" val="843687732"/>
      </p:ext>
    </p:extLst>
  </p:cSld>
  <p:clrMap bg1="lt1" tx1="dk1" bg2="lt2" tx2="dk2" accent1="accent1" accent2="accent2" accent3="accent3" accent4="accent4" accent5="accent5" accent6="accent6" hlink="hlink" folHlink="folHlink"/>
  <p:sldLayoutIdLst>
    <p:sldLayoutId id="2147483658" r:id="rId1"/>
    <p:sldLayoutId id="2147483669" r:id="rId2"/>
    <p:sldLayoutId id="2147483693" r:id="rId3"/>
    <p:sldLayoutId id="2147483701" r:id="rId4"/>
    <p:sldLayoutId id="2147483671" r:id="rId5"/>
    <p:sldLayoutId id="2147483695" r:id="rId6"/>
    <p:sldLayoutId id="2147483689" r:id="rId7"/>
    <p:sldLayoutId id="2147483700" r:id="rId8"/>
    <p:sldLayoutId id="2147483703" r:id="rId9"/>
    <p:sldLayoutId id="2147483699" r:id="rId10"/>
    <p:sldLayoutId id="2147483707" r:id="rId11"/>
    <p:sldLayoutId id="2147483706" r:id="rId12"/>
    <p:sldLayoutId id="2147483672" r:id="rId13"/>
    <p:sldLayoutId id="2147483698" r:id="rId14"/>
    <p:sldLayoutId id="2147483705" r:id="rId15"/>
    <p:sldLayoutId id="2147483697" r:id="rId16"/>
    <p:sldLayoutId id="2147483674" r:id="rId17"/>
    <p:sldLayoutId id="2147483696" r:id="rId18"/>
    <p:sldLayoutId id="2147483664" r:id="rId19"/>
    <p:sldLayoutId id="2147483650" r:id="rId20"/>
    <p:sldLayoutId id="2147483668" r:id="rId21"/>
    <p:sldLayoutId id="2147483662" r:id="rId22"/>
    <p:sldLayoutId id="2147483708" r:id="rId23"/>
    <p:sldLayoutId id="2147483709" r:id="rId24"/>
    <p:sldLayoutId id="2147483661" r:id="rId25"/>
    <p:sldLayoutId id="2147483659" r:id="rId26"/>
    <p:sldLayoutId id="2147483702" r:id="rId27"/>
    <p:sldLayoutId id="2147483654" r:id="rId28"/>
    <p:sldLayoutId id="2147483660" r:id="rId29"/>
    <p:sldLayoutId id="2147483670" r:id="rId30"/>
    <p:sldLayoutId id="2147483694" r:id="rId31"/>
    <p:sldLayoutId id="2147483649" r:id="rId32"/>
    <p:sldLayoutId id="2147483675" r:id="rId33"/>
    <p:sldLayoutId id="2147483676" r:id="rId34"/>
    <p:sldLayoutId id="2147483677" r:id="rId35"/>
    <p:sldLayoutId id="2147483678" r:id="rId36"/>
    <p:sldLayoutId id="2147483679" r:id="rId37"/>
    <p:sldLayoutId id="2147483680" r:id="rId38"/>
    <p:sldLayoutId id="2147483681" r:id="rId39"/>
    <p:sldLayoutId id="2147483682" r:id="rId40"/>
    <p:sldLayoutId id="2147483683" r:id="rId41"/>
    <p:sldLayoutId id="2147483684" r:id="rId42"/>
    <p:sldLayoutId id="2147483685" r:id="rId43"/>
    <p:sldLayoutId id="2147483686" r:id="rId44"/>
    <p:sldLayoutId id="2147483687" r:id="rId45"/>
    <p:sldLayoutId id="2147483690" r:id="rId46"/>
    <p:sldLayoutId id="2147483691" r:id="rId47"/>
    <p:sldLayoutId id="2147483688" r:id="rId48"/>
    <p:sldLayoutId id="2147483704" r:id="rId49"/>
    <p:sldLayoutId id="2147483666" r:id="rId50"/>
    <p:sldLayoutId id="2147483667" r:id="rId51"/>
  </p:sldLayoutIdLst>
  <p:hf hdr="0" dt="0"/>
  <p:txStyles>
    <p:titleStyle>
      <a:lvl1pPr algn="l" defTabSz="914400" rtl="0" eaLnBrk="1" latinLnBrk="0" hangingPunct="1">
        <a:spcBef>
          <a:spcPct val="0"/>
        </a:spcBef>
        <a:buNone/>
        <a:defRPr sz="3000" b="1" i="0" kern="1200">
          <a:solidFill>
            <a:schemeClr val="accent1"/>
          </a:solidFill>
          <a:latin typeface="Inter" panose="02000503000000020004" pitchFamily="2" charset="0"/>
          <a:ea typeface="Inter" panose="02000503000000020004" pitchFamily="2" charset="0"/>
          <a:cs typeface="+mj-cs"/>
        </a:defRPr>
      </a:lvl1pPr>
    </p:titleStyle>
    <p:bodyStyle>
      <a:lvl1pPr marL="180975" indent="-180975" algn="l" defTabSz="914400" rtl="0" eaLnBrk="1" latinLnBrk="0" hangingPunct="1">
        <a:spcBef>
          <a:spcPts val="0"/>
        </a:spcBef>
        <a:spcAft>
          <a:spcPts val="600"/>
        </a:spcAft>
        <a:buClr>
          <a:schemeClr val="accent1"/>
        </a:buClr>
        <a:buFont typeface="Arial" pitchFamily="34" charset="0"/>
        <a:buChar char="•"/>
        <a:defRPr sz="1800" b="0" i="0" kern="1200">
          <a:solidFill>
            <a:schemeClr val="tx1"/>
          </a:solidFill>
          <a:latin typeface="Inter" panose="02000503000000020004" pitchFamily="2" charset="0"/>
          <a:ea typeface="+mn-ea"/>
          <a:cs typeface="+mn-cs"/>
        </a:defRPr>
      </a:lvl1pPr>
      <a:lvl2pPr marL="447675" indent="-180975" algn="l" defTabSz="914400" rtl="0" eaLnBrk="1" latinLnBrk="0" hangingPunct="1">
        <a:spcBef>
          <a:spcPts val="0"/>
        </a:spcBef>
        <a:spcAft>
          <a:spcPts val="300"/>
        </a:spcAft>
        <a:buClr>
          <a:schemeClr val="accent1"/>
        </a:buClr>
        <a:buFont typeface="Calibri" pitchFamily="34" charset="0"/>
        <a:buChar char="–"/>
        <a:defRPr sz="1400" b="0" i="0" kern="1200">
          <a:solidFill>
            <a:schemeClr val="tx1"/>
          </a:solidFill>
          <a:latin typeface="Inter" panose="02000503000000020004" pitchFamily="2" charset="0"/>
          <a:ea typeface="+mn-ea"/>
          <a:cs typeface="+mn-cs"/>
        </a:defRPr>
      </a:lvl2pPr>
      <a:lvl3pPr marL="714375" indent="-171450" algn="l" defTabSz="914400" rtl="0" eaLnBrk="1" latinLnBrk="0" hangingPunct="1">
        <a:spcBef>
          <a:spcPts val="0"/>
        </a:spcBef>
        <a:spcAft>
          <a:spcPts val="300"/>
        </a:spcAft>
        <a:buClr>
          <a:schemeClr val="accent1"/>
        </a:buClr>
        <a:buFont typeface="Calibri" pitchFamily="34" charset="0"/>
        <a:buChar char="–"/>
        <a:defRPr sz="1400" b="0" i="0" kern="1200">
          <a:solidFill>
            <a:schemeClr val="tx1"/>
          </a:solidFill>
          <a:latin typeface="Inter" panose="02000503000000020004" pitchFamily="2" charset="0"/>
          <a:ea typeface="+mn-ea"/>
          <a:cs typeface="+mn-cs"/>
        </a:defRPr>
      </a:lvl3pPr>
      <a:lvl4pPr marL="942975" indent="-133350" algn="l" defTabSz="914400" rtl="0" eaLnBrk="1" latinLnBrk="0" hangingPunct="1">
        <a:spcBef>
          <a:spcPct val="20000"/>
        </a:spcBef>
        <a:buClr>
          <a:schemeClr val="accent1"/>
        </a:buClr>
        <a:buFont typeface="Calibri" pitchFamily="34" charset="0"/>
        <a:buChar char="–"/>
        <a:defRPr sz="1200" b="0" i="0" kern="1200">
          <a:solidFill>
            <a:schemeClr val="tx1"/>
          </a:solidFill>
          <a:latin typeface="Inter" panose="02000503000000020004" pitchFamily="2" charset="0"/>
          <a:ea typeface="+mn-ea"/>
          <a:cs typeface="+mn-cs"/>
        </a:defRPr>
      </a:lvl4pPr>
      <a:lvl5pPr marL="1114425" indent="-123825" algn="l" defTabSz="914400" rtl="0" eaLnBrk="1" latinLnBrk="0" hangingPunct="1">
        <a:spcBef>
          <a:spcPct val="20000"/>
        </a:spcBef>
        <a:buClr>
          <a:schemeClr val="accent1"/>
        </a:buClr>
        <a:buFont typeface="Calibri" pitchFamily="34" charset="0"/>
        <a:buChar char="–"/>
        <a:defRPr sz="1200" b="0" i="0" kern="1200" baseline="0">
          <a:solidFill>
            <a:schemeClr val="tx1"/>
          </a:solidFill>
          <a:latin typeface="Inter" panose="02000503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0.xml"/><Relationship Id="rId6" Type="http://schemas.openxmlformats.org/officeDocument/2006/relationships/image" Target="cid:4872314551007415442990215" TargetMode="External"/><Relationship Id="rId5" Type="http://schemas.microsoft.com/office/2007/relationships/hdphoto" Target="../media/hdphoto1.wdp"/><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1.xml"/><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20.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0.xml"/><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69535" y="2365248"/>
            <a:ext cx="4289349" cy="1587033"/>
          </a:xfrm>
        </p:spPr>
        <p:txBody>
          <a:bodyPr>
            <a:normAutofit fontScale="90000"/>
          </a:bodyPr>
          <a:lstStyle/>
          <a:p>
            <a:r>
              <a:rPr lang="en-GB" dirty="0"/>
              <a:t>Look Ahead! </a:t>
            </a:r>
            <a:br>
              <a:rPr lang="en-GB" dirty="0"/>
            </a:br>
            <a:r>
              <a:rPr lang="en-GB" dirty="0"/>
              <a:t>Smarter Transparent Displays for enhanced safety, comfort and UX</a:t>
            </a:r>
          </a:p>
        </p:txBody>
      </p:sp>
      <p:sp>
        <p:nvSpPr>
          <p:cNvPr id="2" name="Subtitle 1"/>
          <p:cNvSpPr>
            <a:spLocks noGrp="1"/>
          </p:cNvSpPr>
          <p:nvPr>
            <p:ph type="subTitle" idx="1"/>
          </p:nvPr>
        </p:nvSpPr>
        <p:spPr>
          <a:xfrm>
            <a:off x="5175647" y="3952281"/>
            <a:ext cx="3819727" cy="682887"/>
          </a:xfrm>
        </p:spPr>
        <p:txBody>
          <a:bodyPr/>
          <a:lstStyle/>
          <a:p>
            <a:r>
              <a:rPr lang="en-GB" dirty="0"/>
              <a:t>23 April 2024 / DVN Interior / Koln </a:t>
            </a:r>
          </a:p>
          <a:p>
            <a:r>
              <a:rPr lang="en-GB" dirty="0"/>
              <a:t>Andy Travers, CEO </a:t>
            </a:r>
            <a:br>
              <a:rPr lang="en-GB" dirty="0"/>
            </a:br>
            <a:endParaRPr lang="en-GB" dirty="0"/>
          </a:p>
          <a:p>
            <a:endParaRPr lang="en-US" dirty="0"/>
          </a:p>
        </p:txBody>
      </p:sp>
      <p:sp>
        <p:nvSpPr>
          <p:cNvPr id="4" name="Footer Placeholder 3"/>
          <p:cNvSpPr>
            <a:spLocks noGrp="1"/>
          </p:cNvSpPr>
          <p:nvPr>
            <p:ph type="ftr" sz="quarter" idx="10"/>
          </p:nvPr>
        </p:nvSpPr>
        <p:spPr/>
        <p:txBody>
          <a:bodyPr/>
          <a:lstStyle/>
          <a:p>
            <a:pPr lvl="0"/>
            <a:r>
              <a:rPr lang="en-GB" dirty="0"/>
              <a:t>23</a:t>
            </a:r>
            <a:r>
              <a:rPr lang="en-GB" baseline="30000" dirty="0"/>
              <a:t>rd</a:t>
            </a:r>
            <a:r>
              <a:rPr lang="en-GB" dirty="0"/>
              <a:t> April 2024 DVN Interior</a:t>
            </a:r>
          </a:p>
        </p:txBody>
      </p:sp>
    </p:spTree>
    <p:extLst>
      <p:ext uri="{BB962C8B-B14F-4D97-AF65-F5344CB8AC3E}">
        <p14:creationId xmlns:p14="http://schemas.microsoft.com/office/powerpoint/2010/main" val="4262856606"/>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ar on the road&#10;&#10;Description automatically generated">
            <a:extLst>
              <a:ext uri="{FF2B5EF4-FFF2-40B4-BE49-F238E27FC236}">
                <a16:creationId xmlns:a16="http://schemas.microsoft.com/office/drawing/2014/main" id="{9A51DCDC-B2D1-A259-2700-819A49BD0CB7}"/>
              </a:ext>
            </a:extLst>
          </p:cNvPr>
          <p:cNvPicPr>
            <a:picLocks noChangeAspect="1"/>
          </p:cNvPicPr>
          <p:nvPr/>
        </p:nvPicPr>
        <p:blipFill rotWithShape="1">
          <a:blip r:embed="rId3">
            <a:extLst>
              <a:ext uri="{28A0092B-C50C-407E-A947-70E740481C1C}">
                <a14:useLocalDpi xmlns:a14="http://schemas.microsoft.com/office/drawing/2010/main" val="0"/>
              </a:ext>
            </a:extLst>
          </a:blip>
          <a:srcRect l="1219" t="3132" r="1894" b="21"/>
          <a:stretch/>
        </p:blipFill>
        <p:spPr>
          <a:xfrm>
            <a:off x="0" y="16328"/>
            <a:ext cx="9144000" cy="5143500"/>
          </a:xfrm>
          <a:prstGeom prst="rect">
            <a:avLst/>
          </a:prstGeom>
          <a:ln>
            <a:noFill/>
          </a:ln>
        </p:spPr>
      </p:pic>
      <p:sp>
        <p:nvSpPr>
          <p:cNvPr id="4" name="Date Placeholder 3">
            <a:extLst>
              <a:ext uri="{FF2B5EF4-FFF2-40B4-BE49-F238E27FC236}">
                <a16:creationId xmlns:a16="http://schemas.microsoft.com/office/drawing/2014/main" id="{C849C101-5282-8F75-A23E-251859E9BD1E}"/>
              </a:ext>
            </a:extLst>
          </p:cNvPr>
          <p:cNvSpPr>
            <a:spLocks noGrp="1"/>
          </p:cNvSpPr>
          <p:nvPr>
            <p:ph type="dt" sz="half" idx="10"/>
          </p:nvPr>
        </p:nvSpPr>
        <p:spPr/>
        <p:txBody>
          <a:bodyPr/>
          <a:lstStyle/>
          <a:p>
            <a:r>
              <a:rPr lang="en-US"/>
              <a:t>19th March 2024</a:t>
            </a:r>
            <a:endParaRPr lang="en-GB"/>
          </a:p>
        </p:txBody>
      </p:sp>
      <p:sp>
        <p:nvSpPr>
          <p:cNvPr id="5" name="Footer Placeholder 4">
            <a:extLst>
              <a:ext uri="{FF2B5EF4-FFF2-40B4-BE49-F238E27FC236}">
                <a16:creationId xmlns:a16="http://schemas.microsoft.com/office/drawing/2014/main" id="{F9780C1A-6595-1943-968D-A745421593D7}"/>
              </a:ext>
            </a:extLst>
          </p:cNvPr>
          <p:cNvSpPr>
            <a:spLocks noGrp="1"/>
          </p:cNvSpPr>
          <p:nvPr>
            <p:ph type="ftr" sz="quarter" idx="11"/>
          </p:nvPr>
        </p:nvSpPr>
        <p:spPr/>
        <p:txBody>
          <a:bodyPr/>
          <a:lstStyle/>
          <a:p>
            <a:r>
              <a:rPr lang="en-GB"/>
              <a:t>Confidential</a:t>
            </a:r>
          </a:p>
        </p:txBody>
      </p:sp>
      <p:sp>
        <p:nvSpPr>
          <p:cNvPr id="6" name="Slide Number Placeholder 5">
            <a:extLst>
              <a:ext uri="{FF2B5EF4-FFF2-40B4-BE49-F238E27FC236}">
                <a16:creationId xmlns:a16="http://schemas.microsoft.com/office/drawing/2014/main" id="{9FD74426-34F6-4A4E-C326-F8434FA0C37A}"/>
              </a:ext>
            </a:extLst>
          </p:cNvPr>
          <p:cNvSpPr>
            <a:spLocks noGrp="1"/>
          </p:cNvSpPr>
          <p:nvPr>
            <p:ph type="sldNum" sz="quarter" idx="4294967295"/>
          </p:nvPr>
        </p:nvSpPr>
        <p:spPr>
          <a:xfrm>
            <a:off x="10895162" y="6399480"/>
            <a:ext cx="540000" cy="3600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9D4E5CE-4FF9-44B2-8F1B-CF71B7360FF5}" type="slidenum">
              <a:rPr lang="en-GB" smtClean="0"/>
              <a:pPr/>
              <a:t>10</a:t>
            </a:fld>
            <a:endParaRPr lang="en-GB"/>
          </a:p>
        </p:txBody>
      </p:sp>
      <p:sp>
        <p:nvSpPr>
          <p:cNvPr id="15" name="TextBox 14">
            <a:extLst>
              <a:ext uri="{FF2B5EF4-FFF2-40B4-BE49-F238E27FC236}">
                <a16:creationId xmlns:a16="http://schemas.microsoft.com/office/drawing/2014/main" id="{342D7DDC-5AB5-5E41-E0D5-95EA2AB301FC}"/>
              </a:ext>
            </a:extLst>
          </p:cNvPr>
          <p:cNvSpPr txBox="1"/>
          <p:nvPr/>
        </p:nvSpPr>
        <p:spPr>
          <a:xfrm>
            <a:off x="4943563" y="4529797"/>
            <a:ext cx="4149878" cy="430887"/>
          </a:xfrm>
          <a:prstGeom prst="rect">
            <a:avLst/>
          </a:prstGeom>
          <a:noFill/>
        </p:spPr>
        <p:txBody>
          <a:bodyPr wrap="square" lIns="91440" tIns="45720" rIns="91440" bIns="45720" rtlCol="0" anchor="t">
            <a:spAutoFit/>
          </a:bodyPr>
          <a:lstStyle/>
          <a:p>
            <a:pPr algn="r"/>
            <a:r>
              <a:rPr lang="en-GB" sz="1100" dirty="0">
                <a:solidFill>
                  <a:schemeClr val="bg1"/>
                </a:solidFill>
                <a:latin typeface="+mj-lt"/>
              </a:rPr>
              <a:t>Transparent Display in Action, Driver’s View</a:t>
            </a:r>
          </a:p>
          <a:p>
            <a:pPr algn="r"/>
            <a:r>
              <a:rPr lang="en-GB" sz="1100" dirty="0">
                <a:solidFill>
                  <a:schemeClr val="bg1"/>
                </a:solidFill>
                <a:latin typeface="+mj-lt"/>
              </a:rPr>
              <a:t>Real Photograph </a:t>
            </a:r>
          </a:p>
        </p:txBody>
      </p:sp>
      <p:sp>
        <p:nvSpPr>
          <p:cNvPr id="2" name="Footer Placeholder 3">
            <a:extLst>
              <a:ext uri="{FF2B5EF4-FFF2-40B4-BE49-F238E27FC236}">
                <a16:creationId xmlns:a16="http://schemas.microsoft.com/office/drawing/2014/main" id="{B83CE4DA-48B1-FECC-70AF-9761D4E1F70A}"/>
              </a:ext>
            </a:extLst>
          </p:cNvPr>
          <p:cNvSpPr txBox="1">
            <a:spLocks/>
          </p:cNvSpPr>
          <p:nvPr/>
        </p:nvSpPr>
        <p:spPr>
          <a:xfrm>
            <a:off x="609600" y="4897641"/>
            <a:ext cx="2087880" cy="274637"/>
          </a:xfrm>
          <a:prstGeom prst="rect">
            <a:avLst/>
          </a:prstGeom>
        </p:spPr>
        <p:txBody>
          <a:bodyPr vert="horz" lIns="0" tIns="0" rIns="0" bIns="0" rtlCol="0" anchor="ctr"/>
          <a:lstStyle>
            <a:defPPr>
              <a:defRPr lang="en-US"/>
            </a:defPPr>
            <a:lvl1pPr marL="0" algn="l" defTabSz="914400" rtl="0" eaLnBrk="1" latinLnBrk="0" hangingPunct="1">
              <a:defRPr lang="en-IE" sz="600" b="0" i="0" kern="1200">
                <a:solidFill>
                  <a:schemeClr val="tx1"/>
                </a:solidFill>
                <a:latin typeface="Inter" panose="02000503000000020004" pitchFamily="2" charset="0"/>
                <a:ea typeface="Inter" panose="02000503000000020004"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23</a:t>
            </a:r>
            <a:r>
              <a:rPr lang="en-GB" baseline="30000">
                <a:solidFill>
                  <a:schemeClr val="bg1"/>
                </a:solidFill>
              </a:rPr>
              <a:t>rd</a:t>
            </a:r>
            <a:r>
              <a:rPr lang="en-GB">
                <a:solidFill>
                  <a:schemeClr val="bg1"/>
                </a:solidFill>
              </a:rPr>
              <a:t> April 2024 DVN Interior</a:t>
            </a:r>
            <a:endParaRPr lang="en-GB" dirty="0">
              <a:solidFill>
                <a:schemeClr val="bg1"/>
              </a:solidFill>
            </a:endParaRPr>
          </a:p>
        </p:txBody>
      </p:sp>
    </p:spTree>
    <p:extLst>
      <p:ext uri="{BB962C8B-B14F-4D97-AF65-F5344CB8AC3E}">
        <p14:creationId xmlns:p14="http://schemas.microsoft.com/office/powerpoint/2010/main" val="1631203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F5A3737A-8E7E-BC5C-4B73-2BE64F2DEF8A}"/>
              </a:ext>
            </a:extLst>
          </p:cNvPr>
          <p:cNvSpPr>
            <a:spLocks noGrp="1"/>
          </p:cNvSpPr>
          <p:nvPr>
            <p:ph type="title"/>
          </p:nvPr>
        </p:nvSpPr>
        <p:spPr>
          <a:xfrm>
            <a:off x="457201" y="205977"/>
            <a:ext cx="7810716" cy="875675"/>
          </a:xfrm>
          <a:solidFill>
            <a:schemeClr val="bg1"/>
          </a:solidFill>
        </p:spPr>
        <p:txBody>
          <a:bodyPr>
            <a:normAutofit/>
          </a:bodyPr>
          <a:lstStyle/>
          <a:p>
            <a:r>
              <a:rPr lang="en-GB" dirty="0"/>
              <a:t>Multiple design configurations possible </a:t>
            </a:r>
          </a:p>
        </p:txBody>
      </p:sp>
      <p:sp>
        <p:nvSpPr>
          <p:cNvPr id="6" name="Slide Number Placeholder 5">
            <a:extLst>
              <a:ext uri="{FF2B5EF4-FFF2-40B4-BE49-F238E27FC236}">
                <a16:creationId xmlns:a16="http://schemas.microsoft.com/office/drawing/2014/main" id="{9FD74426-34F6-4A4E-C326-F8434FA0C37A}"/>
              </a:ext>
            </a:extLst>
          </p:cNvPr>
          <p:cNvSpPr>
            <a:spLocks noGrp="1"/>
          </p:cNvSpPr>
          <p:nvPr>
            <p:ph type="sldNum" sz="quarter" idx="4294967295"/>
          </p:nvPr>
        </p:nvSpPr>
        <p:spPr>
          <a:xfrm>
            <a:off x="8604250" y="6399213"/>
            <a:ext cx="539750" cy="36036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9D4E5CE-4FF9-44B2-8F1B-CF71B7360FF5}" type="slidenum">
              <a:rPr lang="en-GB" smtClean="0"/>
              <a:pPr/>
              <a:t>11</a:t>
            </a:fld>
            <a:endParaRPr lang="en-GB"/>
          </a:p>
        </p:txBody>
      </p:sp>
      <p:pic>
        <p:nvPicPr>
          <p:cNvPr id="7" name="Picture 6">
            <a:extLst>
              <a:ext uri="{FF2B5EF4-FFF2-40B4-BE49-F238E27FC236}">
                <a16:creationId xmlns:a16="http://schemas.microsoft.com/office/drawing/2014/main" id="{9E8A5FB9-621C-93AE-787A-94A0780C1C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4597" y="1367186"/>
            <a:ext cx="6005429" cy="3378055"/>
          </a:xfrm>
          <a:prstGeom prst="rect">
            <a:avLst/>
          </a:prstGeom>
          <a:effectLst>
            <a:softEdge rad="635000"/>
          </a:effectLst>
        </p:spPr>
      </p:pic>
      <p:pic>
        <p:nvPicPr>
          <p:cNvPr id="30" name="Picture 29" descr="A bright sun and clouds in the sky&#10;&#10;Description automatically generated">
            <a:extLst>
              <a:ext uri="{FF2B5EF4-FFF2-40B4-BE49-F238E27FC236}">
                <a16:creationId xmlns:a16="http://schemas.microsoft.com/office/drawing/2014/main" id="{0F7AE004-FE9A-5091-2F9D-EDBE625673C0}"/>
              </a:ext>
            </a:extLst>
          </p:cNvPr>
          <p:cNvPicPr>
            <a:picLocks noChangeAspect="1"/>
          </p:cNvPicPr>
          <p:nvPr/>
        </p:nvPicPr>
        <p:blipFill rotWithShape="1">
          <a:blip r:embed="rId3">
            <a:extLst>
              <a:ext uri="{28A0092B-C50C-407E-A947-70E740481C1C}">
                <a14:useLocalDpi xmlns:a14="http://schemas.microsoft.com/office/drawing/2010/main" val="0"/>
              </a:ext>
            </a:extLst>
          </a:blip>
          <a:srcRect t="7640" b="7640"/>
          <a:stretch/>
        </p:blipFill>
        <p:spPr>
          <a:xfrm>
            <a:off x="1830989" y="2071630"/>
            <a:ext cx="1350000" cy="759375"/>
          </a:xfrm>
          <a:prstGeom prst="roundRect">
            <a:avLst/>
          </a:prstGeom>
        </p:spPr>
      </p:pic>
      <p:sp>
        <p:nvSpPr>
          <p:cNvPr id="31" name="Rectangle 30">
            <a:extLst>
              <a:ext uri="{FF2B5EF4-FFF2-40B4-BE49-F238E27FC236}">
                <a16:creationId xmlns:a16="http://schemas.microsoft.com/office/drawing/2014/main" id="{41C14B93-3A34-4582-159F-F18B4B0C8AF0}"/>
              </a:ext>
            </a:extLst>
          </p:cNvPr>
          <p:cNvSpPr/>
          <p:nvPr/>
        </p:nvSpPr>
        <p:spPr>
          <a:xfrm>
            <a:off x="-288534" y="2112697"/>
            <a:ext cx="2057400" cy="617518"/>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tlCol="0" anchor="t"/>
          <a:lstStyle/>
          <a:p>
            <a:pPr algn="r"/>
            <a:r>
              <a:rPr lang="en-GB" sz="1050" b="1" dirty="0">
                <a:solidFill>
                  <a:schemeClr val="tx1"/>
                </a:solidFill>
              </a:rPr>
              <a:t>High brightness</a:t>
            </a:r>
          </a:p>
          <a:p>
            <a:pPr algn="r"/>
            <a:r>
              <a:rPr lang="en-GB" sz="1050" dirty="0">
                <a:solidFill>
                  <a:schemeClr val="tx1"/>
                </a:solidFill>
              </a:rPr>
              <a:t>In excess of global OEM requirements.</a:t>
            </a:r>
          </a:p>
        </p:txBody>
      </p:sp>
      <p:pic>
        <p:nvPicPr>
          <p:cNvPr id="35" name="Picture 34" descr="Graphical user interface, website&#10;&#10;Description automatically generated">
            <a:extLst>
              <a:ext uri="{FF2B5EF4-FFF2-40B4-BE49-F238E27FC236}">
                <a16:creationId xmlns:a16="http://schemas.microsoft.com/office/drawing/2014/main" id="{A08910BA-2237-43E6-BC23-B7608C1D30E9}"/>
              </a:ext>
            </a:extLst>
          </p:cNvPr>
          <p:cNvPicPr>
            <a:picLocks noChangeAspect="1"/>
          </p:cNvPicPr>
          <p:nvPr/>
        </p:nvPicPr>
        <p:blipFill rotWithShape="1">
          <a:blip r:embed="rId4" r:link="rId6"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3717" t="12652" r="13717" b="5374"/>
          <a:stretch>
            <a:fillRect/>
          </a:stretch>
        </p:blipFill>
        <p:spPr bwMode="auto">
          <a:xfrm>
            <a:off x="2358521" y="3147737"/>
            <a:ext cx="1350000" cy="759375"/>
          </a:xfrm>
          <a:prstGeom prst="roundRect">
            <a:avLst/>
          </a:prstGeom>
          <a:noFill/>
          <a:ln w="12700">
            <a:noFill/>
          </a:ln>
        </p:spPr>
      </p:pic>
      <p:sp>
        <p:nvSpPr>
          <p:cNvPr id="36" name="Rectangle 35">
            <a:extLst>
              <a:ext uri="{FF2B5EF4-FFF2-40B4-BE49-F238E27FC236}">
                <a16:creationId xmlns:a16="http://schemas.microsoft.com/office/drawing/2014/main" id="{4C1E626F-7FD6-CD27-0A53-6558BE88C4AA}"/>
              </a:ext>
            </a:extLst>
          </p:cNvPr>
          <p:cNvSpPr/>
          <p:nvPr/>
        </p:nvSpPr>
        <p:spPr>
          <a:xfrm>
            <a:off x="529019" y="3147737"/>
            <a:ext cx="1783341" cy="828623"/>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tlCol="0" anchor="t"/>
          <a:lstStyle/>
          <a:p>
            <a:pPr algn="r"/>
            <a:r>
              <a:rPr lang="en-GB" sz="1050" b="1" dirty="0">
                <a:solidFill>
                  <a:schemeClr val="tx1"/>
                </a:solidFill>
              </a:rPr>
              <a:t>Very large Field of View</a:t>
            </a:r>
          </a:p>
          <a:p>
            <a:pPr algn="r"/>
            <a:r>
              <a:rPr lang="en-GB" sz="1050" dirty="0">
                <a:solidFill>
                  <a:schemeClr val="tx1"/>
                </a:solidFill>
              </a:rPr>
              <a:t>Immersive technology is scalable to engage the viewer.</a:t>
            </a:r>
          </a:p>
          <a:p>
            <a:pPr algn="r"/>
            <a:endParaRPr lang="en-GB" sz="1050" dirty="0">
              <a:solidFill>
                <a:schemeClr val="tx1"/>
              </a:solidFill>
            </a:endParaRPr>
          </a:p>
        </p:txBody>
      </p:sp>
      <p:sp>
        <p:nvSpPr>
          <p:cNvPr id="2" name="Rectangle: Rounded Corners 1">
            <a:extLst>
              <a:ext uri="{FF2B5EF4-FFF2-40B4-BE49-F238E27FC236}">
                <a16:creationId xmlns:a16="http://schemas.microsoft.com/office/drawing/2014/main" id="{B7CC2D27-08FB-7356-235A-8772724CE5DF}"/>
              </a:ext>
            </a:extLst>
          </p:cNvPr>
          <p:cNvSpPr/>
          <p:nvPr/>
        </p:nvSpPr>
        <p:spPr>
          <a:xfrm>
            <a:off x="332246" y="884070"/>
            <a:ext cx="4813102" cy="675000"/>
          </a:xfrm>
          <a:prstGeom prst="roundRect">
            <a:avLst>
              <a:gd name="adj" fmla="val 22411"/>
            </a:avLst>
          </a:prstGeom>
          <a:ln w="19050">
            <a:noFill/>
          </a:ln>
        </p:spPr>
        <p:style>
          <a:lnRef idx="2">
            <a:schemeClr val="accent1"/>
          </a:lnRef>
          <a:fillRef idx="1">
            <a:schemeClr val="lt1"/>
          </a:fillRef>
          <a:effectRef idx="0">
            <a:schemeClr val="accent1"/>
          </a:effectRef>
          <a:fontRef idx="minor">
            <a:schemeClr val="dk1"/>
          </a:fontRef>
        </p:style>
        <p:txBody>
          <a:bodyPr rtlCol="0" anchor="ctr">
            <a:noAutofit/>
          </a:bodyPr>
          <a:lstStyle/>
          <a:p>
            <a:pPr lvl="0" algn="ctr"/>
            <a:r>
              <a:rPr lang="en-GB" sz="1600" b="1" dirty="0">
                <a:solidFill>
                  <a:schemeClr val="accent2"/>
                </a:solidFill>
              </a:rPr>
              <a:t>High Performance Displays</a:t>
            </a:r>
          </a:p>
          <a:p>
            <a:pPr lvl="0" algn="ctr"/>
            <a:r>
              <a:rPr lang="en-GB" sz="1400" dirty="0">
                <a:solidFill>
                  <a:schemeClr val="tx1"/>
                </a:solidFill>
              </a:rPr>
              <a:t>Vibrant. Immersive. Safe. Under all conditions</a:t>
            </a:r>
            <a:r>
              <a:rPr lang="en-GB" sz="1400" dirty="0">
                <a:solidFill>
                  <a:srgbClr val="003C71"/>
                </a:solidFill>
              </a:rPr>
              <a:t>.</a:t>
            </a:r>
          </a:p>
        </p:txBody>
      </p:sp>
      <p:sp>
        <p:nvSpPr>
          <p:cNvPr id="8" name="Rectangle: Rounded Corners 7">
            <a:extLst>
              <a:ext uri="{FF2B5EF4-FFF2-40B4-BE49-F238E27FC236}">
                <a16:creationId xmlns:a16="http://schemas.microsoft.com/office/drawing/2014/main" id="{9E1DD9F0-D72A-8DDB-977D-FE4BEB0242A1}"/>
              </a:ext>
            </a:extLst>
          </p:cNvPr>
          <p:cNvSpPr/>
          <p:nvPr/>
        </p:nvSpPr>
        <p:spPr>
          <a:xfrm>
            <a:off x="5046229" y="884070"/>
            <a:ext cx="3457832" cy="675000"/>
          </a:xfrm>
          <a:prstGeom prst="roundRect">
            <a:avLst>
              <a:gd name="adj" fmla="val 22411"/>
            </a:avLst>
          </a:prstGeom>
          <a:noFill/>
          <a:ln w="19050">
            <a:noFill/>
          </a:ln>
        </p:spPr>
        <p:style>
          <a:lnRef idx="2">
            <a:schemeClr val="accent1"/>
          </a:lnRef>
          <a:fillRef idx="1">
            <a:schemeClr val="lt1"/>
          </a:fillRef>
          <a:effectRef idx="0">
            <a:schemeClr val="accent1"/>
          </a:effectRef>
          <a:fontRef idx="minor">
            <a:schemeClr val="dk1"/>
          </a:fontRef>
        </p:style>
        <p:txBody>
          <a:bodyPr rtlCol="0" anchor="ctr">
            <a:noAutofit/>
          </a:bodyPr>
          <a:lstStyle/>
          <a:p>
            <a:pPr algn="ctr"/>
            <a:r>
              <a:rPr lang="en-GB" sz="1600" b="1" dirty="0">
                <a:solidFill>
                  <a:schemeClr val="accent2"/>
                </a:solidFill>
              </a:rPr>
              <a:t>Full platform applicability</a:t>
            </a:r>
          </a:p>
          <a:p>
            <a:pPr algn="ctr"/>
            <a:r>
              <a:rPr lang="en-GB" sz="1400" dirty="0">
                <a:solidFill>
                  <a:schemeClr val="tx1"/>
                </a:solidFill>
              </a:rPr>
              <a:t>A fit for every vehicle</a:t>
            </a:r>
          </a:p>
        </p:txBody>
      </p:sp>
      <p:sp>
        <p:nvSpPr>
          <p:cNvPr id="10" name="Rectangle 9">
            <a:extLst>
              <a:ext uri="{FF2B5EF4-FFF2-40B4-BE49-F238E27FC236}">
                <a16:creationId xmlns:a16="http://schemas.microsoft.com/office/drawing/2014/main" id="{CA940B99-E440-4C3A-40CB-F419C9F6BE38}"/>
              </a:ext>
            </a:extLst>
          </p:cNvPr>
          <p:cNvSpPr/>
          <p:nvPr/>
        </p:nvSpPr>
        <p:spPr>
          <a:xfrm>
            <a:off x="4017529" y="3994954"/>
            <a:ext cx="2057400" cy="887605"/>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tlCol="0" anchor="t"/>
          <a:lstStyle/>
          <a:p>
            <a:r>
              <a:rPr lang="en-GB" sz="1050" b="1" dirty="0">
                <a:solidFill>
                  <a:schemeClr val="tx1"/>
                </a:solidFill>
              </a:rPr>
              <a:t>Ease of vehicle integration</a:t>
            </a:r>
          </a:p>
          <a:p>
            <a:r>
              <a:rPr lang="en-GB" sz="1050" dirty="0">
                <a:solidFill>
                  <a:schemeClr val="tx1"/>
                </a:solidFill>
              </a:rPr>
              <a:t>Super compact and low profile, with very flexible installation options, enabling wide adoption.</a:t>
            </a:r>
          </a:p>
        </p:txBody>
      </p:sp>
      <p:sp>
        <p:nvSpPr>
          <p:cNvPr id="9" name="Footer Placeholder 3">
            <a:extLst>
              <a:ext uri="{FF2B5EF4-FFF2-40B4-BE49-F238E27FC236}">
                <a16:creationId xmlns:a16="http://schemas.microsoft.com/office/drawing/2014/main" id="{DAA7CE4B-B8CC-3B3E-FF73-4202B94BC67E}"/>
              </a:ext>
            </a:extLst>
          </p:cNvPr>
          <p:cNvSpPr>
            <a:spLocks noGrp="1"/>
          </p:cNvSpPr>
          <p:nvPr>
            <p:ph type="ftr" sz="quarter" idx="10"/>
          </p:nvPr>
        </p:nvSpPr>
        <p:spPr>
          <a:xfrm>
            <a:off x="457200" y="4745241"/>
            <a:ext cx="2087880" cy="274637"/>
          </a:xfrm>
        </p:spPr>
        <p:txBody>
          <a:bodyPr/>
          <a:lstStyle/>
          <a:p>
            <a:pPr lvl="0"/>
            <a:r>
              <a:rPr lang="en-GB" dirty="0"/>
              <a:t>23</a:t>
            </a:r>
            <a:r>
              <a:rPr lang="en-GB" baseline="30000" dirty="0"/>
              <a:t>rd</a:t>
            </a:r>
            <a:r>
              <a:rPr lang="en-GB" dirty="0"/>
              <a:t> April 2024 DVN Interior</a:t>
            </a:r>
          </a:p>
        </p:txBody>
      </p:sp>
    </p:spTree>
    <p:extLst>
      <p:ext uri="{BB962C8B-B14F-4D97-AF65-F5344CB8AC3E}">
        <p14:creationId xmlns:p14="http://schemas.microsoft.com/office/powerpoint/2010/main" val="2825437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83E1DFC-823A-CCC4-38A8-617F83C08EA0}"/>
              </a:ext>
            </a:extLst>
          </p:cNvPr>
          <p:cNvSpPr>
            <a:spLocks noGrp="1"/>
          </p:cNvSpPr>
          <p:nvPr>
            <p:ph type="ctrTitle"/>
          </p:nvPr>
        </p:nvSpPr>
        <p:spPr>
          <a:xfrm>
            <a:off x="457200" y="3047398"/>
            <a:ext cx="2706491" cy="1393833"/>
          </a:xfrm>
        </p:spPr>
        <p:txBody>
          <a:bodyPr>
            <a:noAutofit/>
          </a:bodyPr>
          <a:lstStyle/>
          <a:p>
            <a:r>
              <a:rPr lang="en-GB" sz="2400" dirty="0"/>
              <a:t>Manufacturing </a:t>
            </a:r>
            <a:br>
              <a:rPr lang="en-GB" sz="2400" dirty="0"/>
            </a:br>
            <a:r>
              <a:rPr lang="en-GB" sz="2400" dirty="0"/>
              <a:t>and  </a:t>
            </a:r>
            <a:br>
              <a:rPr lang="en-GB" sz="2400" dirty="0"/>
            </a:br>
            <a:r>
              <a:rPr lang="en-GB" sz="2400" dirty="0"/>
              <a:t>Volume Production </a:t>
            </a:r>
          </a:p>
        </p:txBody>
      </p:sp>
      <p:sp>
        <p:nvSpPr>
          <p:cNvPr id="8" name="Footer Placeholder 3">
            <a:extLst>
              <a:ext uri="{FF2B5EF4-FFF2-40B4-BE49-F238E27FC236}">
                <a16:creationId xmlns:a16="http://schemas.microsoft.com/office/drawing/2014/main" id="{A265E75B-73BA-F935-C7D0-53E03AC80284}"/>
              </a:ext>
            </a:extLst>
          </p:cNvPr>
          <p:cNvSpPr>
            <a:spLocks noGrp="1"/>
          </p:cNvSpPr>
          <p:nvPr>
            <p:ph type="ftr" sz="quarter" idx="10"/>
          </p:nvPr>
        </p:nvSpPr>
        <p:spPr>
          <a:xfrm>
            <a:off x="457200" y="4745241"/>
            <a:ext cx="2087880" cy="274637"/>
          </a:xfrm>
        </p:spPr>
        <p:txBody>
          <a:bodyPr/>
          <a:lstStyle/>
          <a:p>
            <a:pPr lvl="0"/>
            <a:r>
              <a:rPr lang="en-GB" dirty="0"/>
              <a:t>23</a:t>
            </a:r>
            <a:r>
              <a:rPr lang="en-GB" baseline="30000" dirty="0"/>
              <a:t>rd</a:t>
            </a:r>
            <a:r>
              <a:rPr lang="en-GB" dirty="0"/>
              <a:t> April 2024 DVN Interior</a:t>
            </a:r>
          </a:p>
        </p:txBody>
      </p:sp>
    </p:spTree>
    <p:extLst>
      <p:ext uri="{BB962C8B-B14F-4D97-AF65-F5344CB8AC3E}">
        <p14:creationId xmlns:p14="http://schemas.microsoft.com/office/powerpoint/2010/main" val="286692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4DBD0-1B2F-9D74-5351-C71628356690}"/>
              </a:ext>
            </a:extLst>
          </p:cNvPr>
          <p:cNvSpPr>
            <a:spLocks noGrp="1"/>
          </p:cNvSpPr>
          <p:nvPr>
            <p:ph type="title"/>
          </p:nvPr>
        </p:nvSpPr>
        <p:spPr>
          <a:xfrm>
            <a:off x="457200" y="186854"/>
            <a:ext cx="8914974" cy="620113"/>
          </a:xfrm>
        </p:spPr>
        <p:txBody>
          <a:bodyPr/>
          <a:lstStyle/>
          <a:p>
            <a:r>
              <a:rPr lang="en-GB" sz="2400" dirty="0"/>
              <a:t>Multiple display areas produced in a single film </a:t>
            </a:r>
          </a:p>
        </p:txBody>
      </p:sp>
      <p:sp>
        <p:nvSpPr>
          <p:cNvPr id="6" name="Slide Number Placeholder 5">
            <a:extLst>
              <a:ext uri="{FF2B5EF4-FFF2-40B4-BE49-F238E27FC236}">
                <a16:creationId xmlns:a16="http://schemas.microsoft.com/office/drawing/2014/main" id="{8966EE99-6804-633F-42CB-9A219D20CDB7}"/>
              </a:ext>
            </a:extLst>
          </p:cNvPr>
          <p:cNvSpPr>
            <a:spLocks noGrp="1"/>
          </p:cNvSpPr>
          <p:nvPr>
            <p:ph type="sldNum" sz="quarter" idx="12"/>
          </p:nvPr>
        </p:nvSpPr>
        <p:spPr>
          <a:xfrm>
            <a:off x="10895162" y="6399480"/>
            <a:ext cx="540000" cy="3600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9D4E5CE-4FF9-44B2-8F1B-CF71B7360FF5}" type="slidenum">
              <a:rPr lang="en-GB" smtClean="0"/>
              <a:pPr/>
              <a:t>13</a:t>
            </a:fld>
            <a:endParaRPr lang="en-GB"/>
          </a:p>
        </p:txBody>
      </p:sp>
      <p:pic>
        <p:nvPicPr>
          <p:cNvPr id="25" name="Picture 24" descr="A large black roll of plastic&#10;&#10;Description automatically generated with medium confidence">
            <a:extLst>
              <a:ext uri="{FF2B5EF4-FFF2-40B4-BE49-F238E27FC236}">
                <a16:creationId xmlns:a16="http://schemas.microsoft.com/office/drawing/2014/main" id="{706FBFEA-BA88-097F-0F20-602F9F871A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4780" y="699609"/>
            <a:ext cx="2717142" cy="1710895"/>
          </a:xfrm>
          <a:prstGeom prst="rect">
            <a:avLst/>
          </a:prstGeom>
        </p:spPr>
      </p:pic>
      <p:sp>
        <p:nvSpPr>
          <p:cNvPr id="23" name="TextBox 22">
            <a:extLst>
              <a:ext uri="{FF2B5EF4-FFF2-40B4-BE49-F238E27FC236}">
                <a16:creationId xmlns:a16="http://schemas.microsoft.com/office/drawing/2014/main" id="{9C8CA2D8-8986-538B-D9AF-5B08F68424C4}"/>
              </a:ext>
            </a:extLst>
          </p:cNvPr>
          <p:cNvSpPr txBox="1"/>
          <p:nvPr/>
        </p:nvSpPr>
        <p:spPr>
          <a:xfrm>
            <a:off x="5068906" y="4369590"/>
            <a:ext cx="3739487"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dirty="0">
                <a:ea typeface="Calibri"/>
                <a:cs typeface="Calibri"/>
              </a:rPr>
              <a:t>Masters spaced and fixed on drum</a:t>
            </a:r>
            <a:endParaRPr lang="en-US" sz="1350" dirty="0"/>
          </a:p>
        </p:txBody>
      </p:sp>
      <p:sp>
        <p:nvSpPr>
          <p:cNvPr id="3" name="Content Placeholder 2">
            <a:extLst>
              <a:ext uri="{FF2B5EF4-FFF2-40B4-BE49-F238E27FC236}">
                <a16:creationId xmlns:a16="http://schemas.microsoft.com/office/drawing/2014/main" id="{7A6CFE80-6CA7-FE22-5CD9-C5015F9FFAB9}"/>
              </a:ext>
            </a:extLst>
          </p:cNvPr>
          <p:cNvSpPr>
            <a:spLocks noGrp="1"/>
          </p:cNvSpPr>
          <p:nvPr>
            <p:ph idx="1"/>
          </p:nvPr>
        </p:nvSpPr>
        <p:spPr>
          <a:xfrm>
            <a:off x="457200" y="1068929"/>
            <a:ext cx="4540251" cy="3577660"/>
          </a:xfrm>
        </p:spPr>
        <p:txBody>
          <a:bodyPr/>
          <a:lstStyle/>
          <a:p>
            <a:r>
              <a:rPr lang="en-GB" sz="1600" dirty="0"/>
              <a:t>Each master is designed and pre-compensated for the actual position and windscreen curvature. </a:t>
            </a:r>
          </a:p>
          <a:p>
            <a:r>
              <a:rPr lang="en-GB" sz="1600" dirty="0"/>
              <a:t>All masters created separately on flat glass using our software-controlled digital printer.</a:t>
            </a:r>
          </a:p>
          <a:p>
            <a:r>
              <a:rPr lang="en-GB" sz="1600" dirty="0"/>
              <a:t>Each master is then positioned on the </a:t>
            </a:r>
            <a:r>
              <a:rPr lang="en-GB" sz="1600" dirty="0" err="1"/>
              <a:t>HoloFlekt</a:t>
            </a:r>
            <a:r>
              <a:rPr lang="en-GB" sz="1600" dirty="0"/>
              <a:t>® production replicator machine copy drum </a:t>
            </a:r>
          </a:p>
          <a:p>
            <a:r>
              <a:rPr lang="en-GB" sz="1600" dirty="0"/>
              <a:t>Blank film loaded and fed through machine </a:t>
            </a:r>
          </a:p>
          <a:p>
            <a:r>
              <a:rPr lang="en-GB" sz="1600" dirty="0"/>
              <a:t>Each master copied sequentially into full width automotive film, with alignment marks, and protected.</a:t>
            </a:r>
          </a:p>
          <a:p>
            <a:pPr marL="0" indent="0">
              <a:buNone/>
            </a:pPr>
            <a:endParaRPr lang="en-GB" sz="1600" dirty="0"/>
          </a:p>
        </p:txBody>
      </p:sp>
      <p:pic>
        <p:nvPicPr>
          <p:cNvPr id="9" name="Picture 8">
            <a:extLst>
              <a:ext uri="{FF2B5EF4-FFF2-40B4-BE49-F238E27FC236}">
                <a16:creationId xmlns:a16="http://schemas.microsoft.com/office/drawing/2014/main" id="{54490620-C14F-54C7-2D9F-F02083850B96}"/>
              </a:ext>
            </a:extLst>
          </p:cNvPr>
          <p:cNvPicPr>
            <a:picLocks noChangeAspect="1"/>
          </p:cNvPicPr>
          <p:nvPr/>
        </p:nvPicPr>
        <p:blipFill>
          <a:blip r:embed="rId3"/>
          <a:stretch>
            <a:fillRect/>
          </a:stretch>
        </p:blipFill>
        <p:spPr>
          <a:xfrm>
            <a:off x="5097293" y="2479026"/>
            <a:ext cx="2754630" cy="1724505"/>
          </a:xfrm>
          <a:prstGeom prst="rect">
            <a:avLst/>
          </a:prstGeom>
        </p:spPr>
      </p:pic>
      <p:sp>
        <p:nvSpPr>
          <p:cNvPr id="10" name="Footer Placeholder 3">
            <a:extLst>
              <a:ext uri="{FF2B5EF4-FFF2-40B4-BE49-F238E27FC236}">
                <a16:creationId xmlns:a16="http://schemas.microsoft.com/office/drawing/2014/main" id="{17E98CC8-C380-6F69-7C52-8122D81233AF}"/>
              </a:ext>
            </a:extLst>
          </p:cNvPr>
          <p:cNvSpPr>
            <a:spLocks noGrp="1"/>
          </p:cNvSpPr>
          <p:nvPr>
            <p:ph type="ftr" sz="quarter" idx="10"/>
          </p:nvPr>
        </p:nvSpPr>
        <p:spPr>
          <a:xfrm>
            <a:off x="457200" y="4745241"/>
            <a:ext cx="2087880" cy="274637"/>
          </a:xfrm>
        </p:spPr>
        <p:txBody>
          <a:bodyPr/>
          <a:lstStyle/>
          <a:p>
            <a:pPr lvl="0"/>
            <a:r>
              <a:rPr lang="en-GB" dirty="0"/>
              <a:t>23</a:t>
            </a:r>
            <a:r>
              <a:rPr lang="en-GB" baseline="30000" dirty="0"/>
              <a:t>rd</a:t>
            </a:r>
            <a:r>
              <a:rPr lang="en-GB" dirty="0"/>
              <a:t> April 2024 DVN Interior</a:t>
            </a:r>
          </a:p>
        </p:txBody>
      </p:sp>
    </p:spTree>
    <p:extLst>
      <p:ext uri="{BB962C8B-B14F-4D97-AF65-F5344CB8AC3E}">
        <p14:creationId xmlns:p14="http://schemas.microsoft.com/office/powerpoint/2010/main" val="3777126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06D23-0A9B-2BF5-B2A9-F969DE73F5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680613-1C0A-FD3E-2B14-1D79280B89B1}"/>
              </a:ext>
            </a:extLst>
          </p:cNvPr>
          <p:cNvSpPr>
            <a:spLocks noGrp="1"/>
          </p:cNvSpPr>
          <p:nvPr>
            <p:ph type="title"/>
          </p:nvPr>
        </p:nvSpPr>
        <p:spPr>
          <a:xfrm>
            <a:off x="457199" y="205199"/>
            <a:ext cx="8483601" cy="876453"/>
          </a:xfrm>
        </p:spPr>
        <p:txBody>
          <a:bodyPr/>
          <a:lstStyle/>
          <a:p>
            <a:r>
              <a:rPr lang="en-GB" sz="2400" dirty="0"/>
              <a:t>Windshield Lamination </a:t>
            </a:r>
            <a:br>
              <a:rPr lang="en-GB" dirty="0"/>
            </a:br>
            <a:r>
              <a:rPr lang="en-GB" sz="2000" dirty="0"/>
              <a:t>Proprietary photopolymer film stack and lamination process </a:t>
            </a:r>
            <a:endParaRPr lang="en-GB" dirty="0"/>
          </a:p>
        </p:txBody>
      </p:sp>
      <p:sp>
        <p:nvSpPr>
          <p:cNvPr id="3" name="Content Placeholder 2">
            <a:extLst>
              <a:ext uri="{FF2B5EF4-FFF2-40B4-BE49-F238E27FC236}">
                <a16:creationId xmlns:a16="http://schemas.microsoft.com/office/drawing/2014/main" id="{87B12DB1-1612-EACB-CE7A-25CA1F6C8E85}"/>
              </a:ext>
            </a:extLst>
          </p:cNvPr>
          <p:cNvSpPr>
            <a:spLocks noGrp="1"/>
          </p:cNvSpPr>
          <p:nvPr>
            <p:ph idx="1"/>
          </p:nvPr>
        </p:nvSpPr>
        <p:spPr>
          <a:xfrm>
            <a:off x="457199" y="1081653"/>
            <a:ext cx="4321505" cy="3577660"/>
          </a:xfrm>
        </p:spPr>
        <p:txBody>
          <a:bodyPr/>
          <a:lstStyle/>
          <a:p>
            <a:pPr marL="0" indent="0">
              <a:buNone/>
            </a:pPr>
            <a:r>
              <a:rPr lang="en-GB" sz="1400" b="1" dirty="0"/>
              <a:t>The Challenge: </a:t>
            </a:r>
          </a:p>
          <a:p>
            <a:pPr marL="0" indent="0">
              <a:buNone/>
            </a:pPr>
            <a:r>
              <a:rPr lang="en-GB" sz="1400" b="1" dirty="0"/>
              <a:t>Good optical performance, safety, and cost-effective manufacturing process</a:t>
            </a:r>
            <a:endParaRPr lang="en-GB" sz="1400" dirty="0"/>
          </a:p>
          <a:p>
            <a:r>
              <a:rPr lang="en-GB" sz="1400" dirty="0"/>
              <a:t>5 years development by Eastman and Ceres</a:t>
            </a:r>
          </a:p>
          <a:p>
            <a:r>
              <a:rPr lang="en-GB" sz="1400" dirty="0"/>
              <a:t>New photopolymer film stack created, used and tested in Ceres </a:t>
            </a:r>
            <a:r>
              <a:rPr lang="en-GB" sz="1400" dirty="0" err="1"/>
              <a:t>HoloFlekt</a:t>
            </a:r>
            <a:r>
              <a:rPr lang="en-GB" sz="1400" dirty="0"/>
              <a:t>® manufacturing machine </a:t>
            </a:r>
          </a:p>
          <a:p>
            <a:r>
              <a:rPr lang="en-GB" sz="1400" dirty="0"/>
              <a:t>Final lamination process has been transferred and run successfully in auto </a:t>
            </a:r>
            <a:r>
              <a:rPr lang="en-GB" sz="1400" b="1" dirty="0"/>
              <a:t>windscreen</a:t>
            </a:r>
            <a:r>
              <a:rPr lang="en-GB" sz="1400" dirty="0"/>
              <a:t> company</a:t>
            </a:r>
          </a:p>
          <a:p>
            <a:r>
              <a:rPr lang="en-GB" sz="1400" dirty="0"/>
              <a:t>Laminated windscreens are in vehicles and </a:t>
            </a:r>
            <a:r>
              <a:rPr lang="en-GB" sz="1400" b="1" dirty="0"/>
              <a:t>on the road</a:t>
            </a:r>
            <a:r>
              <a:rPr lang="en-GB" sz="1400" dirty="0"/>
              <a:t> at OEMs test facilities</a:t>
            </a:r>
            <a:endParaRPr lang="en-GB" sz="1400" b="1" dirty="0"/>
          </a:p>
          <a:p>
            <a:endParaRPr lang="en-GB" sz="1400" dirty="0"/>
          </a:p>
          <a:p>
            <a:pPr marL="0" indent="0">
              <a:buNone/>
            </a:pPr>
            <a:endParaRPr lang="en-GB" sz="1400" dirty="0"/>
          </a:p>
          <a:p>
            <a:pPr marL="0" indent="0">
              <a:buNone/>
            </a:pPr>
            <a:endParaRPr lang="en-GB" sz="1400" dirty="0"/>
          </a:p>
          <a:p>
            <a:endParaRPr lang="en-GB" sz="1400" dirty="0"/>
          </a:p>
          <a:p>
            <a:endParaRPr lang="en-GB" sz="1400" dirty="0"/>
          </a:p>
        </p:txBody>
      </p:sp>
      <p:pic>
        <p:nvPicPr>
          <p:cNvPr id="6" name="Content Placeholder 5">
            <a:extLst>
              <a:ext uri="{FF2B5EF4-FFF2-40B4-BE49-F238E27FC236}">
                <a16:creationId xmlns:a16="http://schemas.microsoft.com/office/drawing/2014/main" id="{6F71D4FB-F089-CB48-A8C8-3A80F760AB39}"/>
              </a:ext>
            </a:extLst>
          </p:cNvPr>
          <p:cNvPicPr>
            <a:picLocks noGrp="1" noChangeAspect="1"/>
          </p:cNvPicPr>
          <p:nvPr>
            <p:ph sz="quarter" idx="11"/>
          </p:nvPr>
        </p:nvPicPr>
        <p:blipFill rotWithShape="1">
          <a:blip r:embed="rId2"/>
          <a:srcRect t="5946" b="5946"/>
          <a:stretch/>
        </p:blipFill>
        <p:spPr>
          <a:xfrm>
            <a:off x="5296653" y="1778955"/>
            <a:ext cx="3047296" cy="2861996"/>
          </a:xfrm>
          <a:ln>
            <a:solidFill>
              <a:srgbClr val="003C71"/>
            </a:solidFill>
          </a:ln>
        </p:spPr>
      </p:pic>
      <p:pic>
        <p:nvPicPr>
          <p:cNvPr id="9" name="Picture 8" descr="A rainbow colored circle with black text&#10;&#10;Description automatically generated">
            <a:extLst>
              <a:ext uri="{FF2B5EF4-FFF2-40B4-BE49-F238E27FC236}">
                <a16:creationId xmlns:a16="http://schemas.microsoft.com/office/drawing/2014/main" id="{E70A200D-34B4-A046-1429-F1E7DAE9D1C2}"/>
              </a:ext>
            </a:extLst>
          </p:cNvPr>
          <p:cNvPicPr>
            <a:picLocks noChangeAspect="1"/>
          </p:cNvPicPr>
          <p:nvPr/>
        </p:nvPicPr>
        <p:blipFill>
          <a:blip r:embed="rId3"/>
          <a:stretch>
            <a:fillRect/>
          </a:stretch>
        </p:blipFill>
        <p:spPr>
          <a:xfrm>
            <a:off x="3036578" y="3875147"/>
            <a:ext cx="1080000" cy="1080000"/>
          </a:xfrm>
          <a:prstGeom prst="rect">
            <a:avLst/>
          </a:prstGeom>
        </p:spPr>
      </p:pic>
      <p:pic>
        <p:nvPicPr>
          <p:cNvPr id="11" name="Picture 10" descr="A red text on a white background&#10;&#10;Description automatically generated">
            <a:extLst>
              <a:ext uri="{FF2B5EF4-FFF2-40B4-BE49-F238E27FC236}">
                <a16:creationId xmlns:a16="http://schemas.microsoft.com/office/drawing/2014/main" id="{724F46E6-B692-3374-FE0F-DFAD0A7CE47D}"/>
              </a:ext>
            </a:extLst>
          </p:cNvPr>
          <p:cNvPicPr>
            <a:picLocks noChangeAspect="1"/>
          </p:cNvPicPr>
          <p:nvPr/>
        </p:nvPicPr>
        <p:blipFill>
          <a:blip r:embed="rId4"/>
          <a:stretch>
            <a:fillRect/>
          </a:stretch>
        </p:blipFill>
        <p:spPr>
          <a:xfrm>
            <a:off x="873126" y="3896889"/>
            <a:ext cx="2053988" cy="1080000"/>
          </a:xfrm>
          <a:prstGeom prst="rect">
            <a:avLst/>
          </a:prstGeom>
        </p:spPr>
      </p:pic>
      <p:pic>
        <p:nvPicPr>
          <p:cNvPr id="5" name="Picture 4">
            <a:extLst>
              <a:ext uri="{FF2B5EF4-FFF2-40B4-BE49-F238E27FC236}">
                <a16:creationId xmlns:a16="http://schemas.microsoft.com/office/drawing/2014/main" id="{013251B2-4AFB-ABBE-81B6-A3401DC9F9F3}"/>
              </a:ext>
            </a:extLst>
          </p:cNvPr>
          <p:cNvPicPr>
            <a:picLocks noChangeAspect="1"/>
          </p:cNvPicPr>
          <p:nvPr/>
        </p:nvPicPr>
        <p:blipFill>
          <a:blip r:embed="rId5"/>
          <a:stretch>
            <a:fillRect/>
          </a:stretch>
        </p:blipFill>
        <p:spPr>
          <a:xfrm>
            <a:off x="5185920" y="1081652"/>
            <a:ext cx="3268762" cy="575977"/>
          </a:xfrm>
          <a:prstGeom prst="rect">
            <a:avLst/>
          </a:prstGeom>
        </p:spPr>
      </p:pic>
    </p:spTree>
    <p:extLst>
      <p:ext uri="{BB962C8B-B14F-4D97-AF65-F5344CB8AC3E}">
        <p14:creationId xmlns:p14="http://schemas.microsoft.com/office/powerpoint/2010/main" val="2482597161"/>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5BD467E-A01A-813A-454C-FD4AF19BE548}"/>
              </a:ext>
            </a:extLst>
          </p:cNvPr>
          <p:cNvSpPr txBox="1">
            <a:spLocks/>
          </p:cNvSpPr>
          <p:nvPr/>
        </p:nvSpPr>
        <p:spPr>
          <a:xfrm>
            <a:off x="4572000" y="3058746"/>
            <a:ext cx="3884460" cy="1961132"/>
          </a:xfrm>
          <a:prstGeom prst="rect">
            <a:avLst/>
          </a:prstGeom>
        </p:spPr>
        <p:txBody>
          <a:bodyPr vert="horz" lIns="0" tIns="0" rIns="0" bIns="0" rtlCol="0" anchor="t" anchorCtr="0">
            <a:normAutofit fontScale="85000" lnSpcReduction="10000"/>
          </a:bodyPr>
          <a:lstStyle>
            <a:lvl1pPr algn="l" defTabSz="914400" rtl="0" eaLnBrk="1" latinLnBrk="0" hangingPunct="1">
              <a:lnSpc>
                <a:spcPts val="3440"/>
              </a:lnSpc>
              <a:spcBef>
                <a:spcPct val="0"/>
              </a:spcBef>
              <a:buNone/>
              <a:defRPr sz="3000" b="1" i="0" kern="1200">
                <a:solidFill>
                  <a:schemeClr val="bg1"/>
                </a:solidFill>
                <a:latin typeface="Inter" panose="02000503000000020004" pitchFamily="2" charset="0"/>
                <a:ea typeface="Inter" panose="02000503000000020004" pitchFamily="2" charset="0"/>
                <a:cs typeface="Inter" panose="02000503000000020004" pitchFamily="2" charset="0"/>
              </a:defRPr>
            </a:lvl1pPr>
          </a:lstStyle>
          <a:p>
            <a:pPr fontAlgn="base">
              <a:lnSpc>
                <a:spcPct val="100000"/>
              </a:lnSpc>
            </a:pPr>
            <a:r>
              <a:rPr lang="en-GB" sz="1800" b="0" i="1" dirty="0"/>
              <a:t>“Ceres Holographics stand at the forefront of a new era for holography. They have delivered a number of ground-breaking advances in the way in which holograms are created in our Bayfol HX® photopolymer and can be delivered for mass-market applications.”</a:t>
            </a:r>
            <a:br>
              <a:rPr lang="en-GB" sz="1800" b="0" i="1" dirty="0">
                <a:solidFill>
                  <a:srgbClr val="EA764E"/>
                </a:solidFill>
              </a:rPr>
            </a:br>
            <a:br>
              <a:rPr lang="en-GB" sz="1800" b="0" i="1" dirty="0">
                <a:solidFill>
                  <a:srgbClr val="646769"/>
                </a:solidFill>
              </a:rPr>
            </a:br>
            <a:r>
              <a:rPr lang="en-GB" sz="1800" b="0" i="1" dirty="0">
                <a:solidFill>
                  <a:srgbClr val="EA764E"/>
                </a:solidFill>
              </a:rPr>
              <a:t>—Dr Thomas </a:t>
            </a:r>
            <a:r>
              <a:rPr lang="en-GB" sz="1800" b="0" i="1" dirty="0" err="1">
                <a:solidFill>
                  <a:srgbClr val="EA764E"/>
                </a:solidFill>
              </a:rPr>
              <a:t>Facke</a:t>
            </a:r>
            <a:r>
              <a:rPr lang="en-GB" sz="1800" b="0" i="1" dirty="0">
                <a:solidFill>
                  <a:srgbClr val="EA764E"/>
                </a:solidFill>
              </a:rPr>
              <a:t>, Covestro AG</a:t>
            </a:r>
            <a:br>
              <a:rPr lang="en-GB" sz="1800" b="0" i="1" dirty="0">
                <a:solidFill>
                  <a:srgbClr val="646769"/>
                </a:solidFill>
              </a:rPr>
            </a:br>
            <a:endParaRPr lang="en-US" sz="1800" b="0" i="1" dirty="0"/>
          </a:p>
        </p:txBody>
      </p:sp>
      <p:sp>
        <p:nvSpPr>
          <p:cNvPr id="3" name="Footer Placeholder 3">
            <a:extLst>
              <a:ext uri="{FF2B5EF4-FFF2-40B4-BE49-F238E27FC236}">
                <a16:creationId xmlns:a16="http://schemas.microsoft.com/office/drawing/2014/main" id="{7D33B416-3CBF-864D-9555-31C1D284A873}"/>
              </a:ext>
            </a:extLst>
          </p:cNvPr>
          <p:cNvSpPr>
            <a:spLocks noGrp="1"/>
          </p:cNvSpPr>
          <p:nvPr>
            <p:ph type="ftr" sz="quarter" idx="10"/>
          </p:nvPr>
        </p:nvSpPr>
        <p:spPr>
          <a:xfrm>
            <a:off x="457200" y="4745241"/>
            <a:ext cx="2087880" cy="274637"/>
          </a:xfrm>
        </p:spPr>
        <p:txBody>
          <a:bodyPr/>
          <a:lstStyle/>
          <a:p>
            <a:pPr lvl="0"/>
            <a:r>
              <a:rPr lang="en-GB" dirty="0"/>
              <a:t>23</a:t>
            </a:r>
            <a:r>
              <a:rPr lang="en-GB" baseline="30000" dirty="0"/>
              <a:t>rd</a:t>
            </a:r>
            <a:r>
              <a:rPr lang="en-GB" dirty="0"/>
              <a:t> April 2024 DVN Interior</a:t>
            </a:r>
          </a:p>
        </p:txBody>
      </p:sp>
      <p:pic>
        <p:nvPicPr>
          <p:cNvPr id="8" name="Picture 7" descr="A rainbow colored circle with black text&#10;&#10;Description automatically generated">
            <a:extLst>
              <a:ext uri="{FF2B5EF4-FFF2-40B4-BE49-F238E27FC236}">
                <a16:creationId xmlns:a16="http://schemas.microsoft.com/office/drawing/2014/main" id="{7AC90E88-9424-2148-BF1A-D89000E00A71}"/>
              </a:ext>
            </a:extLst>
          </p:cNvPr>
          <p:cNvPicPr>
            <a:picLocks noChangeAspect="1"/>
          </p:cNvPicPr>
          <p:nvPr/>
        </p:nvPicPr>
        <p:blipFill>
          <a:blip r:embed="rId2"/>
          <a:stretch>
            <a:fillRect/>
          </a:stretch>
        </p:blipFill>
        <p:spPr>
          <a:xfrm>
            <a:off x="7295177" y="4260850"/>
            <a:ext cx="728297" cy="728297"/>
          </a:xfrm>
          <a:prstGeom prst="rect">
            <a:avLst/>
          </a:prstGeom>
        </p:spPr>
      </p:pic>
    </p:spTree>
    <p:extLst>
      <p:ext uri="{BB962C8B-B14F-4D97-AF65-F5344CB8AC3E}">
        <p14:creationId xmlns:p14="http://schemas.microsoft.com/office/powerpoint/2010/main" val="2136147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0AEEAF1-DE74-D518-C5B2-C55706F3BA96}"/>
              </a:ext>
            </a:extLst>
          </p:cNvPr>
          <p:cNvSpPr txBox="1">
            <a:spLocks/>
          </p:cNvSpPr>
          <p:nvPr/>
        </p:nvSpPr>
        <p:spPr>
          <a:xfrm>
            <a:off x="326136" y="2627190"/>
            <a:ext cx="4437888" cy="2392688"/>
          </a:xfrm>
          <a:prstGeom prst="rect">
            <a:avLst/>
          </a:prstGeom>
        </p:spPr>
        <p:txBody>
          <a:bodyPr vert="horz" lIns="0" tIns="0" rIns="0" bIns="0" rtlCol="0" anchor="t" anchorCtr="0">
            <a:noAutofit/>
          </a:bodyPr>
          <a:lstStyle>
            <a:lvl1pPr algn="r" defTabSz="914400" rtl="0" eaLnBrk="1" latinLnBrk="0" hangingPunct="1">
              <a:lnSpc>
                <a:spcPts val="3440"/>
              </a:lnSpc>
              <a:spcBef>
                <a:spcPct val="0"/>
              </a:spcBef>
              <a:buNone/>
              <a:defRPr sz="3000" b="1" i="0" kern="1200">
                <a:solidFill>
                  <a:schemeClr val="accent1"/>
                </a:solidFill>
                <a:latin typeface="Inter" panose="02000503000000020004" pitchFamily="2" charset="0"/>
                <a:ea typeface="Inter" panose="02000503000000020004" pitchFamily="2" charset="0"/>
                <a:cs typeface="Inter" panose="02000503000000020004" pitchFamily="2" charset="0"/>
              </a:defRPr>
            </a:lvl1pPr>
          </a:lstStyle>
          <a:p>
            <a:pPr algn="l"/>
            <a:r>
              <a:rPr lang="en-US" sz="2800" dirty="0">
                <a:solidFill>
                  <a:schemeClr val="bg1"/>
                </a:solidFill>
              </a:rPr>
              <a:t>Thank You </a:t>
            </a:r>
            <a:endParaRPr lang="en-US" sz="1800" dirty="0">
              <a:solidFill>
                <a:schemeClr val="bg1"/>
              </a:solidFill>
            </a:endParaRPr>
          </a:p>
          <a:p>
            <a:pPr algn="l"/>
            <a:r>
              <a:rPr lang="en-US" sz="1800" dirty="0">
                <a:solidFill>
                  <a:schemeClr val="bg1"/>
                </a:solidFill>
              </a:rPr>
              <a:t>DVN Interior 2024 </a:t>
            </a:r>
          </a:p>
          <a:p>
            <a:pPr algn="l"/>
            <a:r>
              <a:rPr lang="en-US" sz="1800" dirty="0">
                <a:solidFill>
                  <a:schemeClr val="bg1"/>
                </a:solidFill>
              </a:rPr>
              <a:t>Exhibition Booth </a:t>
            </a:r>
          </a:p>
          <a:p>
            <a:pPr algn="l"/>
            <a:r>
              <a:rPr lang="en-US" sz="1800" b="0" dirty="0">
                <a:solidFill>
                  <a:schemeClr val="bg1"/>
                </a:solidFill>
              </a:rPr>
              <a:t>Triple Display Demonstrator </a:t>
            </a:r>
          </a:p>
        </p:txBody>
      </p:sp>
      <p:pic>
        <p:nvPicPr>
          <p:cNvPr id="4" name="Picture 3">
            <a:extLst>
              <a:ext uri="{FF2B5EF4-FFF2-40B4-BE49-F238E27FC236}">
                <a16:creationId xmlns:a16="http://schemas.microsoft.com/office/drawing/2014/main" id="{34629F4F-D055-3BD5-3134-6A66DA9654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4785">
            <a:off x="1626461" y="-8178"/>
            <a:ext cx="4058412" cy="2282856"/>
          </a:xfrm>
          <a:prstGeom prst="rect">
            <a:avLst/>
          </a:prstGeom>
          <a:effectLst>
            <a:softEdge rad="635000"/>
          </a:effectLst>
        </p:spPr>
      </p:pic>
      <p:sp>
        <p:nvSpPr>
          <p:cNvPr id="16" name="Rectangle: Rounded Corners 15">
            <a:extLst>
              <a:ext uri="{FF2B5EF4-FFF2-40B4-BE49-F238E27FC236}">
                <a16:creationId xmlns:a16="http://schemas.microsoft.com/office/drawing/2014/main" id="{14E6A6D0-4111-CDE2-FCC7-827FC76DB987}"/>
              </a:ext>
            </a:extLst>
          </p:cNvPr>
          <p:cNvSpPr/>
          <p:nvPr/>
        </p:nvSpPr>
        <p:spPr>
          <a:xfrm>
            <a:off x="5287776" y="873204"/>
            <a:ext cx="3505277" cy="675000"/>
          </a:xfrm>
          <a:prstGeom prst="roundRect">
            <a:avLst>
              <a:gd name="adj" fmla="val 22411"/>
            </a:avLst>
          </a:prstGeom>
          <a:ln w="19050">
            <a:noFill/>
          </a:ln>
        </p:spPr>
        <p:style>
          <a:lnRef idx="2">
            <a:schemeClr val="accent1"/>
          </a:lnRef>
          <a:fillRef idx="1">
            <a:schemeClr val="lt1"/>
          </a:fillRef>
          <a:effectRef idx="0">
            <a:schemeClr val="accent1"/>
          </a:effectRef>
          <a:fontRef idx="minor">
            <a:schemeClr val="dk1"/>
          </a:fontRef>
        </p:style>
        <p:txBody>
          <a:bodyPr rtlCol="0" anchor="ctr">
            <a:noAutofit/>
          </a:bodyPr>
          <a:lstStyle/>
          <a:p>
            <a:pPr lvl="0" algn="ctr"/>
            <a:r>
              <a:rPr lang="en-GB" sz="2000" b="1" dirty="0">
                <a:solidFill>
                  <a:schemeClr val="accent2"/>
                </a:solidFill>
              </a:rPr>
              <a:t>Holographic </a:t>
            </a:r>
          </a:p>
          <a:p>
            <a:pPr lvl="0" algn="ctr"/>
            <a:r>
              <a:rPr lang="en-GB" sz="2000" b="1" dirty="0">
                <a:solidFill>
                  <a:schemeClr val="accent2"/>
                </a:solidFill>
              </a:rPr>
              <a:t>Transparent Display</a:t>
            </a:r>
          </a:p>
          <a:p>
            <a:pPr lvl="0" algn="ctr"/>
            <a:r>
              <a:rPr lang="en-GB" sz="2000" b="1" dirty="0">
                <a:solidFill>
                  <a:schemeClr val="accent2"/>
                </a:solidFill>
              </a:rPr>
              <a:t> </a:t>
            </a:r>
          </a:p>
          <a:p>
            <a:pPr lvl="0" algn="ctr"/>
            <a:r>
              <a:rPr lang="en-GB" sz="2000" b="1" dirty="0">
                <a:solidFill>
                  <a:schemeClr val="accent2"/>
                </a:solidFill>
              </a:rPr>
              <a:t>From Concept </a:t>
            </a:r>
          </a:p>
          <a:p>
            <a:pPr lvl="0" algn="ctr"/>
            <a:r>
              <a:rPr lang="en-GB" sz="2000" b="1" dirty="0">
                <a:solidFill>
                  <a:schemeClr val="accent2"/>
                </a:solidFill>
              </a:rPr>
              <a:t>to Manufactured Reality  </a:t>
            </a:r>
            <a:endParaRPr lang="en-GB" sz="1600" b="1" dirty="0">
              <a:solidFill>
                <a:schemeClr val="accent2"/>
              </a:solidFill>
            </a:endParaRPr>
          </a:p>
        </p:txBody>
      </p:sp>
      <p:sp>
        <p:nvSpPr>
          <p:cNvPr id="17" name="Footer Placeholder 3">
            <a:extLst>
              <a:ext uri="{FF2B5EF4-FFF2-40B4-BE49-F238E27FC236}">
                <a16:creationId xmlns:a16="http://schemas.microsoft.com/office/drawing/2014/main" id="{ED700EBB-5406-3BE1-B5E0-A0FE92544DF4}"/>
              </a:ext>
            </a:extLst>
          </p:cNvPr>
          <p:cNvSpPr>
            <a:spLocks noGrp="1"/>
          </p:cNvSpPr>
          <p:nvPr>
            <p:ph type="ftr" sz="quarter" idx="10"/>
          </p:nvPr>
        </p:nvSpPr>
        <p:spPr>
          <a:xfrm>
            <a:off x="457200" y="4745241"/>
            <a:ext cx="2087880" cy="274637"/>
          </a:xfrm>
        </p:spPr>
        <p:txBody>
          <a:bodyPr/>
          <a:lstStyle/>
          <a:p>
            <a:pPr lvl="0"/>
            <a:r>
              <a:rPr lang="en-GB" sz="900" dirty="0"/>
              <a:t>DVN Interior Koln April 2024</a:t>
            </a:r>
          </a:p>
        </p:txBody>
      </p:sp>
      <p:pic>
        <p:nvPicPr>
          <p:cNvPr id="6" name="Picture 5" descr="A close-up of a machine&#10;&#10;Description automatically generated">
            <a:extLst>
              <a:ext uri="{FF2B5EF4-FFF2-40B4-BE49-F238E27FC236}">
                <a16:creationId xmlns:a16="http://schemas.microsoft.com/office/drawing/2014/main" id="{11FA9968-6BCD-1797-CDC9-A57333CE6923}"/>
              </a:ext>
            </a:extLst>
          </p:cNvPr>
          <p:cNvPicPr>
            <a:picLocks noChangeAspect="1"/>
          </p:cNvPicPr>
          <p:nvPr/>
        </p:nvPicPr>
        <p:blipFill>
          <a:blip r:embed="rId4"/>
          <a:stretch>
            <a:fillRect/>
          </a:stretch>
        </p:blipFill>
        <p:spPr>
          <a:xfrm>
            <a:off x="4539386" y="2230737"/>
            <a:ext cx="4253667" cy="2392688"/>
          </a:xfrm>
          <a:prstGeom prst="rect">
            <a:avLst/>
          </a:prstGeom>
        </p:spPr>
      </p:pic>
    </p:spTree>
    <p:extLst>
      <p:ext uri="{BB962C8B-B14F-4D97-AF65-F5344CB8AC3E}">
        <p14:creationId xmlns:p14="http://schemas.microsoft.com/office/powerpoint/2010/main" val="3136356117"/>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A01531-1326-B0A0-7ADF-807D6F838371}"/>
              </a:ext>
            </a:extLst>
          </p:cNvPr>
          <p:cNvPicPr>
            <a:picLocks noChangeAspect="1"/>
          </p:cNvPicPr>
          <p:nvPr/>
        </p:nvPicPr>
        <p:blipFill>
          <a:blip r:embed="rId2"/>
          <a:srcRect t="7812" b="7812"/>
          <a:stretch/>
        </p:blipFill>
        <p:spPr>
          <a:xfrm>
            <a:off x="0" y="0"/>
            <a:ext cx="9144000" cy="5143500"/>
          </a:xfrm>
          <a:prstGeom prst="rect">
            <a:avLst/>
          </a:prstGeom>
        </p:spPr>
      </p:pic>
      <p:sp>
        <p:nvSpPr>
          <p:cNvPr id="2" name="Title 1">
            <a:extLst>
              <a:ext uri="{FF2B5EF4-FFF2-40B4-BE49-F238E27FC236}">
                <a16:creationId xmlns:a16="http://schemas.microsoft.com/office/drawing/2014/main" id="{5A1EA479-7DE9-8427-5F2E-B1E895BB83DF}"/>
              </a:ext>
            </a:extLst>
          </p:cNvPr>
          <p:cNvSpPr>
            <a:spLocks noGrp="1"/>
          </p:cNvSpPr>
          <p:nvPr>
            <p:ph type="title"/>
          </p:nvPr>
        </p:nvSpPr>
        <p:spPr/>
        <p:txBody>
          <a:bodyPr/>
          <a:lstStyle/>
          <a:p>
            <a:r>
              <a:rPr lang="en-GB" sz="2400" dirty="0">
                <a:solidFill>
                  <a:schemeClr val="bg1"/>
                </a:solidFill>
              </a:rPr>
              <a:t>Introduction </a:t>
            </a:r>
          </a:p>
        </p:txBody>
      </p:sp>
      <p:sp>
        <p:nvSpPr>
          <p:cNvPr id="3" name="Text Placeholder 2">
            <a:extLst>
              <a:ext uri="{FF2B5EF4-FFF2-40B4-BE49-F238E27FC236}">
                <a16:creationId xmlns:a16="http://schemas.microsoft.com/office/drawing/2014/main" id="{9898FAA0-8892-29DE-04F3-F974D6A2E049}"/>
              </a:ext>
            </a:extLst>
          </p:cNvPr>
          <p:cNvSpPr>
            <a:spLocks noGrp="1"/>
          </p:cNvSpPr>
          <p:nvPr>
            <p:ph type="body" sz="quarter" idx="11"/>
          </p:nvPr>
        </p:nvSpPr>
        <p:spPr>
          <a:xfrm>
            <a:off x="4067175" y="1047535"/>
            <a:ext cx="4395789" cy="3671888"/>
          </a:xfrm>
        </p:spPr>
        <p:txBody>
          <a:bodyPr/>
          <a:lstStyle/>
          <a:p>
            <a:r>
              <a:rPr lang="en-GB" sz="1800" dirty="0">
                <a:solidFill>
                  <a:schemeClr val="bg1"/>
                </a:solidFill>
                <a:latin typeface="Inter"/>
                <a:ea typeface="Inter"/>
              </a:rPr>
              <a:t>Game-changing industrialised hologram mastering and manufacturing technology</a:t>
            </a:r>
          </a:p>
          <a:p>
            <a:r>
              <a:rPr lang="en-GB" sz="1800" dirty="0">
                <a:solidFill>
                  <a:schemeClr val="bg1"/>
                </a:solidFill>
                <a:latin typeface="Inter"/>
                <a:ea typeface="Inter"/>
              </a:rPr>
              <a:t>Multi $B opportunity in holographic transparent display for automotive</a:t>
            </a:r>
            <a:endParaRPr lang="en-US" sz="1800" dirty="0">
              <a:solidFill>
                <a:schemeClr val="bg1"/>
              </a:solidFill>
              <a:latin typeface="Inter"/>
              <a:ea typeface="Inter"/>
            </a:endParaRPr>
          </a:p>
          <a:p>
            <a:r>
              <a:rPr lang="en-GB" sz="1800" dirty="0">
                <a:solidFill>
                  <a:schemeClr val="bg1"/>
                </a:solidFill>
                <a:latin typeface="Inter"/>
                <a:ea typeface="Inter"/>
              </a:rPr>
              <a:t>Global OEMs are deeply engaged with us</a:t>
            </a:r>
          </a:p>
          <a:p>
            <a:r>
              <a:rPr lang="en-GB" sz="1800" dirty="0">
                <a:solidFill>
                  <a:schemeClr val="bg1"/>
                </a:solidFill>
                <a:latin typeface="Inter"/>
                <a:ea typeface="Inter"/>
              </a:rPr>
              <a:t>Initial product validated by multiple OEMs</a:t>
            </a:r>
          </a:p>
          <a:p>
            <a:r>
              <a:rPr lang="en-GB" sz="1800" dirty="0">
                <a:solidFill>
                  <a:schemeClr val="bg1"/>
                </a:solidFill>
                <a:latin typeface="Inter"/>
                <a:ea typeface="Inter"/>
              </a:rPr>
              <a:t>Multi $B opportunity is there to be shared with new and willing supply-chain partners</a:t>
            </a:r>
            <a:endParaRPr lang="en-US" sz="1800" dirty="0">
              <a:solidFill>
                <a:schemeClr val="bg1"/>
              </a:solidFill>
              <a:latin typeface="Inter"/>
              <a:ea typeface="Inter"/>
            </a:endParaRPr>
          </a:p>
          <a:p>
            <a:endParaRPr lang="en-GB" sz="1800" dirty="0">
              <a:solidFill>
                <a:schemeClr val="bg1"/>
              </a:solidFill>
              <a:latin typeface="Inter"/>
              <a:ea typeface="Inter"/>
            </a:endParaRPr>
          </a:p>
        </p:txBody>
      </p:sp>
      <p:sp>
        <p:nvSpPr>
          <p:cNvPr id="4" name="Footer Placeholder 3">
            <a:extLst>
              <a:ext uri="{FF2B5EF4-FFF2-40B4-BE49-F238E27FC236}">
                <a16:creationId xmlns:a16="http://schemas.microsoft.com/office/drawing/2014/main" id="{EB33AD17-F685-087B-5F5B-7C471BAAB270}"/>
              </a:ext>
            </a:extLst>
          </p:cNvPr>
          <p:cNvSpPr>
            <a:spLocks noGrp="1"/>
          </p:cNvSpPr>
          <p:nvPr>
            <p:ph type="ftr" sz="quarter" idx="13"/>
          </p:nvPr>
        </p:nvSpPr>
        <p:spPr/>
        <p:txBody>
          <a:bodyPr/>
          <a:lstStyle/>
          <a:p>
            <a:r>
              <a:rPr lang="en-GB"/>
              <a:t>Insert Confidentiality Level in slide footer </a:t>
            </a:r>
            <a:endParaRPr lang="en-GB" dirty="0"/>
          </a:p>
        </p:txBody>
      </p:sp>
      <p:sp>
        <p:nvSpPr>
          <p:cNvPr id="5" name="Slide Number Placeholder 4">
            <a:extLst>
              <a:ext uri="{FF2B5EF4-FFF2-40B4-BE49-F238E27FC236}">
                <a16:creationId xmlns:a16="http://schemas.microsoft.com/office/drawing/2014/main" id="{577E5934-DBB5-52EA-8E3F-990F04FCE51E}"/>
              </a:ext>
            </a:extLst>
          </p:cNvPr>
          <p:cNvSpPr>
            <a:spLocks noGrp="1"/>
          </p:cNvSpPr>
          <p:nvPr>
            <p:ph type="sldNum" sz="quarter" idx="14"/>
          </p:nvPr>
        </p:nvSpPr>
        <p:spPr/>
        <p:txBody>
          <a:bodyPr/>
          <a:lstStyle/>
          <a:p>
            <a:fld id="{72A83A2B-3358-44F8-83A0-4598795D8FB5}" type="slidenum">
              <a:rPr lang="en-GB" smtClean="0"/>
              <a:pPr/>
              <a:t>2</a:t>
            </a:fld>
            <a:endParaRPr lang="en-GB" dirty="0"/>
          </a:p>
        </p:txBody>
      </p:sp>
    </p:spTree>
    <p:extLst>
      <p:ext uri="{BB962C8B-B14F-4D97-AF65-F5344CB8AC3E}">
        <p14:creationId xmlns:p14="http://schemas.microsoft.com/office/powerpoint/2010/main" val="2444012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DFF53-473A-BA93-992F-5AAA1E7AA1DE}"/>
              </a:ext>
            </a:extLst>
          </p:cNvPr>
          <p:cNvSpPr>
            <a:spLocks noGrp="1"/>
          </p:cNvSpPr>
          <p:nvPr>
            <p:ph type="title"/>
          </p:nvPr>
        </p:nvSpPr>
        <p:spPr>
          <a:xfrm>
            <a:off x="457201" y="205977"/>
            <a:ext cx="7810716" cy="875675"/>
          </a:xfrm>
        </p:spPr>
        <p:txBody>
          <a:bodyPr>
            <a:normAutofit/>
          </a:bodyPr>
          <a:lstStyle/>
          <a:p>
            <a:r>
              <a:rPr lang="en-GB" sz="2400" dirty="0">
                <a:latin typeface="Inter"/>
                <a:ea typeface="Inter"/>
              </a:rPr>
              <a:t>Our Capability </a:t>
            </a:r>
            <a:br>
              <a:rPr lang="en-GB" dirty="0">
                <a:latin typeface="Inter"/>
                <a:ea typeface="Inter"/>
              </a:rPr>
            </a:br>
            <a:r>
              <a:rPr lang="en-GB" sz="2000" dirty="0">
                <a:latin typeface="Inter"/>
                <a:ea typeface="Inter"/>
              </a:rPr>
              <a:t>Holographic product manufacturing - Flexibility and Scalability</a:t>
            </a:r>
            <a:endParaRPr lang="en-GB" dirty="0">
              <a:latin typeface="Inter"/>
              <a:ea typeface="Inter"/>
            </a:endParaRPr>
          </a:p>
        </p:txBody>
      </p:sp>
      <p:sp>
        <p:nvSpPr>
          <p:cNvPr id="22" name="Date Placeholder 21">
            <a:extLst>
              <a:ext uri="{FF2B5EF4-FFF2-40B4-BE49-F238E27FC236}">
                <a16:creationId xmlns:a16="http://schemas.microsoft.com/office/drawing/2014/main" id="{F4D98D03-4074-225F-7B3B-C73D4866097A}"/>
              </a:ext>
            </a:extLst>
          </p:cNvPr>
          <p:cNvSpPr>
            <a:spLocks noGrp="1"/>
          </p:cNvSpPr>
          <p:nvPr>
            <p:ph type="ftr" sz="quarter" idx="10"/>
          </p:nvPr>
        </p:nvSpPr>
        <p:spPr>
          <a:xfrm>
            <a:off x="457200" y="4745241"/>
            <a:ext cx="2087880" cy="274637"/>
          </a:xfrm>
        </p:spPr>
        <p:txBody>
          <a:bodyPr/>
          <a:lstStyle/>
          <a:p>
            <a:r>
              <a:rPr lang="en-US"/>
              <a:t>Confidential</a:t>
            </a:r>
            <a:endParaRPr lang="en-GB"/>
          </a:p>
        </p:txBody>
      </p:sp>
      <p:sp>
        <p:nvSpPr>
          <p:cNvPr id="23" name="Footer Placeholder 22">
            <a:extLst>
              <a:ext uri="{FF2B5EF4-FFF2-40B4-BE49-F238E27FC236}">
                <a16:creationId xmlns:a16="http://schemas.microsoft.com/office/drawing/2014/main" id="{22748BEF-71BD-2C57-6B0A-92260364AD1C}"/>
              </a:ext>
            </a:extLst>
          </p:cNvPr>
          <p:cNvSpPr>
            <a:spLocks noGrp="1"/>
          </p:cNvSpPr>
          <p:nvPr>
            <p:ph type="sldNum" sz="quarter" idx="11"/>
          </p:nvPr>
        </p:nvSpPr>
        <p:spPr>
          <a:xfrm>
            <a:off x="4365295" y="4746278"/>
            <a:ext cx="413410" cy="274637"/>
          </a:xfrm>
        </p:spPr>
        <p:txBody>
          <a:bodyPr/>
          <a:lstStyle/>
          <a:p>
            <a:r>
              <a:rPr lang="en-GB"/>
              <a:t>Confidential</a:t>
            </a:r>
          </a:p>
        </p:txBody>
      </p:sp>
      <p:sp>
        <p:nvSpPr>
          <p:cNvPr id="6" name="Slide Number Placeholder 5">
            <a:extLst>
              <a:ext uri="{FF2B5EF4-FFF2-40B4-BE49-F238E27FC236}">
                <a16:creationId xmlns:a16="http://schemas.microsoft.com/office/drawing/2014/main" id="{650EC15C-77FB-8394-0BC0-A12C9E7D2B13}"/>
              </a:ext>
            </a:extLst>
          </p:cNvPr>
          <p:cNvSpPr>
            <a:spLocks noGrp="1"/>
          </p:cNvSpPr>
          <p:nvPr>
            <p:ph type="sldNum" sz="quarter" idx="4294967295"/>
          </p:nvPr>
        </p:nvSpPr>
        <p:spPr>
          <a:xfrm>
            <a:off x="8604250" y="6399213"/>
            <a:ext cx="539750" cy="36036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9D4E5CE-4FF9-44B2-8F1B-CF71B7360FF5}" type="slidenum">
              <a:rPr lang="en-GB" smtClean="0"/>
              <a:pPr/>
              <a:t>3</a:t>
            </a:fld>
            <a:endParaRPr lang="en-GB"/>
          </a:p>
        </p:txBody>
      </p:sp>
      <p:sp>
        <p:nvSpPr>
          <p:cNvPr id="9" name="Rectangle: Rounded Corners 8">
            <a:extLst>
              <a:ext uri="{FF2B5EF4-FFF2-40B4-BE49-F238E27FC236}">
                <a16:creationId xmlns:a16="http://schemas.microsoft.com/office/drawing/2014/main" id="{74231716-8DDA-9710-E330-2D52F7FB90F0}"/>
              </a:ext>
            </a:extLst>
          </p:cNvPr>
          <p:cNvSpPr/>
          <p:nvPr/>
        </p:nvSpPr>
        <p:spPr>
          <a:xfrm>
            <a:off x="428833" y="3914768"/>
            <a:ext cx="8334404" cy="540000"/>
          </a:xfrm>
          <a:prstGeom prst="roundRect">
            <a:avLst>
              <a:gd name="adj" fmla="val 9645"/>
            </a:avLst>
          </a:prstGeom>
          <a:ln w="12700">
            <a:solidFill>
              <a:srgbClr val="003C7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en-GB" sz="1200" dirty="0">
                <a:solidFill>
                  <a:srgbClr val="003C71"/>
                </a:solidFill>
              </a:rPr>
              <a:t>Combination of Product Design, Digital Mastering and R2R processing IP gives </a:t>
            </a:r>
            <a:r>
              <a:rPr lang="en-GB" sz="1200" b="1" dirty="0">
                <a:solidFill>
                  <a:schemeClr val="accent3"/>
                </a:solidFill>
              </a:rPr>
              <a:t>flexible, scalable </a:t>
            </a:r>
            <a:r>
              <a:rPr lang="en-GB" sz="1200" dirty="0">
                <a:solidFill>
                  <a:srgbClr val="003C71"/>
                </a:solidFill>
              </a:rPr>
              <a:t>product solutions</a:t>
            </a:r>
          </a:p>
        </p:txBody>
      </p:sp>
      <p:sp>
        <p:nvSpPr>
          <p:cNvPr id="10" name="Rectangle: Rounded Corners 9">
            <a:extLst>
              <a:ext uri="{FF2B5EF4-FFF2-40B4-BE49-F238E27FC236}">
                <a16:creationId xmlns:a16="http://schemas.microsoft.com/office/drawing/2014/main" id="{F656ACD2-567C-4330-EBAD-F68D3B020CAF}"/>
              </a:ext>
            </a:extLst>
          </p:cNvPr>
          <p:cNvSpPr/>
          <p:nvPr/>
        </p:nvSpPr>
        <p:spPr>
          <a:xfrm>
            <a:off x="7114881" y="2960101"/>
            <a:ext cx="1641989" cy="809942"/>
          </a:xfrm>
          <a:prstGeom prst="roundRect">
            <a:avLst>
              <a:gd name="adj" fmla="val 9645"/>
            </a:avLst>
          </a:prstGeom>
          <a:ln w="12700">
            <a:noFill/>
          </a:ln>
        </p:spPr>
        <p:style>
          <a:lnRef idx="2">
            <a:schemeClr val="accent1"/>
          </a:lnRef>
          <a:fillRef idx="1">
            <a:schemeClr val="lt1"/>
          </a:fillRef>
          <a:effectRef idx="0">
            <a:schemeClr val="accent1"/>
          </a:effectRef>
          <a:fontRef idx="minor">
            <a:schemeClr val="dk1"/>
          </a:fontRef>
        </p:style>
        <p:txBody>
          <a:bodyPr rtlCol="0" anchor="ctr"/>
          <a:lstStyle/>
          <a:p>
            <a:pPr lvl="0" algn="ctr"/>
            <a:r>
              <a:rPr lang="en-GB" sz="1050" b="1" dirty="0">
                <a:solidFill>
                  <a:srgbClr val="003C71"/>
                </a:solidFill>
              </a:rPr>
              <a:t>Applications </a:t>
            </a:r>
          </a:p>
          <a:p>
            <a:pPr lvl="0" algn="ctr"/>
            <a:r>
              <a:rPr lang="en-GB" sz="1050" dirty="0">
                <a:solidFill>
                  <a:srgbClr val="003C71"/>
                </a:solidFill>
              </a:rPr>
              <a:t>Holographic optical  components for future product and user experiences</a:t>
            </a:r>
          </a:p>
        </p:txBody>
      </p:sp>
      <p:sp>
        <p:nvSpPr>
          <p:cNvPr id="11" name="Rectangle: Rounded Corners 10">
            <a:extLst>
              <a:ext uri="{FF2B5EF4-FFF2-40B4-BE49-F238E27FC236}">
                <a16:creationId xmlns:a16="http://schemas.microsoft.com/office/drawing/2014/main" id="{73F0F768-BC56-D90E-A193-805A3C13F496}"/>
              </a:ext>
            </a:extLst>
          </p:cNvPr>
          <p:cNvSpPr/>
          <p:nvPr/>
        </p:nvSpPr>
        <p:spPr>
          <a:xfrm>
            <a:off x="3898043" y="2960101"/>
            <a:ext cx="2408990" cy="809942"/>
          </a:xfrm>
          <a:prstGeom prst="roundRect">
            <a:avLst>
              <a:gd name="adj" fmla="val 9645"/>
            </a:avLst>
          </a:prstGeom>
          <a:ln w="12700">
            <a:noFill/>
          </a:ln>
        </p:spPr>
        <p:style>
          <a:lnRef idx="2">
            <a:schemeClr val="accent1"/>
          </a:lnRef>
          <a:fillRef idx="1">
            <a:schemeClr val="lt1"/>
          </a:fillRef>
          <a:effectRef idx="0">
            <a:schemeClr val="accent1"/>
          </a:effectRef>
          <a:fontRef idx="minor">
            <a:schemeClr val="dk1"/>
          </a:fontRef>
        </p:style>
        <p:txBody>
          <a:bodyPr rtlCol="0" anchor="ctr"/>
          <a:lstStyle/>
          <a:p>
            <a:pPr lvl="0" algn="ctr"/>
            <a:r>
              <a:rPr lang="en-GB" sz="1050" b="1" dirty="0">
                <a:solidFill>
                  <a:srgbClr val="003C71"/>
                </a:solidFill>
              </a:rPr>
              <a:t>Roll-to-Roll Replication</a:t>
            </a:r>
          </a:p>
          <a:p>
            <a:pPr lvl="0" algn="ctr"/>
            <a:r>
              <a:rPr lang="en-GB" sz="1050" dirty="0">
                <a:solidFill>
                  <a:srgbClr val="003C71"/>
                </a:solidFill>
              </a:rPr>
              <a:t>Proprietary replicator copies the master cost effectively, at high speed, to satisfy OEM volumes</a:t>
            </a:r>
          </a:p>
        </p:txBody>
      </p:sp>
      <p:sp>
        <p:nvSpPr>
          <p:cNvPr id="12" name="Cross 11">
            <a:extLst>
              <a:ext uri="{FF2B5EF4-FFF2-40B4-BE49-F238E27FC236}">
                <a16:creationId xmlns:a16="http://schemas.microsoft.com/office/drawing/2014/main" id="{96A2CC70-13BF-B31C-29B9-F500793865AE}"/>
              </a:ext>
            </a:extLst>
          </p:cNvPr>
          <p:cNvSpPr/>
          <p:nvPr/>
        </p:nvSpPr>
        <p:spPr>
          <a:xfrm>
            <a:off x="3424138" y="1830717"/>
            <a:ext cx="196691" cy="204311"/>
          </a:xfrm>
          <a:prstGeom prst="plus">
            <a:avLst>
              <a:gd name="adj" fmla="val 44403"/>
            </a:avLst>
          </a:prstGeom>
          <a:solidFill>
            <a:srgbClr val="003C7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5" name="Picture 14" descr="A picture containing indoor, floor, device, trash&#10;&#10;Description automatically generated">
            <a:extLst>
              <a:ext uri="{FF2B5EF4-FFF2-40B4-BE49-F238E27FC236}">
                <a16:creationId xmlns:a16="http://schemas.microsoft.com/office/drawing/2014/main" id="{D6F622D8-C8A4-5243-0453-FFBA26803703}"/>
              </a:ext>
            </a:extLst>
          </p:cNvPr>
          <p:cNvPicPr>
            <a:picLocks noChangeAspect="1"/>
          </p:cNvPicPr>
          <p:nvPr/>
        </p:nvPicPr>
        <p:blipFill rotWithShape="1">
          <a:blip r:embed="rId2">
            <a:extLst>
              <a:ext uri="{28A0092B-C50C-407E-A947-70E740481C1C}">
                <a14:useLocalDpi xmlns:a14="http://schemas.microsoft.com/office/drawing/2010/main" val="0"/>
              </a:ext>
            </a:extLst>
          </a:blip>
          <a:srcRect t="133" b="133"/>
          <a:stretch/>
        </p:blipFill>
        <p:spPr>
          <a:xfrm>
            <a:off x="3716848" y="1091830"/>
            <a:ext cx="2430000" cy="1620000"/>
          </a:xfrm>
          <a:prstGeom prst="rect">
            <a:avLst/>
          </a:prstGeom>
          <a:ln w="12700">
            <a:solidFill>
              <a:schemeClr val="accent1"/>
            </a:solidFill>
          </a:ln>
        </p:spPr>
      </p:pic>
      <p:sp>
        <p:nvSpPr>
          <p:cNvPr id="18" name="Rectangle: Rounded Corners 17">
            <a:extLst>
              <a:ext uri="{FF2B5EF4-FFF2-40B4-BE49-F238E27FC236}">
                <a16:creationId xmlns:a16="http://schemas.microsoft.com/office/drawing/2014/main" id="{EB5560A8-3F2E-67F7-7737-CA6939C870EE}"/>
              </a:ext>
            </a:extLst>
          </p:cNvPr>
          <p:cNvSpPr/>
          <p:nvPr/>
        </p:nvSpPr>
        <p:spPr>
          <a:xfrm>
            <a:off x="803809" y="2960101"/>
            <a:ext cx="2430000" cy="809942"/>
          </a:xfrm>
          <a:prstGeom prst="roundRect">
            <a:avLst>
              <a:gd name="adj" fmla="val 9645"/>
            </a:avLst>
          </a:prstGeom>
          <a:ln w="12700">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1050" b="1" dirty="0">
                <a:solidFill>
                  <a:srgbClr val="003C71"/>
                </a:solidFill>
              </a:rPr>
              <a:t>Digital Mastering</a:t>
            </a:r>
          </a:p>
          <a:p>
            <a:pPr algn="ctr"/>
            <a:r>
              <a:rPr lang="en-GB" sz="1050" dirty="0">
                <a:solidFill>
                  <a:srgbClr val="003C71"/>
                </a:solidFill>
              </a:rPr>
              <a:t>Proprietary high performance holographic master printer turns the idea into reality</a:t>
            </a:r>
          </a:p>
        </p:txBody>
      </p:sp>
      <p:sp>
        <p:nvSpPr>
          <p:cNvPr id="3" name="Arrow: Right 2">
            <a:extLst>
              <a:ext uri="{FF2B5EF4-FFF2-40B4-BE49-F238E27FC236}">
                <a16:creationId xmlns:a16="http://schemas.microsoft.com/office/drawing/2014/main" id="{21252A2C-D2CD-20D8-EFF6-A1A2ACAEA6D3}"/>
              </a:ext>
            </a:extLst>
          </p:cNvPr>
          <p:cNvSpPr/>
          <p:nvPr/>
        </p:nvSpPr>
        <p:spPr>
          <a:xfrm>
            <a:off x="6493912" y="3266154"/>
            <a:ext cx="410066" cy="169683"/>
          </a:xfrm>
          <a:prstGeom prst="rightArrow">
            <a:avLst/>
          </a:prstGeom>
          <a:solidFill>
            <a:srgbClr val="003C7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Arrow: Right 7">
            <a:extLst>
              <a:ext uri="{FF2B5EF4-FFF2-40B4-BE49-F238E27FC236}">
                <a16:creationId xmlns:a16="http://schemas.microsoft.com/office/drawing/2014/main" id="{202DB701-EA9D-63A5-4E32-BFF25499FBCB}"/>
              </a:ext>
            </a:extLst>
          </p:cNvPr>
          <p:cNvSpPr/>
          <p:nvPr/>
        </p:nvSpPr>
        <p:spPr>
          <a:xfrm>
            <a:off x="3348701" y="3280597"/>
            <a:ext cx="410066" cy="169683"/>
          </a:xfrm>
          <a:prstGeom prst="rightArrow">
            <a:avLst/>
          </a:prstGeom>
          <a:solidFill>
            <a:srgbClr val="003C7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42" name="Picture 41">
            <a:extLst>
              <a:ext uri="{FF2B5EF4-FFF2-40B4-BE49-F238E27FC236}">
                <a16:creationId xmlns:a16="http://schemas.microsoft.com/office/drawing/2014/main" id="{AB011E74-E018-BE2F-A1AC-EC7A400E24BE}"/>
              </a:ext>
            </a:extLst>
          </p:cNvPr>
          <p:cNvPicPr>
            <a:picLocks noChangeAspect="1"/>
          </p:cNvPicPr>
          <p:nvPr/>
        </p:nvPicPr>
        <p:blipFill rotWithShape="1">
          <a:blip r:embed="rId3"/>
          <a:srcRect l="7825" r="7825"/>
          <a:stretch/>
        </p:blipFill>
        <p:spPr>
          <a:xfrm>
            <a:off x="873400" y="1091830"/>
            <a:ext cx="2430000" cy="1620000"/>
          </a:xfrm>
          <a:prstGeom prst="rect">
            <a:avLst/>
          </a:prstGeom>
          <a:ln w="12700">
            <a:solidFill>
              <a:schemeClr val="accent1"/>
            </a:solidFill>
          </a:ln>
        </p:spPr>
      </p:pic>
      <p:sp>
        <p:nvSpPr>
          <p:cNvPr id="13" name="Cross 12">
            <a:extLst>
              <a:ext uri="{FF2B5EF4-FFF2-40B4-BE49-F238E27FC236}">
                <a16:creationId xmlns:a16="http://schemas.microsoft.com/office/drawing/2014/main" id="{50B512F5-AA6B-CCB2-45FD-1775B3CBBB29}"/>
              </a:ext>
            </a:extLst>
          </p:cNvPr>
          <p:cNvSpPr/>
          <p:nvPr/>
        </p:nvSpPr>
        <p:spPr>
          <a:xfrm>
            <a:off x="541646" y="1830717"/>
            <a:ext cx="196691" cy="204311"/>
          </a:xfrm>
          <a:prstGeom prst="plus">
            <a:avLst>
              <a:gd name="adj" fmla="val 44403"/>
            </a:avLst>
          </a:prstGeom>
          <a:solidFill>
            <a:srgbClr val="003C7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7" name="Picture 9">
            <a:extLst>
              <a:ext uri="{FF2B5EF4-FFF2-40B4-BE49-F238E27FC236}">
                <a16:creationId xmlns:a16="http://schemas.microsoft.com/office/drawing/2014/main" id="{1D85DFF4-D8A1-8B1C-59BD-B4EEA8C061B4}"/>
              </a:ext>
            </a:extLst>
          </p:cNvPr>
          <p:cNvPicPr>
            <a:picLocks noChangeAspect="1" noChangeArrowheads="1"/>
          </p:cNvPicPr>
          <p:nvPr/>
        </p:nvPicPr>
        <p:blipFill rotWithShape="1">
          <a:blip r:embed="rId4" cstate="print">
            <a:lum/>
          </a:blip>
          <a:srcRect l="17483" t="20384" r="19698" b="15954"/>
          <a:stretch/>
        </p:blipFill>
        <p:spPr bwMode="auto">
          <a:xfrm>
            <a:off x="6797963" y="1904975"/>
            <a:ext cx="1080000" cy="810000"/>
          </a:xfrm>
          <a:prstGeom prst="rect">
            <a:avLst/>
          </a:prstGeom>
          <a:noFill/>
          <a:ln w="12700">
            <a:solidFill>
              <a:schemeClr val="accent1"/>
            </a:solidFill>
            <a:miter lim="800000"/>
            <a:headEnd/>
            <a:tailEnd/>
          </a:ln>
          <a:effectLst/>
        </p:spPr>
      </p:pic>
      <p:pic>
        <p:nvPicPr>
          <p:cNvPr id="20" name="Picture 19">
            <a:extLst>
              <a:ext uri="{FF2B5EF4-FFF2-40B4-BE49-F238E27FC236}">
                <a16:creationId xmlns:a16="http://schemas.microsoft.com/office/drawing/2014/main" id="{E3A5DBC2-109F-6C6C-7D3F-137388861CCF}"/>
              </a:ext>
            </a:extLst>
          </p:cNvPr>
          <p:cNvPicPr>
            <a:picLocks noChangeAspect="1"/>
          </p:cNvPicPr>
          <p:nvPr/>
        </p:nvPicPr>
        <p:blipFill rotWithShape="1">
          <a:blip r:embed="rId5"/>
          <a:srcRect l="22871" t="11319" r="18095" b="19404"/>
          <a:stretch/>
        </p:blipFill>
        <p:spPr>
          <a:xfrm>
            <a:off x="7883237" y="1091830"/>
            <a:ext cx="1080000" cy="810000"/>
          </a:xfrm>
          <a:prstGeom prst="rect">
            <a:avLst/>
          </a:prstGeom>
          <a:ln w="12700">
            <a:solidFill>
              <a:schemeClr val="accent1"/>
            </a:solidFill>
          </a:ln>
        </p:spPr>
      </p:pic>
      <p:pic>
        <p:nvPicPr>
          <p:cNvPr id="21" name="Picture 20" descr="A car on the road&#10;&#10;Description automatically generated">
            <a:extLst>
              <a:ext uri="{FF2B5EF4-FFF2-40B4-BE49-F238E27FC236}">
                <a16:creationId xmlns:a16="http://schemas.microsoft.com/office/drawing/2014/main" id="{9984558E-D343-ED6C-7BD2-1E1CB7FF20AF}"/>
              </a:ext>
            </a:extLst>
          </p:cNvPr>
          <p:cNvPicPr>
            <a:picLocks noChangeAspect="1"/>
          </p:cNvPicPr>
          <p:nvPr/>
        </p:nvPicPr>
        <p:blipFill rotWithShape="1">
          <a:blip r:embed="rId6">
            <a:extLst>
              <a:ext uri="{28A0092B-C50C-407E-A947-70E740481C1C}">
                <a14:useLocalDpi xmlns:a14="http://schemas.microsoft.com/office/drawing/2010/main" val="0"/>
              </a:ext>
            </a:extLst>
          </a:blip>
          <a:srcRect l="19258" r="8077" b="3153"/>
          <a:stretch/>
        </p:blipFill>
        <p:spPr>
          <a:xfrm>
            <a:off x="6797963" y="1091830"/>
            <a:ext cx="1080000" cy="810000"/>
          </a:xfrm>
          <a:prstGeom prst="rect">
            <a:avLst/>
          </a:prstGeom>
          <a:ln w="12700">
            <a:solidFill>
              <a:schemeClr val="accent1"/>
            </a:solidFill>
          </a:ln>
        </p:spPr>
      </p:pic>
      <p:grpSp>
        <p:nvGrpSpPr>
          <p:cNvPr id="24" name="Group 23">
            <a:extLst>
              <a:ext uri="{FF2B5EF4-FFF2-40B4-BE49-F238E27FC236}">
                <a16:creationId xmlns:a16="http://schemas.microsoft.com/office/drawing/2014/main" id="{15038CBB-2526-3CCF-0DA5-673DE75EDBFD}"/>
              </a:ext>
            </a:extLst>
          </p:cNvPr>
          <p:cNvGrpSpPr/>
          <p:nvPr/>
        </p:nvGrpSpPr>
        <p:grpSpPr>
          <a:xfrm>
            <a:off x="7877964" y="1901830"/>
            <a:ext cx="1085274" cy="809942"/>
            <a:chOff x="2708047" y="1168325"/>
            <a:chExt cx="2187318" cy="1215000"/>
          </a:xfrm>
        </p:grpSpPr>
        <p:pic>
          <p:nvPicPr>
            <p:cNvPr id="25" name="Picture 24">
              <a:extLst>
                <a:ext uri="{FF2B5EF4-FFF2-40B4-BE49-F238E27FC236}">
                  <a16:creationId xmlns:a16="http://schemas.microsoft.com/office/drawing/2014/main" id="{E2777829-3861-C9BA-7DFA-DC1492D24902}"/>
                </a:ext>
              </a:extLst>
            </p:cNvPr>
            <p:cNvPicPr>
              <a:picLocks noChangeAspect="1"/>
            </p:cNvPicPr>
            <p:nvPr/>
          </p:nvPicPr>
          <p:blipFill rotWithShape="1">
            <a:blip r:embed="rId7"/>
            <a:srcRect l="5096" r="5096"/>
            <a:stretch/>
          </p:blipFill>
          <p:spPr>
            <a:xfrm>
              <a:off x="2735365" y="1168325"/>
              <a:ext cx="2160000" cy="1215000"/>
            </a:xfrm>
            <a:prstGeom prst="rect">
              <a:avLst/>
            </a:prstGeom>
            <a:ln>
              <a:solidFill>
                <a:srgbClr val="0A406B"/>
              </a:solidFill>
            </a:ln>
          </p:spPr>
        </p:pic>
        <p:sp>
          <p:nvSpPr>
            <p:cNvPr id="26" name="Content Placeholder 3">
              <a:extLst>
                <a:ext uri="{FF2B5EF4-FFF2-40B4-BE49-F238E27FC236}">
                  <a16:creationId xmlns:a16="http://schemas.microsoft.com/office/drawing/2014/main" id="{7550B7FE-7F38-A32E-E758-583EECB89D62}"/>
                </a:ext>
              </a:extLst>
            </p:cNvPr>
            <p:cNvSpPr txBox="1">
              <a:spLocks/>
            </p:cNvSpPr>
            <p:nvPr/>
          </p:nvSpPr>
          <p:spPr>
            <a:xfrm>
              <a:off x="2708047" y="1168325"/>
              <a:ext cx="1771393" cy="283945"/>
            </a:xfrm>
            <a:prstGeom prst="rect">
              <a:avLst/>
            </a:prstGeom>
          </p:spPr>
          <p:txBody>
            <a:bodyPr vert="horz" wrap="square" lIns="91440" tIns="45720" rIns="91440" bIns="45720" rtlCol="0">
              <a:spAutoFit/>
            </a:bodyPr>
            <a:lstStyle>
              <a:lvl1pPr indent="0">
                <a:lnSpc>
                  <a:spcPct val="90000"/>
                </a:lnSpc>
                <a:spcBef>
                  <a:spcPts val="1000"/>
                </a:spcBef>
                <a:buFont typeface="Arial" panose="020B0604020202020204" pitchFamily="34" charset="0"/>
                <a:buNone/>
                <a:defRPr sz="2000">
                  <a:solidFill>
                    <a:srgbClr val="0A406B"/>
                  </a:solidFill>
                </a:defRPr>
              </a:lvl1pPr>
              <a:lvl2pPr marL="685800" lvl="1" indent="-228600">
                <a:lnSpc>
                  <a:spcPct val="90000"/>
                </a:lnSpc>
                <a:spcBef>
                  <a:spcPts val="500"/>
                </a:spcBef>
                <a:buFont typeface="Arial" panose="020B0604020202020204" pitchFamily="34" charset="0"/>
                <a:buChar char="•"/>
                <a:defRPr>
                  <a:solidFill>
                    <a:srgbClr val="0A406B"/>
                  </a:solidFill>
                </a:defRPr>
              </a:lvl2pPr>
              <a:lvl3pPr marL="1143000" indent="-228600">
                <a:lnSpc>
                  <a:spcPct val="90000"/>
                </a:lnSpc>
                <a:spcBef>
                  <a:spcPts val="500"/>
                </a:spcBef>
                <a:buFont typeface="Arial" panose="020B0604020202020204" pitchFamily="34" charset="0"/>
                <a:buChar char="•"/>
                <a:defRPr sz="2000">
                  <a:solidFill>
                    <a:srgbClr val="0A406B"/>
                  </a:solidFill>
                </a:defRPr>
              </a:lvl3pPr>
              <a:lvl4pPr marL="1600200" indent="-228600">
                <a:lnSpc>
                  <a:spcPct val="90000"/>
                </a:lnSpc>
                <a:spcBef>
                  <a:spcPts val="500"/>
                </a:spcBef>
                <a:buFont typeface="Arial" panose="020B0604020202020204" pitchFamily="34" charset="0"/>
                <a:buChar char="•"/>
                <a:defRPr>
                  <a:solidFill>
                    <a:srgbClr val="0A406B"/>
                  </a:solidFill>
                </a:defRPr>
              </a:lvl4pPr>
              <a:lvl5pPr marL="2057400" indent="-228600">
                <a:lnSpc>
                  <a:spcPct val="90000"/>
                </a:lnSpc>
                <a:spcBef>
                  <a:spcPts val="500"/>
                </a:spcBef>
                <a:buFont typeface="Arial" panose="020B0604020202020204" pitchFamily="34" charset="0"/>
                <a:buChar char="•"/>
                <a:defRPr>
                  <a:solidFill>
                    <a:srgbClr val="0A406B"/>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GB" sz="700" dirty="0">
                <a:solidFill>
                  <a:schemeClr val="bg1"/>
                </a:solidFill>
              </a:endParaRPr>
            </a:p>
          </p:txBody>
        </p:sp>
      </p:grpSp>
      <p:sp>
        <p:nvSpPr>
          <p:cNvPr id="27" name="Rectangle: Rounded Corners 26">
            <a:extLst>
              <a:ext uri="{FF2B5EF4-FFF2-40B4-BE49-F238E27FC236}">
                <a16:creationId xmlns:a16="http://schemas.microsoft.com/office/drawing/2014/main" id="{AE11295F-CB8D-D178-9230-49D801B3A0AA}"/>
              </a:ext>
            </a:extLst>
          </p:cNvPr>
          <p:cNvSpPr/>
          <p:nvPr/>
        </p:nvSpPr>
        <p:spPr>
          <a:xfrm rot="16200000">
            <a:off x="-501236" y="1753336"/>
            <a:ext cx="1606310" cy="310562"/>
          </a:xfrm>
          <a:prstGeom prst="roundRect">
            <a:avLst>
              <a:gd name="adj" fmla="val 9645"/>
            </a:avLst>
          </a:prstGeom>
          <a:ln w="12700">
            <a:solidFill>
              <a:srgbClr val="003C7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r>
              <a:rPr lang="en-GB" sz="1050" dirty="0">
                <a:solidFill>
                  <a:srgbClr val="003C71"/>
                </a:solidFill>
              </a:rPr>
              <a:t>Concept &amp; Product Design </a:t>
            </a:r>
          </a:p>
        </p:txBody>
      </p:sp>
      <p:sp>
        <p:nvSpPr>
          <p:cNvPr id="28" name="Equals 27">
            <a:extLst>
              <a:ext uri="{FF2B5EF4-FFF2-40B4-BE49-F238E27FC236}">
                <a16:creationId xmlns:a16="http://schemas.microsoft.com/office/drawing/2014/main" id="{0906D833-5EE3-2504-463F-2F50C835B102}"/>
              </a:ext>
            </a:extLst>
          </p:cNvPr>
          <p:cNvSpPr/>
          <p:nvPr/>
        </p:nvSpPr>
        <p:spPr>
          <a:xfrm>
            <a:off x="6307358" y="1762055"/>
            <a:ext cx="340397" cy="272973"/>
          </a:xfrm>
          <a:prstGeom prst="mathEqual">
            <a:avLst/>
          </a:prstGeom>
          <a:solidFill>
            <a:schemeClr val="accent1"/>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350" tIns="6350" rIns="6350" bIns="6350" numCol="1" spcCol="1270" rtlCol="0" anchor="ctr" anchorCtr="0">
            <a:noAutofit/>
          </a:bodyPr>
          <a:lstStyle/>
          <a:p>
            <a:pPr algn="ctr" defTabSz="444500">
              <a:lnSpc>
                <a:spcPct val="90000"/>
              </a:lnSpc>
              <a:spcBef>
                <a:spcPct val="0"/>
              </a:spcBef>
              <a:spcAft>
                <a:spcPct val="35000"/>
              </a:spcAft>
            </a:pPr>
            <a:endParaRPr lang="en-GB" sz="1000" kern="1200" dirty="0">
              <a:solidFill>
                <a:srgbClr val="34342B"/>
              </a:solidFill>
              <a:latin typeface="Vodafone Rg" pitchFamily="34" charset="0"/>
              <a:ea typeface="+mn-ea"/>
              <a:cs typeface="+mn-cs"/>
            </a:endParaRPr>
          </a:p>
        </p:txBody>
      </p:sp>
    </p:spTree>
    <p:extLst>
      <p:ext uri="{BB962C8B-B14F-4D97-AF65-F5344CB8AC3E}">
        <p14:creationId xmlns:p14="http://schemas.microsoft.com/office/powerpoint/2010/main" val="3430713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A01531-1326-B0A0-7ADF-807D6F838371}"/>
              </a:ext>
            </a:extLst>
          </p:cNvPr>
          <p:cNvPicPr>
            <a:picLocks noChangeAspect="1"/>
          </p:cNvPicPr>
          <p:nvPr/>
        </p:nvPicPr>
        <p:blipFill>
          <a:blip r:embed="rId2"/>
          <a:srcRect t="7812" b="7812"/>
          <a:stretch/>
        </p:blipFill>
        <p:spPr>
          <a:xfrm>
            <a:off x="0" y="0"/>
            <a:ext cx="9144000" cy="5143500"/>
          </a:xfrm>
          <a:prstGeom prst="rect">
            <a:avLst/>
          </a:prstGeom>
        </p:spPr>
      </p:pic>
      <p:sp>
        <p:nvSpPr>
          <p:cNvPr id="2" name="Title 1">
            <a:extLst>
              <a:ext uri="{FF2B5EF4-FFF2-40B4-BE49-F238E27FC236}">
                <a16:creationId xmlns:a16="http://schemas.microsoft.com/office/drawing/2014/main" id="{5A1EA479-7DE9-8427-5F2E-B1E895BB83DF}"/>
              </a:ext>
            </a:extLst>
          </p:cNvPr>
          <p:cNvSpPr>
            <a:spLocks noGrp="1"/>
          </p:cNvSpPr>
          <p:nvPr>
            <p:ph type="title"/>
          </p:nvPr>
        </p:nvSpPr>
        <p:spPr/>
        <p:txBody>
          <a:bodyPr/>
          <a:lstStyle/>
          <a:p>
            <a:r>
              <a:rPr lang="en-GB" sz="2400" dirty="0">
                <a:solidFill>
                  <a:schemeClr val="bg1"/>
                </a:solidFill>
              </a:rPr>
              <a:t>Displays</a:t>
            </a:r>
          </a:p>
        </p:txBody>
      </p:sp>
      <p:sp>
        <p:nvSpPr>
          <p:cNvPr id="4" name="Footer Placeholder 3">
            <a:extLst>
              <a:ext uri="{FF2B5EF4-FFF2-40B4-BE49-F238E27FC236}">
                <a16:creationId xmlns:a16="http://schemas.microsoft.com/office/drawing/2014/main" id="{EB33AD17-F685-087B-5F5B-7C471BAAB270}"/>
              </a:ext>
            </a:extLst>
          </p:cNvPr>
          <p:cNvSpPr>
            <a:spLocks noGrp="1"/>
          </p:cNvSpPr>
          <p:nvPr>
            <p:ph type="ftr" sz="quarter" idx="13"/>
          </p:nvPr>
        </p:nvSpPr>
        <p:spPr/>
        <p:txBody>
          <a:bodyPr/>
          <a:lstStyle/>
          <a:p>
            <a:r>
              <a:rPr lang="en-GB"/>
              <a:t>Insert Confidentiality Level in slide footer </a:t>
            </a:r>
            <a:endParaRPr lang="en-GB" dirty="0"/>
          </a:p>
        </p:txBody>
      </p:sp>
      <p:sp>
        <p:nvSpPr>
          <p:cNvPr id="5" name="Slide Number Placeholder 4">
            <a:extLst>
              <a:ext uri="{FF2B5EF4-FFF2-40B4-BE49-F238E27FC236}">
                <a16:creationId xmlns:a16="http://schemas.microsoft.com/office/drawing/2014/main" id="{577E5934-DBB5-52EA-8E3F-990F04FCE51E}"/>
              </a:ext>
            </a:extLst>
          </p:cNvPr>
          <p:cNvSpPr>
            <a:spLocks noGrp="1"/>
          </p:cNvSpPr>
          <p:nvPr>
            <p:ph type="sldNum" sz="quarter" idx="14"/>
          </p:nvPr>
        </p:nvSpPr>
        <p:spPr/>
        <p:txBody>
          <a:bodyPr/>
          <a:lstStyle/>
          <a:p>
            <a:fld id="{72A83A2B-3358-44F8-83A0-4598795D8FB5}" type="slidenum">
              <a:rPr lang="en-GB" smtClean="0"/>
              <a:pPr/>
              <a:t>4</a:t>
            </a:fld>
            <a:endParaRPr lang="en-GB" dirty="0"/>
          </a:p>
        </p:txBody>
      </p:sp>
      <p:sp>
        <p:nvSpPr>
          <p:cNvPr id="9" name="Text Placeholder 2">
            <a:extLst>
              <a:ext uri="{FF2B5EF4-FFF2-40B4-BE49-F238E27FC236}">
                <a16:creationId xmlns:a16="http://schemas.microsoft.com/office/drawing/2014/main" id="{F9F141C2-9783-01AE-585F-4088196B2BB7}"/>
              </a:ext>
            </a:extLst>
          </p:cNvPr>
          <p:cNvSpPr>
            <a:spLocks noGrp="1"/>
          </p:cNvSpPr>
          <p:nvPr>
            <p:ph type="body" sz="quarter" idx="11"/>
          </p:nvPr>
        </p:nvSpPr>
        <p:spPr>
          <a:xfrm>
            <a:off x="4067175" y="1047535"/>
            <a:ext cx="4395789" cy="3671888"/>
          </a:xfrm>
        </p:spPr>
        <p:txBody>
          <a:bodyPr/>
          <a:lstStyle/>
          <a:p>
            <a:r>
              <a:rPr lang="en-GB" sz="1800" dirty="0">
                <a:solidFill>
                  <a:schemeClr val="bg1"/>
                </a:solidFill>
                <a:latin typeface="Inter"/>
                <a:ea typeface="Inter"/>
              </a:rPr>
              <a:t>Engaged with major OEMs since 2016</a:t>
            </a:r>
          </a:p>
          <a:p>
            <a:r>
              <a:rPr lang="en-GB" sz="1800" dirty="0">
                <a:solidFill>
                  <a:schemeClr val="bg1"/>
                </a:solidFill>
                <a:latin typeface="Inter"/>
                <a:ea typeface="Inter"/>
              </a:rPr>
              <a:t>Transparent Display </a:t>
            </a:r>
          </a:p>
          <a:p>
            <a:r>
              <a:rPr lang="en-GB" sz="1800" dirty="0">
                <a:solidFill>
                  <a:schemeClr val="bg1"/>
                </a:solidFill>
                <a:latin typeface="Inter"/>
                <a:ea typeface="Inter"/>
              </a:rPr>
              <a:t>ARHUD </a:t>
            </a:r>
          </a:p>
          <a:p>
            <a:endParaRPr lang="en-GB" sz="1800" dirty="0">
              <a:solidFill>
                <a:schemeClr val="bg1"/>
              </a:solidFill>
              <a:latin typeface="Inter"/>
              <a:ea typeface="Inter"/>
            </a:endParaRPr>
          </a:p>
        </p:txBody>
      </p:sp>
    </p:spTree>
    <p:extLst>
      <p:ext uri="{BB962C8B-B14F-4D97-AF65-F5344CB8AC3E}">
        <p14:creationId xmlns:p14="http://schemas.microsoft.com/office/powerpoint/2010/main" val="4113500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18797-5890-7942-E5F3-96166C651F29}"/>
              </a:ext>
            </a:extLst>
          </p:cNvPr>
          <p:cNvSpPr>
            <a:spLocks noGrp="1"/>
          </p:cNvSpPr>
          <p:nvPr>
            <p:ph type="title"/>
          </p:nvPr>
        </p:nvSpPr>
        <p:spPr>
          <a:xfrm>
            <a:off x="457201" y="205977"/>
            <a:ext cx="8313030" cy="875675"/>
          </a:xfrm>
        </p:spPr>
        <p:txBody>
          <a:bodyPr>
            <a:noAutofit/>
          </a:bodyPr>
          <a:lstStyle/>
          <a:p>
            <a:r>
              <a:rPr lang="en-GB" sz="2800" dirty="0">
                <a:latin typeface="Inter"/>
                <a:ea typeface="Inter"/>
              </a:rPr>
              <a:t>Vehicle Display and HMI experiences have evolved </a:t>
            </a:r>
            <a:br>
              <a:rPr lang="en-GB" sz="2400" dirty="0">
                <a:latin typeface="Inter"/>
                <a:ea typeface="Inter"/>
              </a:rPr>
            </a:br>
            <a:r>
              <a:rPr lang="en-GB" sz="2000" dirty="0">
                <a:latin typeface="Inter"/>
                <a:ea typeface="Inter"/>
              </a:rPr>
              <a:t>Touchscreens are dominating </a:t>
            </a:r>
            <a:endParaRPr lang="en-GB" dirty="0">
              <a:latin typeface="Inter"/>
              <a:ea typeface="Inter"/>
            </a:endParaRPr>
          </a:p>
        </p:txBody>
      </p:sp>
      <p:sp>
        <p:nvSpPr>
          <p:cNvPr id="6" name="Slide Number Placeholder 5">
            <a:extLst>
              <a:ext uri="{FF2B5EF4-FFF2-40B4-BE49-F238E27FC236}">
                <a16:creationId xmlns:a16="http://schemas.microsoft.com/office/drawing/2014/main" id="{A2DAEFD9-6EED-3E9D-E50F-B846C99638C5}"/>
              </a:ext>
            </a:extLst>
          </p:cNvPr>
          <p:cNvSpPr>
            <a:spLocks noGrp="1"/>
          </p:cNvSpPr>
          <p:nvPr>
            <p:ph type="sldNum" sz="quarter" idx="4294967295"/>
          </p:nvPr>
        </p:nvSpPr>
        <p:spPr>
          <a:xfrm>
            <a:off x="8604250" y="6399213"/>
            <a:ext cx="539750" cy="36036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9D4E5CE-4FF9-44B2-8F1B-CF71B7360FF5}" type="slidenum">
              <a:rPr lang="en-GB" smtClean="0"/>
              <a:pPr/>
              <a:t>5</a:t>
            </a:fld>
            <a:endParaRPr lang="en-GB"/>
          </a:p>
        </p:txBody>
      </p:sp>
      <p:pic>
        <p:nvPicPr>
          <p:cNvPr id="35" name="Picture 34" descr="A person driving a car&#10;&#10;Description automatically generated">
            <a:extLst>
              <a:ext uri="{FF2B5EF4-FFF2-40B4-BE49-F238E27FC236}">
                <a16:creationId xmlns:a16="http://schemas.microsoft.com/office/drawing/2014/main" id="{80177B46-EF9E-4459-2B33-E7D6EA4D4D38}"/>
              </a:ext>
            </a:extLst>
          </p:cNvPr>
          <p:cNvPicPr>
            <a:picLocks noChangeAspect="1"/>
          </p:cNvPicPr>
          <p:nvPr/>
        </p:nvPicPr>
        <p:blipFill rotWithShape="1">
          <a:blip r:embed="rId3">
            <a:extLst>
              <a:ext uri="{28A0092B-C50C-407E-A947-70E740481C1C}">
                <a14:useLocalDpi xmlns:a14="http://schemas.microsoft.com/office/drawing/2010/main" val="0"/>
              </a:ext>
            </a:extLst>
          </a:blip>
          <a:srcRect l="14877" t="-125" r="8686" b="23688"/>
          <a:stretch/>
        </p:blipFill>
        <p:spPr>
          <a:xfrm>
            <a:off x="1321745" y="1170350"/>
            <a:ext cx="2880000" cy="1620000"/>
          </a:xfrm>
          <a:prstGeom prst="rect">
            <a:avLst/>
          </a:prstGeom>
          <a:ln>
            <a:noFill/>
          </a:ln>
        </p:spPr>
      </p:pic>
      <p:sp>
        <p:nvSpPr>
          <p:cNvPr id="40" name="TextBox 39">
            <a:extLst>
              <a:ext uri="{FF2B5EF4-FFF2-40B4-BE49-F238E27FC236}">
                <a16:creationId xmlns:a16="http://schemas.microsoft.com/office/drawing/2014/main" id="{7119716E-49A1-3D2D-D2A4-3D08BD329FA2}"/>
              </a:ext>
            </a:extLst>
          </p:cNvPr>
          <p:cNvSpPr txBox="1"/>
          <p:nvPr/>
        </p:nvSpPr>
        <p:spPr>
          <a:xfrm>
            <a:off x="1321745" y="1167668"/>
            <a:ext cx="2879999" cy="253916"/>
          </a:xfrm>
          <a:prstGeom prst="rect">
            <a:avLst/>
          </a:prstGeom>
          <a:solidFill>
            <a:schemeClr val="bg1"/>
          </a:solidFill>
          <a:ln>
            <a:noFill/>
          </a:ln>
          <a:effectLst/>
        </p:spPr>
        <p:txBody>
          <a:bodyPr wrap="square" rtlCol="0">
            <a:spAutoFit/>
          </a:bodyPr>
          <a:lstStyle/>
          <a:p>
            <a:pPr algn="ctr"/>
            <a:r>
              <a:rPr lang="en-GB" sz="1050" b="1" dirty="0">
                <a:latin typeface="+mj-lt"/>
              </a:rPr>
              <a:t>Then - Gen 1 - Dials</a:t>
            </a:r>
          </a:p>
        </p:txBody>
      </p:sp>
      <p:pic>
        <p:nvPicPr>
          <p:cNvPr id="17" name="Picture 16" descr="A person driving a car with a tablet&#10;&#10;Description automatically generated">
            <a:extLst>
              <a:ext uri="{FF2B5EF4-FFF2-40B4-BE49-F238E27FC236}">
                <a16:creationId xmlns:a16="http://schemas.microsoft.com/office/drawing/2014/main" id="{B37B8922-A216-BD11-0AC0-5C607C6CC5D9}"/>
              </a:ext>
            </a:extLst>
          </p:cNvPr>
          <p:cNvPicPr>
            <a:picLocks noChangeAspect="1"/>
          </p:cNvPicPr>
          <p:nvPr/>
        </p:nvPicPr>
        <p:blipFill rotWithShape="1">
          <a:blip r:embed="rId4">
            <a:extLst>
              <a:ext uri="{28A0092B-C50C-407E-A947-70E740481C1C}">
                <a14:useLocalDpi xmlns:a14="http://schemas.microsoft.com/office/drawing/2010/main" val="0"/>
              </a:ext>
            </a:extLst>
          </a:blip>
          <a:srcRect l="3" r="3"/>
          <a:stretch/>
        </p:blipFill>
        <p:spPr>
          <a:xfrm>
            <a:off x="4496221" y="1170350"/>
            <a:ext cx="2880000" cy="1620000"/>
          </a:xfrm>
          <a:prstGeom prst="rect">
            <a:avLst/>
          </a:prstGeom>
          <a:ln>
            <a:noFill/>
          </a:ln>
        </p:spPr>
      </p:pic>
      <p:sp>
        <p:nvSpPr>
          <p:cNvPr id="41" name="TextBox 40">
            <a:extLst>
              <a:ext uri="{FF2B5EF4-FFF2-40B4-BE49-F238E27FC236}">
                <a16:creationId xmlns:a16="http://schemas.microsoft.com/office/drawing/2014/main" id="{81B80512-6711-6C21-2C1E-923432AF11A7}"/>
              </a:ext>
            </a:extLst>
          </p:cNvPr>
          <p:cNvSpPr txBox="1"/>
          <p:nvPr/>
        </p:nvSpPr>
        <p:spPr>
          <a:xfrm>
            <a:off x="4496220" y="1167668"/>
            <a:ext cx="2879999" cy="253916"/>
          </a:xfrm>
          <a:prstGeom prst="rect">
            <a:avLst/>
          </a:prstGeom>
          <a:solidFill>
            <a:schemeClr val="bg1"/>
          </a:solidFill>
          <a:ln>
            <a:noFill/>
          </a:ln>
          <a:effectLst/>
        </p:spPr>
        <p:txBody>
          <a:bodyPr wrap="square" rtlCol="0">
            <a:spAutoFit/>
          </a:bodyPr>
          <a:lstStyle/>
          <a:p>
            <a:pPr algn="ctr"/>
            <a:r>
              <a:rPr lang="en-GB" sz="1050" b="1" dirty="0">
                <a:latin typeface="+mj-lt"/>
              </a:rPr>
              <a:t>Now - Gen 2 - Screens</a:t>
            </a:r>
          </a:p>
        </p:txBody>
      </p:sp>
      <p:sp>
        <p:nvSpPr>
          <p:cNvPr id="52" name="TextBox 51">
            <a:extLst>
              <a:ext uri="{FF2B5EF4-FFF2-40B4-BE49-F238E27FC236}">
                <a16:creationId xmlns:a16="http://schemas.microsoft.com/office/drawing/2014/main" id="{F553329C-D6E2-3C53-43F4-301F0347DCFF}"/>
              </a:ext>
            </a:extLst>
          </p:cNvPr>
          <p:cNvSpPr txBox="1"/>
          <p:nvPr/>
        </p:nvSpPr>
        <p:spPr>
          <a:xfrm>
            <a:off x="3294813" y="4502848"/>
            <a:ext cx="2135492" cy="230832"/>
          </a:xfrm>
          <a:prstGeom prst="rect">
            <a:avLst/>
          </a:prstGeom>
          <a:noFill/>
        </p:spPr>
        <p:txBody>
          <a:bodyPr wrap="square" rtlCol="0">
            <a:spAutoFit/>
          </a:bodyPr>
          <a:lstStyle/>
          <a:p>
            <a:r>
              <a:rPr lang="en-GB" sz="900" b="1">
                <a:solidFill>
                  <a:schemeClr val="bg1"/>
                </a:solidFill>
              </a:rPr>
              <a:t>BMW “DEE” CONCEPT CES2023</a:t>
            </a:r>
          </a:p>
        </p:txBody>
      </p:sp>
      <p:pic>
        <p:nvPicPr>
          <p:cNvPr id="3" name="Picture 2">
            <a:extLst>
              <a:ext uri="{FF2B5EF4-FFF2-40B4-BE49-F238E27FC236}">
                <a16:creationId xmlns:a16="http://schemas.microsoft.com/office/drawing/2014/main" id="{F3E9BC31-B12E-1582-FA3E-B5E8540C80C8}"/>
              </a:ext>
            </a:extLst>
          </p:cNvPr>
          <p:cNvPicPr>
            <a:picLocks noChangeAspect="1"/>
          </p:cNvPicPr>
          <p:nvPr/>
        </p:nvPicPr>
        <p:blipFill>
          <a:blip r:embed="rId5"/>
          <a:stretch>
            <a:fillRect/>
          </a:stretch>
        </p:blipFill>
        <p:spPr>
          <a:xfrm>
            <a:off x="693057" y="3244995"/>
            <a:ext cx="2518250" cy="1376643"/>
          </a:xfrm>
          <a:prstGeom prst="rect">
            <a:avLst/>
          </a:prstGeom>
        </p:spPr>
      </p:pic>
      <p:pic>
        <p:nvPicPr>
          <p:cNvPr id="8" name="Picture 7">
            <a:extLst>
              <a:ext uri="{FF2B5EF4-FFF2-40B4-BE49-F238E27FC236}">
                <a16:creationId xmlns:a16="http://schemas.microsoft.com/office/drawing/2014/main" id="{CEC708E3-B30F-0FA5-F141-EF0251B0379A}"/>
              </a:ext>
            </a:extLst>
          </p:cNvPr>
          <p:cNvPicPr>
            <a:picLocks noChangeAspect="1"/>
          </p:cNvPicPr>
          <p:nvPr/>
        </p:nvPicPr>
        <p:blipFill>
          <a:blip r:embed="rId6"/>
          <a:stretch>
            <a:fillRect/>
          </a:stretch>
        </p:blipFill>
        <p:spPr>
          <a:xfrm>
            <a:off x="3237095" y="3244995"/>
            <a:ext cx="2518250" cy="1396207"/>
          </a:xfrm>
          <a:prstGeom prst="rect">
            <a:avLst/>
          </a:prstGeom>
        </p:spPr>
      </p:pic>
      <p:pic>
        <p:nvPicPr>
          <p:cNvPr id="9" name="Picture 8">
            <a:extLst>
              <a:ext uri="{FF2B5EF4-FFF2-40B4-BE49-F238E27FC236}">
                <a16:creationId xmlns:a16="http://schemas.microsoft.com/office/drawing/2014/main" id="{73FE6233-FCD4-94DB-9887-50A3D91E34A6}"/>
              </a:ext>
            </a:extLst>
          </p:cNvPr>
          <p:cNvPicPr>
            <a:picLocks noChangeAspect="1"/>
          </p:cNvPicPr>
          <p:nvPr/>
        </p:nvPicPr>
        <p:blipFill>
          <a:blip r:embed="rId7"/>
          <a:stretch>
            <a:fillRect/>
          </a:stretch>
        </p:blipFill>
        <p:spPr>
          <a:xfrm>
            <a:off x="5781133" y="3237268"/>
            <a:ext cx="2325749" cy="1392095"/>
          </a:xfrm>
          <a:prstGeom prst="rect">
            <a:avLst/>
          </a:prstGeom>
        </p:spPr>
      </p:pic>
      <p:pic>
        <p:nvPicPr>
          <p:cNvPr id="10" name="Picture 9">
            <a:extLst>
              <a:ext uri="{FF2B5EF4-FFF2-40B4-BE49-F238E27FC236}">
                <a16:creationId xmlns:a16="http://schemas.microsoft.com/office/drawing/2014/main" id="{902F6EC1-6D4C-2791-055D-7619DA4F9AE0}"/>
              </a:ext>
            </a:extLst>
          </p:cNvPr>
          <p:cNvPicPr>
            <a:picLocks noChangeAspect="1"/>
          </p:cNvPicPr>
          <p:nvPr/>
        </p:nvPicPr>
        <p:blipFill>
          <a:blip r:embed="rId8"/>
          <a:stretch>
            <a:fillRect/>
          </a:stretch>
        </p:blipFill>
        <p:spPr>
          <a:xfrm>
            <a:off x="667269" y="3257281"/>
            <a:ext cx="2544038" cy="1360983"/>
          </a:xfrm>
          <a:prstGeom prst="rect">
            <a:avLst/>
          </a:prstGeom>
        </p:spPr>
      </p:pic>
      <p:sp>
        <p:nvSpPr>
          <p:cNvPr id="11" name="TextBox 10">
            <a:extLst>
              <a:ext uri="{FF2B5EF4-FFF2-40B4-BE49-F238E27FC236}">
                <a16:creationId xmlns:a16="http://schemas.microsoft.com/office/drawing/2014/main" id="{20B0119D-326E-298F-CAD9-2DFB58E22F03}"/>
              </a:ext>
            </a:extLst>
          </p:cNvPr>
          <p:cNvSpPr txBox="1"/>
          <p:nvPr/>
        </p:nvSpPr>
        <p:spPr>
          <a:xfrm>
            <a:off x="743059" y="2850251"/>
            <a:ext cx="7239000" cy="253916"/>
          </a:xfrm>
          <a:prstGeom prst="rect">
            <a:avLst/>
          </a:prstGeom>
          <a:solidFill>
            <a:schemeClr val="bg1"/>
          </a:solidFill>
          <a:ln>
            <a:noFill/>
          </a:ln>
          <a:effectLst/>
        </p:spPr>
        <p:txBody>
          <a:bodyPr wrap="square" rtlCol="0">
            <a:spAutoFit/>
          </a:bodyPr>
          <a:lstStyle/>
          <a:p>
            <a:pPr algn="ctr"/>
            <a:r>
              <a:rPr lang="en-GB" sz="1050" b="1" dirty="0">
                <a:latin typeface="+mj-lt"/>
              </a:rPr>
              <a:t>Gen 2+ - Touchscreen Proliferation – More of them, and they are getting bigger, but are they more distracting? </a:t>
            </a:r>
          </a:p>
        </p:txBody>
      </p:sp>
      <p:sp>
        <p:nvSpPr>
          <p:cNvPr id="7" name="Footer Placeholder 3">
            <a:extLst>
              <a:ext uri="{FF2B5EF4-FFF2-40B4-BE49-F238E27FC236}">
                <a16:creationId xmlns:a16="http://schemas.microsoft.com/office/drawing/2014/main" id="{6896399F-EA97-AB8A-F00A-8030EEB9625F}"/>
              </a:ext>
            </a:extLst>
          </p:cNvPr>
          <p:cNvSpPr>
            <a:spLocks noGrp="1"/>
          </p:cNvSpPr>
          <p:nvPr>
            <p:ph type="ftr" sz="quarter" idx="10"/>
          </p:nvPr>
        </p:nvSpPr>
        <p:spPr>
          <a:xfrm>
            <a:off x="457200" y="4745241"/>
            <a:ext cx="2087880" cy="274637"/>
          </a:xfrm>
        </p:spPr>
        <p:txBody>
          <a:bodyPr/>
          <a:lstStyle/>
          <a:p>
            <a:pPr lvl="0"/>
            <a:r>
              <a:rPr lang="en-GB" dirty="0"/>
              <a:t>23</a:t>
            </a:r>
            <a:r>
              <a:rPr lang="en-GB" baseline="30000" dirty="0"/>
              <a:t>rd</a:t>
            </a:r>
            <a:r>
              <a:rPr lang="en-GB" dirty="0"/>
              <a:t> April 2024 DVN Interior</a:t>
            </a:r>
          </a:p>
        </p:txBody>
      </p:sp>
    </p:spTree>
    <p:extLst>
      <p:ext uri="{BB962C8B-B14F-4D97-AF65-F5344CB8AC3E}">
        <p14:creationId xmlns:p14="http://schemas.microsoft.com/office/powerpoint/2010/main" val="4226804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18797-5890-7942-E5F3-96166C651F29}"/>
              </a:ext>
            </a:extLst>
          </p:cNvPr>
          <p:cNvSpPr>
            <a:spLocks noGrp="1"/>
          </p:cNvSpPr>
          <p:nvPr>
            <p:ph type="title"/>
          </p:nvPr>
        </p:nvSpPr>
        <p:spPr>
          <a:xfrm>
            <a:off x="457201" y="205977"/>
            <a:ext cx="7810716" cy="875675"/>
          </a:xfrm>
        </p:spPr>
        <p:txBody>
          <a:bodyPr>
            <a:noAutofit/>
          </a:bodyPr>
          <a:lstStyle/>
          <a:p>
            <a:r>
              <a:rPr lang="en-GB" sz="3200" dirty="0">
                <a:latin typeface="Inter"/>
                <a:ea typeface="Inter"/>
              </a:rPr>
              <a:t> </a:t>
            </a:r>
            <a:r>
              <a:rPr lang="en-GB" sz="2800" dirty="0">
                <a:latin typeface="Inter"/>
                <a:ea typeface="Inter"/>
              </a:rPr>
              <a:t>But legislation is on the horizon</a:t>
            </a:r>
            <a:endParaRPr lang="en-GB" sz="3200" dirty="0">
              <a:latin typeface="Inter"/>
              <a:ea typeface="Inter"/>
            </a:endParaRPr>
          </a:p>
        </p:txBody>
      </p:sp>
      <p:sp>
        <p:nvSpPr>
          <p:cNvPr id="6" name="Slide Number Placeholder 5">
            <a:extLst>
              <a:ext uri="{FF2B5EF4-FFF2-40B4-BE49-F238E27FC236}">
                <a16:creationId xmlns:a16="http://schemas.microsoft.com/office/drawing/2014/main" id="{A2DAEFD9-6EED-3E9D-E50F-B846C99638C5}"/>
              </a:ext>
            </a:extLst>
          </p:cNvPr>
          <p:cNvSpPr>
            <a:spLocks noGrp="1"/>
          </p:cNvSpPr>
          <p:nvPr>
            <p:ph type="sldNum" sz="quarter" idx="4294967295"/>
          </p:nvPr>
        </p:nvSpPr>
        <p:spPr>
          <a:xfrm>
            <a:off x="8604250" y="6399213"/>
            <a:ext cx="539750" cy="36036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9D4E5CE-4FF9-44B2-8F1B-CF71B7360FF5}" type="slidenum">
              <a:rPr lang="en-GB" smtClean="0"/>
              <a:pPr/>
              <a:t>6</a:t>
            </a:fld>
            <a:endParaRPr lang="en-GB"/>
          </a:p>
        </p:txBody>
      </p:sp>
      <p:sp>
        <p:nvSpPr>
          <p:cNvPr id="52" name="TextBox 51">
            <a:extLst>
              <a:ext uri="{FF2B5EF4-FFF2-40B4-BE49-F238E27FC236}">
                <a16:creationId xmlns:a16="http://schemas.microsoft.com/office/drawing/2014/main" id="{F553329C-D6E2-3C53-43F4-301F0347DCFF}"/>
              </a:ext>
            </a:extLst>
          </p:cNvPr>
          <p:cNvSpPr txBox="1"/>
          <p:nvPr/>
        </p:nvSpPr>
        <p:spPr>
          <a:xfrm>
            <a:off x="3294813" y="4502848"/>
            <a:ext cx="2135492" cy="230832"/>
          </a:xfrm>
          <a:prstGeom prst="rect">
            <a:avLst/>
          </a:prstGeom>
          <a:noFill/>
        </p:spPr>
        <p:txBody>
          <a:bodyPr wrap="square" rtlCol="0">
            <a:spAutoFit/>
          </a:bodyPr>
          <a:lstStyle/>
          <a:p>
            <a:r>
              <a:rPr lang="en-GB" sz="900" b="1">
                <a:solidFill>
                  <a:schemeClr val="bg1"/>
                </a:solidFill>
              </a:rPr>
              <a:t>BMW “DEE” CONCEPT CES2023</a:t>
            </a:r>
          </a:p>
        </p:txBody>
      </p:sp>
      <p:pic>
        <p:nvPicPr>
          <p:cNvPr id="11" name="Picture 10">
            <a:extLst>
              <a:ext uri="{FF2B5EF4-FFF2-40B4-BE49-F238E27FC236}">
                <a16:creationId xmlns:a16="http://schemas.microsoft.com/office/drawing/2014/main" id="{08B9C23B-A356-9EB4-C9A0-798A8492A020}"/>
              </a:ext>
            </a:extLst>
          </p:cNvPr>
          <p:cNvPicPr>
            <a:picLocks noChangeAspect="1"/>
          </p:cNvPicPr>
          <p:nvPr/>
        </p:nvPicPr>
        <p:blipFill>
          <a:blip r:embed="rId3"/>
          <a:stretch>
            <a:fillRect/>
          </a:stretch>
        </p:blipFill>
        <p:spPr>
          <a:xfrm rot="186224">
            <a:off x="1263493" y="2996171"/>
            <a:ext cx="3087944" cy="494476"/>
          </a:xfrm>
          <a:prstGeom prst="rect">
            <a:avLst/>
          </a:prstGeom>
        </p:spPr>
      </p:pic>
      <p:pic>
        <p:nvPicPr>
          <p:cNvPr id="26" name="Picture 25">
            <a:extLst>
              <a:ext uri="{FF2B5EF4-FFF2-40B4-BE49-F238E27FC236}">
                <a16:creationId xmlns:a16="http://schemas.microsoft.com/office/drawing/2014/main" id="{FF5E9E51-8522-CBA8-8E3A-243306E18351}"/>
              </a:ext>
            </a:extLst>
          </p:cNvPr>
          <p:cNvPicPr>
            <a:picLocks noChangeAspect="1"/>
          </p:cNvPicPr>
          <p:nvPr/>
        </p:nvPicPr>
        <p:blipFill>
          <a:blip r:embed="rId4"/>
          <a:stretch>
            <a:fillRect/>
          </a:stretch>
        </p:blipFill>
        <p:spPr>
          <a:xfrm>
            <a:off x="5761584" y="3250458"/>
            <a:ext cx="2513218" cy="1769420"/>
          </a:xfrm>
          <a:prstGeom prst="rect">
            <a:avLst/>
          </a:prstGeom>
        </p:spPr>
      </p:pic>
      <p:pic>
        <p:nvPicPr>
          <p:cNvPr id="27" name="Picture 26">
            <a:extLst>
              <a:ext uri="{FF2B5EF4-FFF2-40B4-BE49-F238E27FC236}">
                <a16:creationId xmlns:a16="http://schemas.microsoft.com/office/drawing/2014/main" id="{4BBF75D9-99C9-2DF3-6917-D6DD162A9374}"/>
              </a:ext>
            </a:extLst>
          </p:cNvPr>
          <p:cNvPicPr>
            <a:picLocks noChangeAspect="1"/>
          </p:cNvPicPr>
          <p:nvPr/>
        </p:nvPicPr>
        <p:blipFill>
          <a:blip r:embed="rId5"/>
          <a:stretch>
            <a:fillRect/>
          </a:stretch>
        </p:blipFill>
        <p:spPr>
          <a:xfrm>
            <a:off x="5761584" y="765322"/>
            <a:ext cx="3087760" cy="706674"/>
          </a:xfrm>
          <a:prstGeom prst="rect">
            <a:avLst/>
          </a:prstGeom>
        </p:spPr>
      </p:pic>
      <p:pic>
        <p:nvPicPr>
          <p:cNvPr id="28" name="Picture 27">
            <a:extLst>
              <a:ext uri="{FF2B5EF4-FFF2-40B4-BE49-F238E27FC236}">
                <a16:creationId xmlns:a16="http://schemas.microsoft.com/office/drawing/2014/main" id="{340E3458-333F-682F-2A3E-9AAA8B151D20}"/>
              </a:ext>
            </a:extLst>
          </p:cNvPr>
          <p:cNvPicPr>
            <a:picLocks noChangeAspect="1"/>
          </p:cNvPicPr>
          <p:nvPr/>
        </p:nvPicPr>
        <p:blipFill>
          <a:blip r:embed="rId6"/>
          <a:stretch>
            <a:fillRect/>
          </a:stretch>
        </p:blipFill>
        <p:spPr>
          <a:xfrm>
            <a:off x="5761584" y="1471996"/>
            <a:ext cx="1119495" cy="455552"/>
          </a:xfrm>
          <a:prstGeom prst="rect">
            <a:avLst/>
          </a:prstGeom>
        </p:spPr>
      </p:pic>
      <p:pic>
        <p:nvPicPr>
          <p:cNvPr id="29" name="Picture 28">
            <a:extLst>
              <a:ext uri="{FF2B5EF4-FFF2-40B4-BE49-F238E27FC236}">
                <a16:creationId xmlns:a16="http://schemas.microsoft.com/office/drawing/2014/main" id="{4DD6BE71-08CA-E509-A778-67A25C5AB75E}"/>
              </a:ext>
            </a:extLst>
          </p:cNvPr>
          <p:cNvPicPr>
            <a:picLocks noChangeAspect="1"/>
          </p:cNvPicPr>
          <p:nvPr/>
        </p:nvPicPr>
        <p:blipFill>
          <a:blip r:embed="rId7"/>
          <a:stretch>
            <a:fillRect/>
          </a:stretch>
        </p:blipFill>
        <p:spPr>
          <a:xfrm>
            <a:off x="5966065" y="1923321"/>
            <a:ext cx="2104256" cy="1279488"/>
          </a:xfrm>
          <a:prstGeom prst="rect">
            <a:avLst/>
          </a:prstGeom>
        </p:spPr>
      </p:pic>
      <p:sp>
        <p:nvSpPr>
          <p:cNvPr id="30" name="Content Placeholder 2">
            <a:extLst>
              <a:ext uri="{FF2B5EF4-FFF2-40B4-BE49-F238E27FC236}">
                <a16:creationId xmlns:a16="http://schemas.microsoft.com/office/drawing/2014/main" id="{E9E14659-1C26-CEF9-BB5C-1042079616BF}"/>
              </a:ext>
            </a:extLst>
          </p:cNvPr>
          <p:cNvSpPr>
            <a:spLocks noGrp="1"/>
          </p:cNvSpPr>
          <p:nvPr>
            <p:ph idx="1"/>
          </p:nvPr>
        </p:nvSpPr>
        <p:spPr>
          <a:xfrm>
            <a:off x="685702" y="3565345"/>
            <a:ext cx="3995382" cy="1219926"/>
          </a:xfrm>
        </p:spPr>
        <p:txBody>
          <a:bodyPr/>
          <a:lstStyle/>
          <a:p>
            <a:pPr marL="0" indent="0" algn="l">
              <a:buNone/>
            </a:pPr>
            <a:r>
              <a:rPr lang="en-GB" sz="1100" b="0" i="0" dirty="0">
                <a:solidFill>
                  <a:srgbClr val="333333"/>
                </a:solidFill>
                <a:effectLst/>
                <a:highlight>
                  <a:srgbClr val="FFFFFF"/>
                </a:highlight>
                <a:latin typeface="+mn-lt"/>
              </a:rPr>
              <a:t>“New Euro NCAP tests due in 2026 will encourage manufacturers to use separate, physical controls for basic functions in an intuitive manner, limiting eyes-off-road time and therefore promoting safer driving.”</a:t>
            </a:r>
          </a:p>
          <a:p>
            <a:pPr marL="0" indent="0">
              <a:buNone/>
            </a:pPr>
            <a:r>
              <a:rPr lang="en-GB" sz="1100" b="1" i="0" dirty="0">
                <a:solidFill>
                  <a:srgbClr val="333333"/>
                </a:solidFill>
                <a:effectLst/>
                <a:highlight>
                  <a:srgbClr val="FFFFFF"/>
                </a:highlight>
                <a:latin typeface="+mn-lt"/>
              </a:rPr>
              <a:t>Matthew Avery, Director at Euro NCAP </a:t>
            </a:r>
          </a:p>
          <a:p>
            <a:pPr marL="0" indent="0" algn="l">
              <a:buNone/>
            </a:pPr>
            <a:endParaRPr lang="en-GB" sz="1100" b="0" i="0" dirty="0">
              <a:solidFill>
                <a:srgbClr val="333333"/>
              </a:solidFill>
              <a:effectLst/>
              <a:highlight>
                <a:srgbClr val="FFFFFF"/>
              </a:highlight>
              <a:latin typeface="+mn-lt"/>
            </a:endParaRPr>
          </a:p>
        </p:txBody>
      </p:sp>
      <p:sp>
        <p:nvSpPr>
          <p:cNvPr id="3" name="Content Placeholder 2">
            <a:extLst>
              <a:ext uri="{FF2B5EF4-FFF2-40B4-BE49-F238E27FC236}">
                <a16:creationId xmlns:a16="http://schemas.microsoft.com/office/drawing/2014/main" id="{2BBEC3F3-B6F1-34F0-71C9-A18B0C1FA7C0}"/>
              </a:ext>
            </a:extLst>
          </p:cNvPr>
          <p:cNvSpPr txBox="1">
            <a:spLocks/>
          </p:cNvSpPr>
          <p:nvPr/>
        </p:nvSpPr>
        <p:spPr>
          <a:xfrm rot="21167413">
            <a:off x="285516" y="1776510"/>
            <a:ext cx="3571984" cy="924470"/>
          </a:xfrm>
          <a:prstGeom prst="rect">
            <a:avLst/>
          </a:prstGeom>
        </p:spPr>
        <p:txBody>
          <a:bodyPr vert="horz" lIns="0" tIns="0" rIns="0" bIns="0" rtlCol="0" anchor="t" anchorCtr="0">
            <a:noAutofit/>
          </a:bodyPr>
          <a:lstStyle>
            <a:lvl1pPr marL="180975" indent="-180975" algn="l" defTabSz="914400" rtl="0" eaLnBrk="1" latinLnBrk="0" hangingPunct="1">
              <a:spcBef>
                <a:spcPts val="0"/>
              </a:spcBef>
              <a:spcAft>
                <a:spcPts val="600"/>
              </a:spcAft>
              <a:buClr>
                <a:schemeClr val="accent1"/>
              </a:buClr>
              <a:buFont typeface="Arial" pitchFamily="34" charset="0"/>
              <a:buChar char="•"/>
              <a:defRPr lang="en-US" sz="1800" b="0" i="0" kern="1200" dirty="0" smtClean="0">
                <a:solidFill>
                  <a:schemeClr val="tx1"/>
                </a:solidFill>
                <a:latin typeface="Inter" panose="02000503000000020004" pitchFamily="2" charset="0"/>
                <a:ea typeface="Inter" panose="02000503000000020004" pitchFamily="2" charset="0"/>
                <a:cs typeface="+mn-cs"/>
              </a:defRPr>
            </a:lvl1pPr>
            <a:lvl2pPr marL="447675" indent="-180975" algn="l" defTabSz="914400" rtl="0" eaLnBrk="1" latinLnBrk="0" hangingPunct="1">
              <a:spcBef>
                <a:spcPts val="0"/>
              </a:spcBef>
              <a:spcAft>
                <a:spcPts val="300"/>
              </a:spcAft>
              <a:buClr>
                <a:schemeClr val="accent1"/>
              </a:buClr>
              <a:buFont typeface="Calibri" pitchFamily="34" charset="0"/>
              <a:buChar char="–"/>
              <a:defRPr lang="en-US" sz="1400" b="0" i="0" kern="1200" dirty="0" smtClean="0">
                <a:solidFill>
                  <a:schemeClr val="tx1"/>
                </a:solidFill>
                <a:latin typeface="Inter" panose="02000503000000020004" pitchFamily="2" charset="0"/>
                <a:ea typeface="Inter" panose="02000503000000020004" pitchFamily="2" charset="0"/>
                <a:cs typeface="+mn-cs"/>
              </a:defRPr>
            </a:lvl2pPr>
            <a:lvl3pPr marL="714375" indent="-171450" algn="l" defTabSz="914400" rtl="0" eaLnBrk="1" latinLnBrk="0" hangingPunct="1">
              <a:spcBef>
                <a:spcPts val="0"/>
              </a:spcBef>
              <a:spcAft>
                <a:spcPts val="300"/>
              </a:spcAft>
              <a:buClr>
                <a:schemeClr val="accent1"/>
              </a:buClr>
              <a:buFont typeface="Calibri" pitchFamily="34" charset="0"/>
              <a:buChar char="–"/>
              <a:defRPr lang="en-US" sz="1400" b="0" i="0" kern="1200" dirty="0" smtClean="0">
                <a:solidFill>
                  <a:schemeClr val="tx1"/>
                </a:solidFill>
                <a:latin typeface="Inter" panose="02000503000000020004" pitchFamily="2" charset="0"/>
                <a:ea typeface="Inter" panose="02000503000000020004" pitchFamily="2" charset="0"/>
                <a:cs typeface="+mn-cs"/>
              </a:defRPr>
            </a:lvl3pPr>
            <a:lvl4pPr marL="809625" indent="0" algn="l" defTabSz="914400" rtl="0" eaLnBrk="1" latinLnBrk="0" hangingPunct="1">
              <a:spcBef>
                <a:spcPct val="20000"/>
              </a:spcBef>
              <a:buClr>
                <a:schemeClr val="accent1"/>
              </a:buClr>
              <a:buFont typeface="Calibri" pitchFamily="34" charset="0"/>
              <a:buNone/>
              <a:defRPr sz="1200" b="0" i="0" kern="1200">
                <a:solidFill>
                  <a:schemeClr val="tx1"/>
                </a:solidFill>
                <a:latin typeface="Inter" panose="02000503000000020004" pitchFamily="2" charset="0"/>
                <a:ea typeface="+mn-ea"/>
                <a:cs typeface="+mn-cs"/>
              </a:defRPr>
            </a:lvl4pPr>
            <a:lvl5pPr marL="1114425" indent="-123825" algn="l" defTabSz="914400" rtl="0" eaLnBrk="1" latinLnBrk="0" hangingPunct="1">
              <a:spcBef>
                <a:spcPct val="20000"/>
              </a:spcBef>
              <a:buClr>
                <a:schemeClr val="accent1"/>
              </a:buClr>
              <a:buFont typeface="Calibri" pitchFamily="34" charset="0"/>
              <a:buChar char="–"/>
              <a:defRPr sz="1200" b="0" i="0" kern="1200" baseline="0">
                <a:solidFill>
                  <a:schemeClr val="tx1"/>
                </a:solidFill>
                <a:latin typeface="Inter" panose="02000503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sz="1050" dirty="0">
                <a:solidFill>
                  <a:srgbClr val="333333"/>
                </a:solidFill>
                <a:highlight>
                  <a:srgbClr val="FFFFFF"/>
                </a:highlight>
                <a:latin typeface="+mn-lt"/>
              </a:rPr>
              <a:t>“The overuse of touchscreens is an industry-wide problem, with almost every vehicle-maker moving key controls onto central touchscreens, obliging drivers to take their eyes off the road and raising the risk of distraction crashes.” </a:t>
            </a:r>
          </a:p>
          <a:p>
            <a:pPr marL="0" indent="0">
              <a:buFont typeface="Arial" pitchFamily="34" charset="0"/>
              <a:buNone/>
            </a:pPr>
            <a:r>
              <a:rPr lang="en-GB" sz="1050" b="1" dirty="0">
                <a:solidFill>
                  <a:srgbClr val="333333"/>
                </a:solidFill>
                <a:highlight>
                  <a:srgbClr val="FFFFFF"/>
                </a:highlight>
                <a:latin typeface="+mn-lt"/>
              </a:rPr>
              <a:t>Euro NCAP </a:t>
            </a:r>
          </a:p>
        </p:txBody>
      </p:sp>
      <p:sp>
        <p:nvSpPr>
          <p:cNvPr id="7" name="Content Placeholder 3">
            <a:extLst>
              <a:ext uri="{FF2B5EF4-FFF2-40B4-BE49-F238E27FC236}">
                <a16:creationId xmlns:a16="http://schemas.microsoft.com/office/drawing/2014/main" id="{D67E3375-2FC9-CD18-128F-F9137A80FAC8}"/>
              </a:ext>
            </a:extLst>
          </p:cNvPr>
          <p:cNvSpPr txBox="1">
            <a:spLocks/>
          </p:cNvSpPr>
          <p:nvPr/>
        </p:nvSpPr>
        <p:spPr>
          <a:xfrm>
            <a:off x="339146" y="853073"/>
            <a:ext cx="3137964" cy="651897"/>
          </a:xfrm>
          <a:prstGeom prst="rect">
            <a:avLst/>
          </a:prstGeom>
        </p:spPr>
        <p:txBody>
          <a:bodyPr vert="horz" lIns="0" tIns="0" rIns="0" bIns="0" rtlCol="0" anchor="t" anchorCtr="0">
            <a:noAutofit/>
          </a:bodyPr>
          <a:lstStyle>
            <a:lvl1pPr marL="180975" indent="-180975" algn="l" defTabSz="914400" rtl="0" eaLnBrk="1" latinLnBrk="0" hangingPunct="1">
              <a:spcBef>
                <a:spcPts val="0"/>
              </a:spcBef>
              <a:spcAft>
                <a:spcPts val="600"/>
              </a:spcAft>
              <a:buClr>
                <a:schemeClr val="accent1"/>
              </a:buClr>
              <a:buFont typeface="Arial" pitchFamily="34" charset="0"/>
              <a:buChar char="•"/>
              <a:defRPr sz="1600" b="0" i="0" kern="1200">
                <a:solidFill>
                  <a:schemeClr val="tx1"/>
                </a:solidFill>
                <a:latin typeface="Inter" panose="02000503000000020004" pitchFamily="2" charset="0"/>
                <a:ea typeface="Inter" panose="02000503000000020004" pitchFamily="2" charset="0"/>
                <a:cs typeface="+mn-cs"/>
              </a:defRPr>
            </a:lvl1pPr>
            <a:lvl2pPr marL="447675" indent="-180975" algn="l" defTabSz="914400" rtl="0" eaLnBrk="1" latinLnBrk="0" hangingPunct="1">
              <a:spcBef>
                <a:spcPts val="0"/>
              </a:spcBef>
              <a:spcAft>
                <a:spcPts val="300"/>
              </a:spcAft>
              <a:buClr>
                <a:schemeClr val="accent1"/>
              </a:buClr>
              <a:buFont typeface="Calibri" pitchFamily="34" charset="0"/>
              <a:buChar char="–"/>
              <a:defRPr sz="1200" b="0" i="0" kern="1200">
                <a:solidFill>
                  <a:schemeClr val="tx1"/>
                </a:solidFill>
                <a:latin typeface="Inter" panose="02000503000000020004" pitchFamily="2" charset="0"/>
                <a:ea typeface="Inter" panose="02000503000000020004" pitchFamily="2" charset="0"/>
                <a:cs typeface="+mn-cs"/>
              </a:defRPr>
            </a:lvl2pPr>
            <a:lvl3pPr marL="714375" indent="-171450" algn="l" defTabSz="914400" rtl="0" eaLnBrk="1" latinLnBrk="0" hangingPunct="1">
              <a:spcBef>
                <a:spcPts val="0"/>
              </a:spcBef>
              <a:spcAft>
                <a:spcPts val="300"/>
              </a:spcAft>
              <a:buClr>
                <a:schemeClr val="accent1"/>
              </a:buClr>
              <a:buFont typeface="Calibri" pitchFamily="34" charset="0"/>
              <a:buChar char="–"/>
              <a:defRPr sz="1200" b="0" i="0" kern="1200">
                <a:solidFill>
                  <a:schemeClr val="tx1"/>
                </a:solidFill>
                <a:latin typeface="Inter" panose="02000503000000020004" pitchFamily="2" charset="0"/>
                <a:ea typeface="Inter" panose="02000503000000020004" pitchFamily="2" charset="0"/>
                <a:cs typeface="+mn-cs"/>
              </a:defRPr>
            </a:lvl3pPr>
            <a:lvl4pPr marL="942975" indent="-133350" algn="l" defTabSz="914400" rtl="0" eaLnBrk="1" latinLnBrk="0" hangingPunct="1">
              <a:spcBef>
                <a:spcPct val="20000"/>
              </a:spcBef>
              <a:buClr>
                <a:schemeClr val="accent1"/>
              </a:buClr>
              <a:buFont typeface="Calibri" pitchFamily="34" charset="0"/>
              <a:buChar char="–"/>
              <a:defRPr sz="1100" b="0" i="0" kern="1200">
                <a:solidFill>
                  <a:schemeClr val="tx1"/>
                </a:solidFill>
                <a:latin typeface="Inter" panose="02000503000000020004" pitchFamily="2" charset="0"/>
                <a:ea typeface="Inter" panose="02000503000000020004" pitchFamily="2" charset="0"/>
                <a:cs typeface="+mn-cs"/>
              </a:defRPr>
            </a:lvl4pPr>
            <a:lvl5pPr marL="1114425" indent="-123825" algn="l" defTabSz="914400" rtl="0" eaLnBrk="1" latinLnBrk="0" hangingPunct="1">
              <a:spcBef>
                <a:spcPct val="20000"/>
              </a:spcBef>
              <a:buClr>
                <a:schemeClr val="accent1"/>
              </a:buClr>
              <a:buFont typeface="Calibri" pitchFamily="34" charset="0"/>
              <a:buChar char="–"/>
              <a:defRPr sz="1100" b="0" i="0" kern="1200" baseline="0">
                <a:solidFill>
                  <a:schemeClr val="tx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sz="1400" i="1" dirty="0"/>
              <a:t>“</a:t>
            </a:r>
            <a:r>
              <a:rPr lang="en-GB" sz="1200" b="1" i="1" dirty="0"/>
              <a:t>When selecting a track from Spotify drivers took their eyes of the road for as long as 20s…long enough to travel 630 metres at 116Km/hr”</a:t>
            </a:r>
            <a:endParaRPr lang="en-GB" sz="1400" b="1" dirty="0"/>
          </a:p>
        </p:txBody>
      </p:sp>
      <p:sp>
        <p:nvSpPr>
          <p:cNvPr id="8" name="Footer Placeholder 3">
            <a:extLst>
              <a:ext uri="{FF2B5EF4-FFF2-40B4-BE49-F238E27FC236}">
                <a16:creationId xmlns:a16="http://schemas.microsoft.com/office/drawing/2014/main" id="{3D0198CB-B6B9-787A-154E-632BCD6EBE41}"/>
              </a:ext>
            </a:extLst>
          </p:cNvPr>
          <p:cNvSpPr>
            <a:spLocks noGrp="1"/>
          </p:cNvSpPr>
          <p:nvPr>
            <p:ph type="ftr" sz="quarter" idx="10"/>
          </p:nvPr>
        </p:nvSpPr>
        <p:spPr>
          <a:xfrm>
            <a:off x="457200" y="4745241"/>
            <a:ext cx="2087880" cy="274637"/>
          </a:xfrm>
        </p:spPr>
        <p:txBody>
          <a:bodyPr/>
          <a:lstStyle/>
          <a:p>
            <a:pPr lvl="0"/>
            <a:r>
              <a:rPr lang="en-GB" dirty="0"/>
              <a:t>23</a:t>
            </a:r>
            <a:r>
              <a:rPr lang="en-GB" baseline="30000" dirty="0"/>
              <a:t>rd</a:t>
            </a:r>
            <a:r>
              <a:rPr lang="en-GB" dirty="0"/>
              <a:t> April 2024 DVN Interior</a:t>
            </a:r>
          </a:p>
        </p:txBody>
      </p:sp>
      <p:pic>
        <p:nvPicPr>
          <p:cNvPr id="4" name="Picture 3">
            <a:extLst>
              <a:ext uri="{FF2B5EF4-FFF2-40B4-BE49-F238E27FC236}">
                <a16:creationId xmlns:a16="http://schemas.microsoft.com/office/drawing/2014/main" id="{5BD0CF46-84E2-D75F-073C-CE040DFB9989}"/>
              </a:ext>
            </a:extLst>
          </p:cNvPr>
          <p:cNvPicPr>
            <a:picLocks noChangeAspect="1"/>
          </p:cNvPicPr>
          <p:nvPr/>
        </p:nvPicPr>
        <p:blipFill>
          <a:blip r:embed="rId8"/>
          <a:stretch>
            <a:fillRect/>
          </a:stretch>
        </p:blipFill>
        <p:spPr>
          <a:xfrm>
            <a:off x="3954039" y="908415"/>
            <a:ext cx="1558839" cy="2175597"/>
          </a:xfrm>
          <a:prstGeom prst="rect">
            <a:avLst/>
          </a:prstGeom>
        </p:spPr>
      </p:pic>
    </p:spTree>
    <p:extLst>
      <p:ext uri="{BB962C8B-B14F-4D97-AF65-F5344CB8AC3E}">
        <p14:creationId xmlns:p14="http://schemas.microsoft.com/office/powerpoint/2010/main" val="1986284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18797-5890-7942-E5F3-96166C651F29}"/>
              </a:ext>
            </a:extLst>
          </p:cNvPr>
          <p:cNvSpPr>
            <a:spLocks noGrp="1"/>
          </p:cNvSpPr>
          <p:nvPr>
            <p:ph type="title"/>
          </p:nvPr>
        </p:nvSpPr>
        <p:spPr>
          <a:xfrm>
            <a:off x="457201" y="205977"/>
            <a:ext cx="7810716" cy="875675"/>
          </a:xfrm>
        </p:spPr>
        <p:txBody>
          <a:bodyPr>
            <a:noAutofit/>
          </a:bodyPr>
          <a:lstStyle/>
          <a:p>
            <a:r>
              <a:rPr lang="en-GB" sz="2800" dirty="0">
                <a:latin typeface="Inter"/>
                <a:ea typeface="Inter"/>
              </a:rPr>
              <a:t>OEMs are preparing</a:t>
            </a:r>
            <a:br>
              <a:rPr lang="en-GB" sz="2400" dirty="0">
                <a:latin typeface="Inter"/>
                <a:ea typeface="Inter"/>
              </a:rPr>
            </a:br>
            <a:r>
              <a:rPr lang="en-GB" sz="1800" dirty="0">
                <a:latin typeface="Inter"/>
                <a:ea typeface="Inter"/>
              </a:rPr>
              <a:t>Windscreen displays are needed as part of the future solution  </a:t>
            </a:r>
            <a:endParaRPr lang="en-GB" sz="2400" dirty="0">
              <a:latin typeface="Inter"/>
              <a:ea typeface="Inter"/>
            </a:endParaRPr>
          </a:p>
        </p:txBody>
      </p:sp>
      <p:sp>
        <p:nvSpPr>
          <p:cNvPr id="6" name="Slide Number Placeholder 5">
            <a:extLst>
              <a:ext uri="{FF2B5EF4-FFF2-40B4-BE49-F238E27FC236}">
                <a16:creationId xmlns:a16="http://schemas.microsoft.com/office/drawing/2014/main" id="{A2DAEFD9-6EED-3E9D-E50F-B846C99638C5}"/>
              </a:ext>
            </a:extLst>
          </p:cNvPr>
          <p:cNvSpPr>
            <a:spLocks noGrp="1"/>
          </p:cNvSpPr>
          <p:nvPr>
            <p:ph type="sldNum" sz="quarter" idx="4294967295"/>
          </p:nvPr>
        </p:nvSpPr>
        <p:spPr>
          <a:xfrm>
            <a:off x="8604250" y="6399213"/>
            <a:ext cx="539750" cy="36036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9D4E5CE-4FF9-44B2-8F1B-CF71B7360FF5}" type="slidenum">
              <a:rPr lang="en-GB" smtClean="0"/>
              <a:pPr/>
              <a:t>7</a:t>
            </a:fld>
            <a:endParaRPr lang="en-GB"/>
          </a:p>
        </p:txBody>
      </p:sp>
      <p:pic>
        <p:nvPicPr>
          <p:cNvPr id="7" name="Picture 6">
            <a:extLst>
              <a:ext uri="{FF2B5EF4-FFF2-40B4-BE49-F238E27FC236}">
                <a16:creationId xmlns:a16="http://schemas.microsoft.com/office/drawing/2014/main" id="{9B4F3159-A383-D239-2C4B-F033DEC17EAD}"/>
              </a:ext>
            </a:extLst>
          </p:cNvPr>
          <p:cNvPicPr>
            <a:picLocks noChangeAspect="1"/>
          </p:cNvPicPr>
          <p:nvPr/>
        </p:nvPicPr>
        <p:blipFill>
          <a:blip r:embed="rId3"/>
          <a:stretch>
            <a:fillRect/>
          </a:stretch>
        </p:blipFill>
        <p:spPr>
          <a:xfrm>
            <a:off x="1281496" y="1197510"/>
            <a:ext cx="6054475" cy="2224093"/>
          </a:xfrm>
          <a:prstGeom prst="rect">
            <a:avLst/>
          </a:prstGeom>
          <a:ln>
            <a:noFill/>
          </a:ln>
        </p:spPr>
      </p:pic>
      <p:sp>
        <p:nvSpPr>
          <p:cNvPr id="42" name="TextBox 41">
            <a:extLst>
              <a:ext uri="{FF2B5EF4-FFF2-40B4-BE49-F238E27FC236}">
                <a16:creationId xmlns:a16="http://schemas.microsoft.com/office/drawing/2014/main" id="{9298632F-ABF3-792E-638B-B0A24F88906B}"/>
              </a:ext>
            </a:extLst>
          </p:cNvPr>
          <p:cNvSpPr txBox="1"/>
          <p:nvPr/>
        </p:nvSpPr>
        <p:spPr>
          <a:xfrm>
            <a:off x="1281495" y="1197510"/>
            <a:ext cx="6054475" cy="253916"/>
          </a:xfrm>
          <a:prstGeom prst="rect">
            <a:avLst/>
          </a:prstGeom>
          <a:solidFill>
            <a:schemeClr val="bg1"/>
          </a:solidFill>
          <a:ln>
            <a:noFill/>
          </a:ln>
          <a:effectLst/>
        </p:spPr>
        <p:txBody>
          <a:bodyPr wrap="square" rtlCol="0">
            <a:spAutoFit/>
          </a:bodyPr>
          <a:lstStyle/>
          <a:p>
            <a:pPr algn="ctr"/>
            <a:r>
              <a:rPr lang="en-GB" sz="1050" b="1" dirty="0">
                <a:solidFill>
                  <a:srgbClr val="003C71"/>
                </a:solidFill>
                <a:latin typeface="+mj-lt"/>
              </a:rPr>
              <a:t>Future - </a:t>
            </a:r>
            <a:r>
              <a:rPr lang="en-GB" sz="1050" b="1" dirty="0">
                <a:solidFill>
                  <a:schemeClr val="accent3"/>
                </a:solidFill>
                <a:latin typeface="+mj-lt"/>
              </a:rPr>
              <a:t>Generation 3</a:t>
            </a:r>
            <a:r>
              <a:rPr lang="en-GB" sz="1050" b="1" dirty="0">
                <a:solidFill>
                  <a:srgbClr val="003C71"/>
                </a:solidFill>
                <a:latin typeface="+mj-lt"/>
              </a:rPr>
              <a:t> -  Auto Industry Vision of Windscreen Displays</a:t>
            </a:r>
          </a:p>
        </p:txBody>
      </p:sp>
      <p:sp>
        <p:nvSpPr>
          <p:cNvPr id="44" name="Rectangle: Rounded Corners 43">
            <a:extLst>
              <a:ext uri="{FF2B5EF4-FFF2-40B4-BE49-F238E27FC236}">
                <a16:creationId xmlns:a16="http://schemas.microsoft.com/office/drawing/2014/main" id="{8FFFC3A5-1907-1936-02A0-B4E2C632F23C}"/>
              </a:ext>
            </a:extLst>
          </p:cNvPr>
          <p:cNvSpPr/>
          <p:nvPr/>
        </p:nvSpPr>
        <p:spPr>
          <a:xfrm>
            <a:off x="6111640" y="1744550"/>
            <a:ext cx="2611020" cy="1191238"/>
          </a:xfrm>
          <a:prstGeom prst="roundRect">
            <a:avLst>
              <a:gd name="adj" fmla="val 5664"/>
            </a:avLst>
          </a:prstGeom>
          <a:ln w="12700">
            <a:solidFill>
              <a:srgbClr val="0A406B"/>
            </a:solidFill>
          </a:ln>
        </p:spPr>
        <p:style>
          <a:lnRef idx="2">
            <a:schemeClr val="accent1"/>
          </a:lnRef>
          <a:fillRef idx="1">
            <a:schemeClr val="lt1"/>
          </a:fillRef>
          <a:effectRef idx="0">
            <a:schemeClr val="accent1"/>
          </a:effectRef>
          <a:fontRef idx="minor">
            <a:schemeClr val="dk1"/>
          </a:fontRef>
        </p:style>
        <p:txBody>
          <a:bodyPr rtlCol="0" anchor="ctr"/>
          <a:lstStyle/>
          <a:p>
            <a:pPr lvl="0"/>
            <a:r>
              <a:rPr lang="en-GB" sz="900" b="1" dirty="0">
                <a:solidFill>
                  <a:schemeClr val="tx1"/>
                </a:solidFill>
              </a:rPr>
              <a:t>Why?</a:t>
            </a:r>
          </a:p>
          <a:p>
            <a:pPr lvl="0" defTabSz="720725"/>
            <a:r>
              <a:rPr lang="en-GB" sz="900" b="1" dirty="0">
                <a:solidFill>
                  <a:srgbClr val="C00000"/>
                </a:solidFill>
              </a:rPr>
              <a:t>Safety</a:t>
            </a:r>
            <a:r>
              <a:rPr lang="en-GB" sz="900" dirty="0">
                <a:solidFill>
                  <a:srgbClr val="C00000"/>
                </a:solidFill>
              </a:rPr>
              <a:t>:</a:t>
            </a:r>
            <a:r>
              <a:rPr lang="en-GB" sz="900" dirty="0">
                <a:solidFill>
                  <a:schemeClr val="tx1"/>
                </a:solidFill>
              </a:rPr>
              <a:t>	Head up, eyes forward</a:t>
            </a:r>
          </a:p>
          <a:p>
            <a:pPr marL="720725" lvl="0" indent="-720725"/>
            <a:r>
              <a:rPr lang="en-GB" sz="900" b="1" dirty="0">
                <a:solidFill>
                  <a:srgbClr val="C00000"/>
                </a:solidFill>
              </a:rPr>
              <a:t>Immersion</a:t>
            </a:r>
            <a:r>
              <a:rPr lang="en-GB" sz="900" dirty="0">
                <a:solidFill>
                  <a:schemeClr val="tx1"/>
                </a:solidFill>
              </a:rPr>
              <a:t>: 	Large glazing elements, purposeful connected technology on demand</a:t>
            </a:r>
          </a:p>
          <a:p>
            <a:pPr marL="720725" lvl="0" indent="-720725" defTabSz="720725"/>
            <a:r>
              <a:rPr lang="en-GB" sz="900" b="1" dirty="0">
                <a:solidFill>
                  <a:srgbClr val="C00000"/>
                </a:solidFill>
              </a:rPr>
              <a:t>Comfort</a:t>
            </a:r>
            <a:r>
              <a:rPr lang="en-GB" sz="900" dirty="0">
                <a:solidFill>
                  <a:schemeClr val="tx1"/>
                </a:solidFill>
              </a:rPr>
              <a:t>: 	Decluttered interior with no instrument cluster or distracting screens</a:t>
            </a:r>
          </a:p>
        </p:txBody>
      </p:sp>
      <p:sp>
        <p:nvSpPr>
          <p:cNvPr id="52" name="TextBox 51">
            <a:extLst>
              <a:ext uri="{FF2B5EF4-FFF2-40B4-BE49-F238E27FC236}">
                <a16:creationId xmlns:a16="http://schemas.microsoft.com/office/drawing/2014/main" id="{F553329C-D6E2-3C53-43F4-301F0347DCFF}"/>
              </a:ext>
            </a:extLst>
          </p:cNvPr>
          <p:cNvSpPr txBox="1"/>
          <p:nvPr/>
        </p:nvSpPr>
        <p:spPr>
          <a:xfrm>
            <a:off x="3294813" y="4502848"/>
            <a:ext cx="2135492" cy="230832"/>
          </a:xfrm>
          <a:prstGeom prst="rect">
            <a:avLst/>
          </a:prstGeom>
          <a:noFill/>
        </p:spPr>
        <p:txBody>
          <a:bodyPr wrap="square" rtlCol="0">
            <a:spAutoFit/>
          </a:bodyPr>
          <a:lstStyle/>
          <a:p>
            <a:r>
              <a:rPr lang="en-GB" sz="900" b="1">
                <a:solidFill>
                  <a:schemeClr val="bg1"/>
                </a:solidFill>
              </a:rPr>
              <a:t>BMW “DEE” CONCEPT CES2023</a:t>
            </a:r>
          </a:p>
        </p:txBody>
      </p:sp>
      <p:pic>
        <p:nvPicPr>
          <p:cNvPr id="8" name="Picture 7">
            <a:extLst>
              <a:ext uri="{FF2B5EF4-FFF2-40B4-BE49-F238E27FC236}">
                <a16:creationId xmlns:a16="http://schemas.microsoft.com/office/drawing/2014/main" id="{4011DD73-804C-4FF7-D5FD-06D8AAF5DA2C}"/>
              </a:ext>
            </a:extLst>
          </p:cNvPr>
          <p:cNvPicPr>
            <a:picLocks noChangeAspect="1"/>
          </p:cNvPicPr>
          <p:nvPr/>
        </p:nvPicPr>
        <p:blipFill>
          <a:blip r:embed="rId4"/>
          <a:stretch>
            <a:fillRect/>
          </a:stretch>
        </p:blipFill>
        <p:spPr>
          <a:xfrm rot="21019589">
            <a:off x="1126273" y="3768000"/>
            <a:ext cx="2837613" cy="665828"/>
          </a:xfrm>
          <a:prstGeom prst="rect">
            <a:avLst/>
          </a:prstGeom>
        </p:spPr>
      </p:pic>
      <p:sp>
        <p:nvSpPr>
          <p:cNvPr id="11" name="TextBox 10">
            <a:extLst>
              <a:ext uri="{FF2B5EF4-FFF2-40B4-BE49-F238E27FC236}">
                <a16:creationId xmlns:a16="http://schemas.microsoft.com/office/drawing/2014/main" id="{C0D02D6A-F810-5666-2034-DCEF821FC00F}"/>
              </a:ext>
            </a:extLst>
          </p:cNvPr>
          <p:cNvSpPr txBox="1"/>
          <p:nvPr/>
        </p:nvSpPr>
        <p:spPr>
          <a:xfrm>
            <a:off x="3140188" y="3406207"/>
            <a:ext cx="2135492" cy="230832"/>
          </a:xfrm>
          <a:prstGeom prst="rect">
            <a:avLst/>
          </a:prstGeom>
          <a:noFill/>
        </p:spPr>
        <p:txBody>
          <a:bodyPr wrap="square" rtlCol="0">
            <a:spAutoFit/>
          </a:bodyPr>
          <a:lstStyle/>
          <a:p>
            <a:r>
              <a:rPr lang="en-GB" sz="900" b="1">
                <a:solidFill>
                  <a:schemeClr val="bg1"/>
                </a:solidFill>
              </a:rPr>
              <a:t>BMW “DEE” CONCEPT CES2023</a:t>
            </a:r>
          </a:p>
        </p:txBody>
      </p:sp>
      <p:pic>
        <p:nvPicPr>
          <p:cNvPr id="9" name="Picture 8">
            <a:extLst>
              <a:ext uri="{FF2B5EF4-FFF2-40B4-BE49-F238E27FC236}">
                <a16:creationId xmlns:a16="http://schemas.microsoft.com/office/drawing/2014/main" id="{5710CDC6-DEB6-DD96-B069-E39F91A64CE7}"/>
              </a:ext>
            </a:extLst>
          </p:cNvPr>
          <p:cNvPicPr>
            <a:picLocks noChangeAspect="1"/>
          </p:cNvPicPr>
          <p:nvPr/>
        </p:nvPicPr>
        <p:blipFill>
          <a:blip r:embed="rId5"/>
          <a:stretch>
            <a:fillRect/>
          </a:stretch>
        </p:blipFill>
        <p:spPr>
          <a:xfrm>
            <a:off x="4308732" y="3471652"/>
            <a:ext cx="3291125" cy="1621273"/>
          </a:xfrm>
          <a:prstGeom prst="rect">
            <a:avLst/>
          </a:prstGeom>
        </p:spPr>
      </p:pic>
      <p:sp>
        <p:nvSpPr>
          <p:cNvPr id="10" name="Footer Placeholder 3">
            <a:extLst>
              <a:ext uri="{FF2B5EF4-FFF2-40B4-BE49-F238E27FC236}">
                <a16:creationId xmlns:a16="http://schemas.microsoft.com/office/drawing/2014/main" id="{EFEB36E0-3C21-02C2-DBD7-D82B7EEF66B2}"/>
              </a:ext>
            </a:extLst>
          </p:cNvPr>
          <p:cNvSpPr>
            <a:spLocks noGrp="1"/>
          </p:cNvSpPr>
          <p:nvPr>
            <p:ph type="ftr" sz="quarter" idx="10"/>
          </p:nvPr>
        </p:nvSpPr>
        <p:spPr>
          <a:xfrm>
            <a:off x="457200" y="4745241"/>
            <a:ext cx="2087880" cy="274637"/>
          </a:xfrm>
        </p:spPr>
        <p:txBody>
          <a:bodyPr/>
          <a:lstStyle/>
          <a:p>
            <a:pPr lvl="0"/>
            <a:r>
              <a:rPr lang="en-GB" dirty="0"/>
              <a:t>23</a:t>
            </a:r>
            <a:r>
              <a:rPr lang="en-GB" baseline="30000" dirty="0"/>
              <a:t>rd</a:t>
            </a:r>
            <a:r>
              <a:rPr lang="en-GB" dirty="0"/>
              <a:t> April 2024 DVN Interior</a:t>
            </a:r>
          </a:p>
        </p:txBody>
      </p:sp>
    </p:spTree>
    <p:extLst>
      <p:ext uri="{BB962C8B-B14F-4D97-AF65-F5344CB8AC3E}">
        <p14:creationId xmlns:p14="http://schemas.microsoft.com/office/powerpoint/2010/main" val="2209589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C54BD-B5E0-4E6E-BF22-68E8836970CF}"/>
              </a:ext>
            </a:extLst>
          </p:cNvPr>
          <p:cNvSpPr>
            <a:spLocks noGrp="1"/>
          </p:cNvSpPr>
          <p:nvPr>
            <p:ph type="title"/>
          </p:nvPr>
        </p:nvSpPr>
        <p:spPr>
          <a:xfrm>
            <a:off x="338324" y="172820"/>
            <a:ext cx="7886700" cy="620113"/>
          </a:xfrm>
        </p:spPr>
        <p:txBody>
          <a:bodyPr/>
          <a:lstStyle/>
          <a:p>
            <a:r>
              <a:rPr lang="en-GB" sz="2800" dirty="0"/>
              <a:t>Ceres have been focussed on finding a solution</a:t>
            </a:r>
            <a:br>
              <a:rPr lang="en-GB" sz="2400" dirty="0"/>
            </a:br>
            <a:r>
              <a:rPr lang="en-GB" sz="1800" dirty="0"/>
              <a:t>8 years helping deliver OEMs future cabin experience vision</a:t>
            </a:r>
            <a:endParaRPr lang="en-GB" sz="2400" b="1" dirty="0"/>
          </a:p>
        </p:txBody>
      </p:sp>
      <p:pic>
        <p:nvPicPr>
          <p:cNvPr id="2050" name="Picture 2" descr="O Cisco Webex Meetings &#10;Meeting Info Hide Menu Bar A &#10;File Edit Share yiew Audio &amp; Video earticipant Meeting &#10;Ceres &#10;'h &#10;p Type here to search &#10;Help &#10;Duncan Anderson &#10;Chat &#10;Colleen Cauvet &#10;Anthony King &#10;Graeme Gordon Ceres Hm &#10;Viewing Anthony King (Ford.. &#10;Unmute &#10;Start video &#10;Share &#10;Connected &#10;Participants &#10;C) Chat &#10;15:58 &#10;30/04/2021 ">
            <a:extLst>
              <a:ext uri="{FF2B5EF4-FFF2-40B4-BE49-F238E27FC236}">
                <a16:creationId xmlns:a16="http://schemas.microsoft.com/office/drawing/2014/main" id="{6DD1B47F-65E5-49A0-816F-11B0C9D4C6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29" t="27123" r="39365" b="22172"/>
          <a:stretch/>
        </p:blipFill>
        <p:spPr bwMode="auto">
          <a:xfrm>
            <a:off x="2404772" y="1057519"/>
            <a:ext cx="4334457" cy="2438132"/>
          </a:xfrm>
          <a:prstGeom prst="rect">
            <a:avLst/>
          </a:prstGeom>
          <a:noFill/>
          <a:ln>
            <a:solidFill>
              <a:srgbClr val="0A406B"/>
            </a:solidFill>
          </a:ln>
          <a:extLst>
            <a:ext uri="{909E8E84-426E-40DD-AFC4-6F175D3DCCD1}">
              <a14:hiddenFill xmlns:a14="http://schemas.microsoft.com/office/drawing/2010/main">
                <a:solidFill>
                  <a:srgbClr val="FFFFFF"/>
                </a:solidFill>
              </a14:hiddenFill>
            </a:ext>
          </a:extLst>
        </p:spPr>
      </p:pic>
      <p:sp>
        <p:nvSpPr>
          <p:cNvPr id="8" name="Content Placeholder 3">
            <a:extLst>
              <a:ext uri="{FF2B5EF4-FFF2-40B4-BE49-F238E27FC236}">
                <a16:creationId xmlns:a16="http://schemas.microsoft.com/office/drawing/2014/main" id="{3A7A81D1-D445-4A58-886D-5483E6F182D5}"/>
              </a:ext>
            </a:extLst>
          </p:cNvPr>
          <p:cNvSpPr txBox="1">
            <a:spLocks/>
          </p:cNvSpPr>
          <p:nvPr/>
        </p:nvSpPr>
        <p:spPr>
          <a:xfrm>
            <a:off x="205199" y="1412933"/>
            <a:ext cx="2057400" cy="909025"/>
          </a:xfrm>
          <a:prstGeom prst="rect">
            <a:avLst/>
          </a:prstGeom>
        </p:spPr>
        <p:txBody>
          <a:bodyPr vert="horz" lIns="68580" tIns="34290" rIns="68580" bIns="34290" rtlCol="0">
            <a:noAutofit/>
          </a:bodyPr>
          <a:lstStyle>
            <a:lvl1pPr indent="0">
              <a:lnSpc>
                <a:spcPct val="90000"/>
              </a:lnSpc>
              <a:spcBef>
                <a:spcPts val="1000"/>
              </a:spcBef>
              <a:buFont typeface="Arial" panose="020B0604020202020204" pitchFamily="34" charset="0"/>
              <a:buNone/>
              <a:defRPr sz="2000">
                <a:solidFill>
                  <a:srgbClr val="0A406B"/>
                </a:solidFill>
              </a:defRPr>
            </a:lvl1pPr>
            <a:lvl2pPr marL="685800" lvl="1" indent="-228600">
              <a:lnSpc>
                <a:spcPct val="90000"/>
              </a:lnSpc>
              <a:spcBef>
                <a:spcPts val="500"/>
              </a:spcBef>
              <a:buFont typeface="Arial" panose="020B0604020202020204" pitchFamily="34" charset="0"/>
              <a:buChar char="•"/>
              <a:defRPr>
                <a:solidFill>
                  <a:srgbClr val="0A406B"/>
                </a:solidFill>
              </a:defRPr>
            </a:lvl2pPr>
            <a:lvl3pPr marL="1143000" indent="-228600">
              <a:lnSpc>
                <a:spcPct val="90000"/>
              </a:lnSpc>
              <a:spcBef>
                <a:spcPts val="500"/>
              </a:spcBef>
              <a:buFont typeface="Arial" panose="020B0604020202020204" pitchFamily="34" charset="0"/>
              <a:buChar char="•"/>
              <a:defRPr sz="2000">
                <a:solidFill>
                  <a:srgbClr val="0A406B"/>
                </a:solidFill>
              </a:defRPr>
            </a:lvl3pPr>
            <a:lvl4pPr marL="1600200" indent="-228600">
              <a:lnSpc>
                <a:spcPct val="90000"/>
              </a:lnSpc>
              <a:spcBef>
                <a:spcPts val="500"/>
              </a:spcBef>
              <a:buFont typeface="Arial" panose="020B0604020202020204" pitchFamily="34" charset="0"/>
              <a:buChar char="•"/>
              <a:defRPr>
                <a:solidFill>
                  <a:srgbClr val="0A406B"/>
                </a:solidFill>
              </a:defRPr>
            </a:lvl4pPr>
            <a:lvl5pPr marL="2057400" indent="-228600">
              <a:lnSpc>
                <a:spcPct val="90000"/>
              </a:lnSpc>
              <a:spcBef>
                <a:spcPts val="500"/>
              </a:spcBef>
              <a:buFont typeface="Arial" panose="020B0604020202020204" pitchFamily="34" charset="0"/>
              <a:buChar char="•"/>
              <a:defRPr>
                <a:solidFill>
                  <a:srgbClr val="0A406B"/>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sz="1100" dirty="0">
                <a:solidFill>
                  <a:schemeClr val="tx1"/>
                </a:solidFill>
              </a:rPr>
              <a:t>Windscreen becomes a display both in-plane (for control and infotainment) and far field (directional info)</a:t>
            </a:r>
          </a:p>
        </p:txBody>
      </p:sp>
      <p:sp>
        <p:nvSpPr>
          <p:cNvPr id="9" name="Content Placeholder 3">
            <a:extLst>
              <a:ext uri="{FF2B5EF4-FFF2-40B4-BE49-F238E27FC236}">
                <a16:creationId xmlns:a16="http://schemas.microsoft.com/office/drawing/2014/main" id="{8B223303-A0E7-443E-87F7-4D7ADA48B4DD}"/>
              </a:ext>
            </a:extLst>
          </p:cNvPr>
          <p:cNvSpPr txBox="1">
            <a:spLocks/>
          </p:cNvSpPr>
          <p:nvPr/>
        </p:nvSpPr>
        <p:spPr>
          <a:xfrm>
            <a:off x="6881401" y="1412932"/>
            <a:ext cx="2057400" cy="974240"/>
          </a:xfrm>
          <a:prstGeom prst="rect">
            <a:avLst/>
          </a:prstGeom>
        </p:spPr>
        <p:txBody>
          <a:bodyPr vert="horz" lIns="68580" tIns="34290" rIns="68580" bIns="34290" rtlCol="0">
            <a:noAutofit/>
          </a:bodyPr>
          <a:lstStyle>
            <a:lvl1pPr indent="0">
              <a:lnSpc>
                <a:spcPct val="90000"/>
              </a:lnSpc>
              <a:spcBef>
                <a:spcPts val="1000"/>
              </a:spcBef>
              <a:buFont typeface="Arial" panose="020B0604020202020204" pitchFamily="34" charset="0"/>
              <a:buNone/>
              <a:defRPr sz="2000">
                <a:solidFill>
                  <a:srgbClr val="0A406B"/>
                </a:solidFill>
              </a:defRPr>
            </a:lvl1pPr>
            <a:lvl2pPr marL="685800" lvl="1" indent="-228600">
              <a:lnSpc>
                <a:spcPct val="90000"/>
              </a:lnSpc>
              <a:spcBef>
                <a:spcPts val="500"/>
              </a:spcBef>
              <a:buFont typeface="Arial" panose="020B0604020202020204" pitchFamily="34" charset="0"/>
              <a:buChar char="•"/>
              <a:defRPr>
                <a:solidFill>
                  <a:srgbClr val="0A406B"/>
                </a:solidFill>
              </a:defRPr>
            </a:lvl2pPr>
            <a:lvl3pPr marL="1143000" indent="-228600">
              <a:lnSpc>
                <a:spcPct val="90000"/>
              </a:lnSpc>
              <a:spcBef>
                <a:spcPts val="500"/>
              </a:spcBef>
              <a:buFont typeface="Arial" panose="020B0604020202020204" pitchFamily="34" charset="0"/>
              <a:buChar char="•"/>
              <a:defRPr sz="2000">
                <a:solidFill>
                  <a:srgbClr val="0A406B"/>
                </a:solidFill>
              </a:defRPr>
            </a:lvl3pPr>
            <a:lvl4pPr marL="1600200" indent="-228600">
              <a:lnSpc>
                <a:spcPct val="90000"/>
              </a:lnSpc>
              <a:spcBef>
                <a:spcPts val="500"/>
              </a:spcBef>
              <a:buFont typeface="Arial" panose="020B0604020202020204" pitchFamily="34" charset="0"/>
              <a:buChar char="•"/>
              <a:defRPr>
                <a:solidFill>
                  <a:srgbClr val="0A406B"/>
                </a:solidFill>
              </a:defRPr>
            </a:lvl4pPr>
            <a:lvl5pPr marL="2057400" indent="-228600">
              <a:lnSpc>
                <a:spcPct val="90000"/>
              </a:lnSpc>
              <a:spcBef>
                <a:spcPts val="500"/>
              </a:spcBef>
              <a:buFont typeface="Arial" panose="020B0604020202020204" pitchFamily="34" charset="0"/>
              <a:buChar char="•"/>
              <a:defRPr>
                <a:solidFill>
                  <a:srgbClr val="0A406B"/>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sz="1200">
                <a:solidFill>
                  <a:schemeClr val="tx1"/>
                </a:solidFill>
              </a:rPr>
              <a:t>Low profile technology</a:t>
            </a:r>
          </a:p>
          <a:p>
            <a:r>
              <a:rPr lang="en-GB" sz="1200">
                <a:solidFill>
                  <a:schemeClr val="tx1"/>
                </a:solidFill>
              </a:rPr>
              <a:t>Technology is there only when needed and otherwise hidden</a:t>
            </a:r>
          </a:p>
        </p:txBody>
      </p:sp>
      <p:sp>
        <p:nvSpPr>
          <p:cNvPr id="10" name="Content Placeholder 3">
            <a:extLst>
              <a:ext uri="{FF2B5EF4-FFF2-40B4-BE49-F238E27FC236}">
                <a16:creationId xmlns:a16="http://schemas.microsoft.com/office/drawing/2014/main" id="{3330E173-A2C5-4DAF-9656-E2417579CB1B}"/>
              </a:ext>
            </a:extLst>
          </p:cNvPr>
          <p:cNvSpPr txBox="1">
            <a:spLocks/>
          </p:cNvSpPr>
          <p:nvPr/>
        </p:nvSpPr>
        <p:spPr>
          <a:xfrm>
            <a:off x="435362" y="3555777"/>
            <a:ext cx="1898406" cy="961686"/>
          </a:xfrm>
          <a:prstGeom prst="rect">
            <a:avLst/>
          </a:prstGeom>
        </p:spPr>
        <p:txBody>
          <a:bodyPr vert="horz" lIns="68580" tIns="34290" rIns="68580" bIns="34290" rtlCol="0">
            <a:noAutofit/>
          </a:bodyPr>
          <a:lstStyle>
            <a:lvl1pPr indent="0">
              <a:lnSpc>
                <a:spcPct val="90000"/>
              </a:lnSpc>
              <a:spcBef>
                <a:spcPts val="1000"/>
              </a:spcBef>
              <a:buFont typeface="Arial" panose="020B0604020202020204" pitchFamily="34" charset="0"/>
              <a:buNone/>
              <a:defRPr sz="2000">
                <a:solidFill>
                  <a:srgbClr val="0A406B"/>
                </a:solidFill>
              </a:defRPr>
            </a:lvl1pPr>
            <a:lvl2pPr marL="685800" lvl="1" indent="-228600">
              <a:lnSpc>
                <a:spcPct val="90000"/>
              </a:lnSpc>
              <a:spcBef>
                <a:spcPts val="500"/>
              </a:spcBef>
              <a:buFont typeface="Arial" panose="020B0604020202020204" pitchFamily="34" charset="0"/>
              <a:buChar char="•"/>
              <a:defRPr>
                <a:solidFill>
                  <a:srgbClr val="0A406B"/>
                </a:solidFill>
              </a:defRPr>
            </a:lvl2pPr>
            <a:lvl3pPr marL="1143000" indent="-228600">
              <a:lnSpc>
                <a:spcPct val="90000"/>
              </a:lnSpc>
              <a:spcBef>
                <a:spcPts val="500"/>
              </a:spcBef>
              <a:buFont typeface="Arial" panose="020B0604020202020204" pitchFamily="34" charset="0"/>
              <a:buChar char="•"/>
              <a:defRPr sz="2000">
                <a:solidFill>
                  <a:srgbClr val="0A406B"/>
                </a:solidFill>
              </a:defRPr>
            </a:lvl3pPr>
            <a:lvl4pPr marL="1600200" indent="-228600">
              <a:lnSpc>
                <a:spcPct val="90000"/>
              </a:lnSpc>
              <a:spcBef>
                <a:spcPts val="500"/>
              </a:spcBef>
              <a:buFont typeface="Arial" panose="020B0604020202020204" pitchFamily="34" charset="0"/>
              <a:buChar char="•"/>
              <a:defRPr>
                <a:solidFill>
                  <a:srgbClr val="0A406B"/>
                </a:solidFill>
              </a:defRPr>
            </a:lvl4pPr>
            <a:lvl5pPr marL="2057400" indent="-228600">
              <a:lnSpc>
                <a:spcPct val="90000"/>
              </a:lnSpc>
              <a:spcBef>
                <a:spcPts val="500"/>
              </a:spcBef>
              <a:buFont typeface="Arial" panose="020B0604020202020204" pitchFamily="34" charset="0"/>
              <a:buChar char="•"/>
              <a:defRPr>
                <a:solidFill>
                  <a:srgbClr val="0A406B"/>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sz="1200" dirty="0">
                <a:solidFill>
                  <a:schemeClr val="tx1"/>
                </a:solidFill>
              </a:rPr>
              <a:t>Very large glazing surfaces and traditional technology such as dashboards minimised or eliminated</a:t>
            </a:r>
          </a:p>
        </p:txBody>
      </p:sp>
      <p:sp>
        <p:nvSpPr>
          <p:cNvPr id="11" name="Content Placeholder 3">
            <a:extLst>
              <a:ext uri="{FF2B5EF4-FFF2-40B4-BE49-F238E27FC236}">
                <a16:creationId xmlns:a16="http://schemas.microsoft.com/office/drawing/2014/main" id="{2E4C203F-22E1-4B1A-AC82-C471D5BB471D}"/>
              </a:ext>
            </a:extLst>
          </p:cNvPr>
          <p:cNvSpPr txBox="1">
            <a:spLocks/>
          </p:cNvSpPr>
          <p:nvPr/>
        </p:nvSpPr>
        <p:spPr>
          <a:xfrm>
            <a:off x="3440559" y="3729212"/>
            <a:ext cx="2815046" cy="713537"/>
          </a:xfrm>
          <a:prstGeom prst="rect">
            <a:avLst/>
          </a:prstGeom>
        </p:spPr>
        <p:txBody>
          <a:bodyPr vert="horz" lIns="68580" tIns="34290" rIns="68580" bIns="34290" rtlCol="0">
            <a:noAutofit/>
          </a:bodyPr>
          <a:lstStyle>
            <a:lvl1pPr indent="0">
              <a:lnSpc>
                <a:spcPct val="90000"/>
              </a:lnSpc>
              <a:spcBef>
                <a:spcPts val="1000"/>
              </a:spcBef>
              <a:buFont typeface="Arial" panose="020B0604020202020204" pitchFamily="34" charset="0"/>
              <a:buNone/>
              <a:defRPr sz="2000">
                <a:solidFill>
                  <a:srgbClr val="0A406B"/>
                </a:solidFill>
              </a:defRPr>
            </a:lvl1pPr>
            <a:lvl2pPr marL="685800" lvl="1" indent="-228600">
              <a:lnSpc>
                <a:spcPct val="90000"/>
              </a:lnSpc>
              <a:spcBef>
                <a:spcPts val="500"/>
              </a:spcBef>
              <a:buFont typeface="Arial" panose="020B0604020202020204" pitchFamily="34" charset="0"/>
              <a:buChar char="•"/>
              <a:defRPr>
                <a:solidFill>
                  <a:srgbClr val="0A406B"/>
                </a:solidFill>
              </a:defRPr>
            </a:lvl2pPr>
            <a:lvl3pPr marL="1143000" indent="-228600">
              <a:lnSpc>
                <a:spcPct val="90000"/>
              </a:lnSpc>
              <a:spcBef>
                <a:spcPts val="500"/>
              </a:spcBef>
              <a:buFont typeface="Arial" panose="020B0604020202020204" pitchFamily="34" charset="0"/>
              <a:buChar char="•"/>
              <a:defRPr sz="2000">
                <a:solidFill>
                  <a:srgbClr val="0A406B"/>
                </a:solidFill>
              </a:defRPr>
            </a:lvl3pPr>
            <a:lvl4pPr marL="1600200" indent="-228600">
              <a:lnSpc>
                <a:spcPct val="90000"/>
              </a:lnSpc>
              <a:spcBef>
                <a:spcPts val="500"/>
              </a:spcBef>
              <a:buFont typeface="Arial" panose="020B0604020202020204" pitchFamily="34" charset="0"/>
              <a:buChar char="•"/>
              <a:defRPr>
                <a:solidFill>
                  <a:srgbClr val="0A406B"/>
                </a:solidFill>
              </a:defRPr>
            </a:lvl4pPr>
            <a:lvl5pPr marL="2057400" indent="-228600">
              <a:lnSpc>
                <a:spcPct val="90000"/>
              </a:lnSpc>
              <a:spcBef>
                <a:spcPts val="500"/>
              </a:spcBef>
              <a:buFont typeface="Arial" panose="020B0604020202020204" pitchFamily="34" charset="0"/>
              <a:buChar char="•"/>
              <a:defRPr>
                <a:solidFill>
                  <a:srgbClr val="0A406B"/>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sz="1200" dirty="0">
                <a:solidFill>
                  <a:schemeClr val="tx1"/>
                </a:solidFill>
              </a:rPr>
              <a:t>Car no longer solely about transportation, with onset of mass connectivity and autonomy</a:t>
            </a:r>
          </a:p>
        </p:txBody>
      </p:sp>
      <p:sp>
        <p:nvSpPr>
          <p:cNvPr id="15" name="Content Placeholder 3">
            <a:extLst>
              <a:ext uri="{FF2B5EF4-FFF2-40B4-BE49-F238E27FC236}">
                <a16:creationId xmlns:a16="http://schemas.microsoft.com/office/drawing/2014/main" id="{53795576-8263-4641-AF38-FBB290DBCFFA}"/>
              </a:ext>
            </a:extLst>
          </p:cNvPr>
          <p:cNvSpPr txBox="1">
            <a:spLocks/>
          </p:cNvSpPr>
          <p:nvPr/>
        </p:nvSpPr>
        <p:spPr>
          <a:xfrm>
            <a:off x="2404772" y="3327999"/>
            <a:ext cx="1175819" cy="166199"/>
          </a:xfrm>
          <a:prstGeom prst="rect">
            <a:avLst/>
          </a:prstGeom>
        </p:spPr>
        <p:txBody>
          <a:bodyPr vert="horz" wrap="square" lIns="68580" tIns="34290" rIns="68580" bIns="34290" rtlCol="0">
            <a:spAutoFit/>
          </a:bodyPr>
          <a:lstStyle>
            <a:lvl1pPr indent="0">
              <a:lnSpc>
                <a:spcPct val="90000"/>
              </a:lnSpc>
              <a:spcBef>
                <a:spcPts val="1000"/>
              </a:spcBef>
              <a:buFont typeface="Arial" panose="020B0604020202020204" pitchFamily="34" charset="0"/>
              <a:buNone/>
              <a:defRPr sz="2000">
                <a:solidFill>
                  <a:srgbClr val="0A406B"/>
                </a:solidFill>
              </a:defRPr>
            </a:lvl1pPr>
            <a:lvl2pPr marL="685800" lvl="1" indent="-228600">
              <a:lnSpc>
                <a:spcPct val="90000"/>
              </a:lnSpc>
              <a:spcBef>
                <a:spcPts val="500"/>
              </a:spcBef>
              <a:buFont typeface="Arial" panose="020B0604020202020204" pitchFamily="34" charset="0"/>
              <a:buChar char="•"/>
              <a:defRPr>
                <a:solidFill>
                  <a:srgbClr val="0A406B"/>
                </a:solidFill>
              </a:defRPr>
            </a:lvl2pPr>
            <a:lvl3pPr marL="1143000" indent="-228600">
              <a:lnSpc>
                <a:spcPct val="90000"/>
              </a:lnSpc>
              <a:spcBef>
                <a:spcPts val="500"/>
              </a:spcBef>
              <a:buFont typeface="Arial" panose="020B0604020202020204" pitchFamily="34" charset="0"/>
              <a:buChar char="•"/>
              <a:defRPr sz="2000">
                <a:solidFill>
                  <a:srgbClr val="0A406B"/>
                </a:solidFill>
              </a:defRPr>
            </a:lvl3pPr>
            <a:lvl4pPr marL="1600200" indent="-228600">
              <a:lnSpc>
                <a:spcPct val="90000"/>
              </a:lnSpc>
              <a:spcBef>
                <a:spcPts val="500"/>
              </a:spcBef>
              <a:buFont typeface="Arial" panose="020B0604020202020204" pitchFamily="34" charset="0"/>
              <a:buChar char="•"/>
              <a:defRPr>
                <a:solidFill>
                  <a:srgbClr val="0A406B"/>
                </a:solidFill>
              </a:defRPr>
            </a:lvl4pPr>
            <a:lvl5pPr marL="2057400" indent="-228600">
              <a:lnSpc>
                <a:spcPct val="90000"/>
              </a:lnSpc>
              <a:spcBef>
                <a:spcPts val="500"/>
              </a:spcBef>
              <a:buFont typeface="Arial" panose="020B0604020202020204" pitchFamily="34" charset="0"/>
              <a:buChar char="•"/>
              <a:defRPr>
                <a:solidFill>
                  <a:srgbClr val="0A406B"/>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sz="700" dirty="0">
                <a:solidFill>
                  <a:schemeClr val="bg1"/>
                </a:solidFill>
              </a:rPr>
              <a:t>OEM DESIGN CONCEPT</a:t>
            </a:r>
          </a:p>
        </p:txBody>
      </p:sp>
      <p:sp>
        <p:nvSpPr>
          <p:cNvPr id="16" name="Content Placeholder 3">
            <a:extLst>
              <a:ext uri="{FF2B5EF4-FFF2-40B4-BE49-F238E27FC236}">
                <a16:creationId xmlns:a16="http://schemas.microsoft.com/office/drawing/2014/main" id="{5F8FEB39-BA08-4F92-8019-F52CE2F86C2F}"/>
              </a:ext>
            </a:extLst>
          </p:cNvPr>
          <p:cNvSpPr txBox="1">
            <a:spLocks/>
          </p:cNvSpPr>
          <p:nvPr/>
        </p:nvSpPr>
        <p:spPr>
          <a:xfrm>
            <a:off x="6416791" y="3568255"/>
            <a:ext cx="2119884" cy="713537"/>
          </a:xfrm>
          <a:prstGeom prst="rect">
            <a:avLst/>
          </a:prstGeom>
        </p:spPr>
        <p:txBody>
          <a:bodyPr vert="horz" lIns="68580" tIns="34290" rIns="68580" bIns="34290" rtlCol="0">
            <a:noAutofit/>
          </a:bodyPr>
          <a:lstStyle>
            <a:lvl1pPr indent="0">
              <a:lnSpc>
                <a:spcPct val="90000"/>
              </a:lnSpc>
              <a:spcBef>
                <a:spcPts val="1000"/>
              </a:spcBef>
              <a:buFont typeface="Arial" panose="020B0604020202020204" pitchFamily="34" charset="0"/>
              <a:buNone/>
              <a:defRPr sz="2000">
                <a:solidFill>
                  <a:srgbClr val="0A406B"/>
                </a:solidFill>
              </a:defRPr>
            </a:lvl1pPr>
            <a:lvl2pPr marL="685800" lvl="1" indent="-228600">
              <a:lnSpc>
                <a:spcPct val="90000"/>
              </a:lnSpc>
              <a:spcBef>
                <a:spcPts val="500"/>
              </a:spcBef>
              <a:buFont typeface="Arial" panose="020B0604020202020204" pitchFamily="34" charset="0"/>
              <a:buChar char="•"/>
              <a:defRPr>
                <a:solidFill>
                  <a:srgbClr val="0A406B"/>
                </a:solidFill>
              </a:defRPr>
            </a:lvl2pPr>
            <a:lvl3pPr marL="1143000" indent="-228600">
              <a:lnSpc>
                <a:spcPct val="90000"/>
              </a:lnSpc>
              <a:spcBef>
                <a:spcPts val="500"/>
              </a:spcBef>
              <a:buFont typeface="Arial" panose="020B0604020202020204" pitchFamily="34" charset="0"/>
              <a:buChar char="•"/>
              <a:defRPr sz="2000">
                <a:solidFill>
                  <a:srgbClr val="0A406B"/>
                </a:solidFill>
              </a:defRPr>
            </a:lvl3pPr>
            <a:lvl4pPr marL="1600200" indent="-228600">
              <a:lnSpc>
                <a:spcPct val="90000"/>
              </a:lnSpc>
              <a:spcBef>
                <a:spcPts val="500"/>
              </a:spcBef>
              <a:buFont typeface="Arial" panose="020B0604020202020204" pitchFamily="34" charset="0"/>
              <a:buChar char="•"/>
              <a:defRPr>
                <a:solidFill>
                  <a:srgbClr val="0A406B"/>
                </a:solidFill>
              </a:defRPr>
            </a:lvl4pPr>
            <a:lvl5pPr marL="2057400" indent="-228600">
              <a:lnSpc>
                <a:spcPct val="90000"/>
              </a:lnSpc>
              <a:spcBef>
                <a:spcPts val="500"/>
              </a:spcBef>
              <a:buFont typeface="Arial" panose="020B0604020202020204" pitchFamily="34" charset="0"/>
              <a:buChar char="•"/>
              <a:defRPr>
                <a:solidFill>
                  <a:srgbClr val="0A406B"/>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sz="1200" dirty="0">
                <a:solidFill>
                  <a:schemeClr val="tx1"/>
                </a:solidFill>
              </a:rPr>
              <a:t>Technology will continue to grow in importance as a key differentiator for vehicle manufacturers</a:t>
            </a:r>
          </a:p>
        </p:txBody>
      </p:sp>
      <p:sp>
        <p:nvSpPr>
          <p:cNvPr id="12" name="Slide Number Placeholder 11">
            <a:extLst>
              <a:ext uri="{FF2B5EF4-FFF2-40B4-BE49-F238E27FC236}">
                <a16:creationId xmlns:a16="http://schemas.microsoft.com/office/drawing/2014/main" id="{460E32FD-1346-4977-88A4-79476A190934}"/>
              </a:ext>
            </a:extLst>
          </p:cNvPr>
          <p:cNvSpPr>
            <a:spLocks noGrp="1"/>
          </p:cNvSpPr>
          <p:nvPr>
            <p:ph type="sldNum" sz="quarter" idx="12"/>
          </p:nvPr>
        </p:nvSpPr>
        <p:spPr>
          <a:xfrm>
            <a:off x="10895162" y="6399480"/>
            <a:ext cx="540000" cy="3600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9D4E5CE-4FF9-44B2-8F1B-CF71B7360FF5}" type="slidenum">
              <a:rPr lang="en-GB" smtClean="0"/>
              <a:pPr/>
              <a:t>8</a:t>
            </a:fld>
            <a:endParaRPr lang="en-GB"/>
          </a:p>
        </p:txBody>
      </p:sp>
      <p:sp>
        <p:nvSpPr>
          <p:cNvPr id="3" name="Footer Placeholder 3">
            <a:extLst>
              <a:ext uri="{FF2B5EF4-FFF2-40B4-BE49-F238E27FC236}">
                <a16:creationId xmlns:a16="http://schemas.microsoft.com/office/drawing/2014/main" id="{0396A5D3-C0A0-8220-065C-41F855DCFD15}"/>
              </a:ext>
            </a:extLst>
          </p:cNvPr>
          <p:cNvSpPr>
            <a:spLocks noGrp="1"/>
          </p:cNvSpPr>
          <p:nvPr>
            <p:ph type="ftr" sz="quarter" idx="10"/>
          </p:nvPr>
        </p:nvSpPr>
        <p:spPr>
          <a:xfrm>
            <a:off x="457200" y="4745241"/>
            <a:ext cx="2087880" cy="274637"/>
          </a:xfrm>
        </p:spPr>
        <p:txBody>
          <a:bodyPr/>
          <a:lstStyle/>
          <a:p>
            <a:pPr lvl="0"/>
            <a:r>
              <a:rPr lang="en-GB" dirty="0"/>
              <a:t>23</a:t>
            </a:r>
            <a:r>
              <a:rPr lang="en-GB" baseline="30000" dirty="0"/>
              <a:t>rd</a:t>
            </a:r>
            <a:r>
              <a:rPr lang="en-GB" dirty="0"/>
              <a:t> April 2024 DVN Interior</a:t>
            </a:r>
          </a:p>
        </p:txBody>
      </p:sp>
    </p:spTree>
    <p:extLst>
      <p:ext uri="{BB962C8B-B14F-4D97-AF65-F5344CB8AC3E}">
        <p14:creationId xmlns:p14="http://schemas.microsoft.com/office/powerpoint/2010/main" val="2966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7272F9-EA4C-5592-7643-95E51F119F6A}"/>
              </a:ext>
            </a:extLst>
          </p:cNvPr>
          <p:cNvSpPr>
            <a:spLocks noGrp="1"/>
          </p:cNvSpPr>
          <p:nvPr>
            <p:ph type="ctrTitle"/>
          </p:nvPr>
        </p:nvSpPr>
        <p:spPr/>
        <p:txBody>
          <a:bodyPr/>
          <a:lstStyle/>
          <a:p>
            <a:br>
              <a:rPr lang="en-GB" sz="2800" dirty="0">
                <a:solidFill>
                  <a:srgbClr val="FFFFFF"/>
                </a:solidFill>
                <a:effectLst/>
              </a:rPr>
            </a:br>
            <a:r>
              <a:rPr lang="en-GB" sz="2800" dirty="0">
                <a:solidFill>
                  <a:srgbClr val="FFFFFF"/>
                </a:solidFill>
                <a:effectLst/>
              </a:rPr>
              <a:t>Transparent Display </a:t>
            </a:r>
            <a:endParaRPr lang="en-US" sz="2800" dirty="0"/>
          </a:p>
        </p:txBody>
      </p:sp>
      <p:sp>
        <p:nvSpPr>
          <p:cNvPr id="7" name="Slide Number Placeholder 3">
            <a:extLst>
              <a:ext uri="{FF2B5EF4-FFF2-40B4-BE49-F238E27FC236}">
                <a16:creationId xmlns:a16="http://schemas.microsoft.com/office/drawing/2014/main" id="{44310F7B-82FF-BD4C-2B42-F9D6734AF09A}"/>
              </a:ext>
            </a:extLst>
          </p:cNvPr>
          <p:cNvSpPr>
            <a:spLocks noGrp="1"/>
          </p:cNvSpPr>
          <p:nvPr>
            <p:ph type="sldNum" sz="quarter" idx="4"/>
          </p:nvPr>
        </p:nvSpPr>
        <p:spPr>
          <a:xfrm>
            <a:off x="4365295" y="4746278"/>
            <a:ext cx="413410" cy="274637"/>
          </a:xfrm>
          <a:prstGeom prst="rect">
            <a:avLst/>
          </a:prstGeom>
        </p:spPr>
        <p:txBody>
          <a:bodyPr vert="horz" lIns="0" tIns="45720" rIns="0" bIns="45720" rtlCol="0" anchor="ctr"/>
          <a:lstStyle>
            <a:lvl1pPr algn="ctr">
              <a:defRPr sz="800" b="0" i="0">
                <a:solidFill>
                  <a:schemeClr val="tx1"/>
                </a:solidFill>
                <a:latin typeface="Inter" panose="02000503000000020004" pitchFamily="2" charset="0"/>
              </a:defRPr>
            </a:lvl1pPr>
          </a:lstStyle>
          <a:p>
            <a:fld id="{72A83A2B-3358-44F8-83A0-4598795D8FB5}" type="slidenum">
              <a:rPr lang="en-GB" sz="600" smtClean="0">
                <a:solidFill>
                  <a:schemeClr val="bg1"/>
                </a:solidFill>
              </a:rPr>
              <a:pPr/>
              <a:t>9</a:t>
            </a:fld>
            <a:endParaRPr lang="en-GB" sz="600" dirty="0">
              <a:solidFill>
                <a:schemeClr val="bg1"/>
              </a:solidFill>
            </a:endParaRPr>
          </a:p>
        </p:txBody>
      </p:sp>
      <p:sp>
        <p:nvSpPr>
          <p:cNvPr id="2" name="Footer Placeholder 3">
            <a:extLst>
              <a:ext uri="{FF2B5EF4-FFF2-40B4-BE49-F238E27FC236}">
                <a16:creationId xmlns:a16="http://schemas.microsoft.com/office/drawing/2014/main" id="{09224095-6590-5541-566F-AA3ECFC64683}"/>
              </a:ext>
            </a:extLst>
          </p:cNvPr>
          <p:cNvSpPr txBox="1">
            <a:spLocks/>
          </p:cNvSpPr>
          <p:nvPr/>
        </p:nvSpPr>
        <p:spPr>
          <a:xfrm>
            <a:off x="457200" y="4745241"/>
            <a:ext cx="2087880" cy="2746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a:solidFill>
                  <a:schemeClr val="bg1"/>
                </a:solidFill>
              </a:rPr>
              <a:t>23</a:t>
            </a:r>
            <a:r>
              <a:rPr lang="en-GB" sz="700" baseline="30000">
                <a:solidFill>
                  <a:schemeClr val="bg1"/>
                </a:solidFill>
              </a:rPr>
              <a:t>rd</a:t>
            </a:r>
            <a:r>
              <a:rPr lang="en-GB" sz="700">
                <a:solidFill>
                  <a:schemeClr val="bg1"/>
                </a:solidFill>
              </a:rPr>
              <a:t> April 2024 DVN Interior</a:t>
            </a:r>
            <a:endParaRPr lang="en-GB" sz="700" dirty="0">
              <a:solidFill>
                <a:schemeClr val="bg1"/>
              </a:solidFill>
            </a:endParaRPr>
          </a:p>
        </p:txBody>
      </p:sp>
    </p:spTree>
    <p:extLst>
      <p:ext uri="{BB962C8B-B14F-4D97-AF65-F5344CB8AC3E}">
        <p14:creationId xmlns:p14="http://schemas.microsoft.com/office/powerpoint/2010/main" val="3032335023"/>
      </p:ext>
    </p:extLst>
  </p:cSld>
  <p:clrMapOvr>
    <a:masterClrMapping/>
  </p:clrMapOvr>
  <p:transition spd="slow">
    <p:wipe/>
  </p:transition>
</p:sld>
</file>

<file path=ppt/theme/theme1.xml><?xml version="1.0" encoding="utf-8"?>
<a:theme xmlns:a="http://schemas.openxmlformats.org/drawingml/2006/main" name="Vodafone">
  <a:themeElements>
    <a:clrScheme name="Ceres colours">
      <a:dk1>
        <a:srgbClr val="000000"/>
      </a:dk1>
      <a:lt1>
        <a:srgbClr val="FFFFFF"/>
      </a:lt1>
      <a:dk2>
        <a:srgbClr val="5E2750"/>
      </a:dk2>
      <a:lt2>
        <a:srgbClr val="4A4D4E"/>
      </a:lt2>
      <a:accent1>
        <a:srgbClr val="003C71"/>
      </a:accent1>
      <a:accent2>
        <a:srgbClr val="EA764E"/>
      </a:accent2>
      <a:accent3>
        <a:srgbClr val="B12028"/>
      </a:accent3>
      <a:accent4>
        <a:srgbClr val="545759"/>
      </a:accent4>
      <a:accent5>
        <a:srgbClr val="5E6E89"/>
      </a:accent5>
      <a:accent6>
        <a:srgbClr val="562E4D"/>
      </a:accent6>
      <a:hlink>
        <a:srgbClr val="E60000"/>
      </a:hlink>
      <a:folHlink>
        <a:srgbClr val="E60000"/>
      </a:folHlink>
    </a:clrScheme>
    <a:fontScheme name="Inter">
      <a:majorFont>
        <a:latin typeface="Inter"/>
        <a:ea typeface=""/>
        <a:cs typeface=""/>
      </a:majorFont>
      <a:minorFont>
        <a:latin typeface="Inte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cap="flat" cmpd="sng" algn="ctr">
          <a:noFill/>
          <a:prstDash val="solid"/>
        </a:ln>
        <a:effectLst/>
      </a:spPr>
      <a:bodyPr spcFirstLastPara="0" vert="horz" wrap="square" lIns="6350" tIns="6350" rIns="6350" bIns="6350" numCol="1" spcCol="1270" rtlCol="0" anchor="ctr" anchorCtr="0">
        <a:noAutofit/>
      </a:bodyPr>
      <a:lstStyle>
        <a:defPPr algn="ctr" defTabSz="444500">
          <a:lnSpc>
            <a:spcPct val="90000"/>
          </a:lnSpc>
          <a:spcBef>
            <a:spcPct val="0"/>
          </a:spcBef>
          <a:spcAft>
            <a:spcPct val="35000"/>
          </a:spcAft>
          <a:defRPr sz="1000" kern="1200" dirty="0" smtClean="0">
            <a:solidFill>
              <a:srgbClr val="34342B"/>
            </a:solidFill>
            <a:latin typeface="Vodafone Rg" pitchFamily="34" charset="0"/>
            <a:ea typeface="+mn-ea"/>
            <a:cs typeface="+mn-cs"/>
          </a:defRPr>
        </a:defPPr>
      </a:lstStyle>
      <a:style>
        <a:lnRef idx="2">
          <a:scrgbClr r="0" g="0" b="0"/>
        </a:lnRef>
        <a:fillRef idx="1">
          <a:scrgbClr r="0" g="0" b="0"/>
        </a:fillRef>
        <a:effectRef idx="0">
          <a:scrgbClr r="0" g="0" b="0"/>
        </a:effectRef>
        <a:fontRef idx="minor">
          <a:schemeClr val="lt1"/>
        </a:fontRef>
      </a:style>
    </a:spDef>
    <a:txDef>
      <a:spPr/>
      <a:bodyPr wrap="square" lIns="0" tIns="0" rIns="0" bIns="0" rtlCol="0">
        <a:noAutofit/>
      </a:bodyPr>
      <a:lstStyle>
        <a:defPPr marL="0" indent="0">
          <a:buFont typeface="Arial" pitchFamily="34" charset="0"/>
          <a:buNone/>
          <a:defRPr sz="1600" dirty="0" smtClean="0">
            <a:latin typeface="Vodafone Rg"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D0A26DD457BCA47824FD8ADA4C0487D" ma:contentTypeVersion="18" ma:contentTypeDescription="Create a new document." ma:contentTypeScope="" ma:versionID="a5f0d5c2938cfe35b346647c8adb4a00">
  <xsd:schema xmlns:xsd="http://www.w3.org/2001/XMLSchema" xmlns:xs="http://www.w3.org/2001/XMLSchema" xmlns:p="http://schemas.microsoft.com/office/2006/metadata/properties" xmlns:ns2="64664f5c-f3fe-4300-8f85-dc96592e8859" xmlns:ns3="972b6af7-b289-47c8-84e3-0a93756c3a35" targetNamespace="http://schemas.microsoft.com/office/2006/metadata/properties" ma:root="true" ma:fieldsID="efbf93e28a065d1af66f37e107f206fb" ns2:_="" ns3:_="">
    <xsd:import namespace="64664f5c-f3fe-4300-8f85-dc96592e8859"/>
    <xsd:import namespace="972b6af7-b289-47c8-84e3-0a93756c3a3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664f5c-f3fe-4300-8f85-dc96592e88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2143712-feae-484d-9400-bab38bfc682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72b6af7-b289-47c8-84e3-0a93756c3a3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1d47386-16b8-4c19-849c-0da8e3635e1b}" ma:internalName="TaxCatchAll" ma:showField="CatchAllData" ma:web="972b6af7-b289-47c8-84e3-0a93756c3a3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8B0501-E44C-479F-8B99-C37B6748C117}"/>
</file>

<file path=customXml/itemProps2.xml><?xml version="1.0" encoding="utf-8"?>
<ds:datastoreItem xmlns:ds="http://schemas.openxmlformats.org/officeDocument/2006/customXml" ds:itemID="{C64353EC-76B4-468B-9E68-139555DF7FA7}"/>
</file>

<file path=docProps/app.xml><?xml version="1.0" encoding="utf-8"?>
<Properties xmlns="http://schemas.openxmlformats.org/officeDocument/2006/extended-properties" xmlns:vt="http://schemas.openxmlformats.org/officeDocument/2006/docPropsVTypes">
  <TotalTime>0</TotalTime>
  <Words>916</Words>
  <Application>Microsoft Office PowerPoint</Application>
  <PresentationFormat>On-screen Show (16:9)</PresentationFormat>
  <Paragraphs>131</Paragraphs>
  <Slides>16</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Calibri</vt:lpstr>
      <vt:lpstr>inherit</vt:lpstr>
      <vt:lpstr>Inter</vt:lpstr>
      <vt:lpstr>Inter ExtraBold</vt:lpstr>
      <vt:lpstr>Inter Light</vt:lpstr>
      <vt:lpstr>Inter Tight</vt:lpstr>
      <vt:lpstr>Vodafone Rg</vt:lpstr>
      <vt:lpstr>Vodafone</vt:lpstr>
      <vt:lpstr>Look Ahead!  Smarter Transparent Displays for enhanced safety, comfort and UX</vt:lpstr>
      <vt:lpstr>Introduction </vt:lpstr>
      <vt:lpstr>Our Capability  Holographic product manufacturing - Flexibility and Scalability</vt:lpstr>
      <vt:lpstr>Displays</vt:lpstr>
      <vt:lpstr>Vehicle Display and HMI experiences have evolved  Touchscreens are dominating </vt:lpstr>
      <vt:lpstr> But legislation is on the horizon</vt:lpstr>
      <vt:lpstr>OEMs are preparing Windscreen displays are needed as part of the future solution  </vt:lpstr>
      <vt:lpstr>Ceres have been focussed on finding a solution 8 years helping deliver OEMs future cabin experience vision</vt:lpstr>
      <vt:lpstr> Transparent Display </vt:lpstr>
      <vt:lpstr>PowerPoint Presentation</vt:lpstr>
      <vt:lpstr>Multiple design configurations possible </vt:lpstr>
      <vt:lpstr>Manufacturing  and   Volume Production </vt:lpstr>
      <vt:lpstr>Multiple display areas produced in a single film </vt:lpstr>
      <vt:lpstr>Windshield Lamination  Proprietary photopolymer film stack and lamination process </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Ceres 2024 deck sample 5.0</dc:title>
  <dc:subject>16x9 PowerPoint Template</dc:subject>
  <dc:creator/>
  <cp:keywords/>
  <dc:description/>
  <cp:lastModifiedBy/>
  <cp:revision>99</cp:revision>
  <cp:lastPrinted>2011-08-30T12:20:26Z</cp:lastPrinted>
  <dcterms:created xsi:type="dcterms:W3CDTF">2013-08-14T12:09:46Z</dcterms:created>
  <dcterms:modified xsi:type="dcterms:W3CDTF">2024-04-22T17:30:03Z</dcterms:modified>
  <cp:category/>
</cp:coreProperties>
</file>