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3400" cx="7556500"/>
  <p:notesSz cx="6858000" cy="9144000"/>
  <p:embeddedFontLst>
    <p:embeddedFont>
      <p:font typeface="Josefi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JosefinSans-boldItalic.fntdata"/><Relationship Id="rId9" Type="http://schemas.openxmlformats.org/officeDocument/2006/relationships/font" Target="fonts/Josefi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-regular.fntdata"/><Relationship Id="rId8" Type="http://schemas.openxmlformats.org/officeDocument/2006/relationships/font" Target="fonts/Josefi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5.jp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9CED3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-419529" y="5346000"/>
            <a:ext cx="9689513" cy="9732945"/>
            <a:chOff x="1813" y="0"/>
            <a:chExt cx="809173" cy="812800"/>
          </a:xfrm>
        </p:grpSpPr>
        <p:sp>
          <p:nvSpPr>
            <p:cNvPr id="85" name="Google Shape;85;p1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3708975" y="1778302"/>
            <a:ext cx="4407793" cy="4427550"/>
            <a:chOff x="1813" y="0"/>
            <a:chExt cx="809173" cy="812800"/>
          </a:xfrm>
        </p:grpSpPr>
        <p:sp>
          <p:nvSpPr>
            <p:cNvPr id="88" name="Google Shape;88;p1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FF7A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Google Shape;90;p13"/>
          <p:cNvSpPr/>
          <p:nvPr/>
        </p:nvSpPr>
        <p:spPr>
          <a:xfrm>
            <a:off x="3836564" y="1915775"/>
            <a:ext cx="4152621" cy="4152604"/>
          </a:xfrm>
          <a:custGeom>
            <a:rect b="b" l="l" r="r" t="t"/>
            <a:pathLst>
              <a:path extrusionOk="0" h="6349974" w="6350000">
                <a:moveTo>
                  <a:pt x="6350000" y="3175025"/>
                </a:moveTo>
                <a:cubicBezTo>
                  <a:pt x="6350000" y="4928451"/>
                  <a:pt x="4928476" y="6349974"/>
                  <a:pt x="3175000" y="6349974"/>
                </a:cubicBezTo>
                <a:cubicBezTo>
                  <a:pt x="1421498" y="6349974"/>
                  <a:pt x="0" y="4928451"/>
                  <a:pt x="0" y="3175025"/>
                </a:cubicBezTo>
                <a:cubicBezTo>
                  <a:pt x="0" y="1421511"/>
                  <a:pt x="1421498" y="0"/>
                  <a:pt x="3175000" y="0"/>
                </a:cubicBezTo>
                <a:cubicBezTo>
                  <a:pt x="4928501" y="0"/>
                  <a:pt x="6350000" y="1421511"/>
                  <a:pt x="6350000" y="3175025"/>
                </a:cubicBez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5597" l="-5649" r="-7612" t="-34584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497679" y="4859032"/>
            <a:ext cx="2853283" cy="2866072"/>
            <a:chOff x="8524" y="0"/>
            <a:chExt cx="3804376" cy="3821429"/>
          </a:xfrm>
        </p:grpSpPr>
        <p:grpSp>
          <p:nvGrpSpPr>
            <p:cNvPr id="92" name="Google Shape;92;p13"/>
            <p:cNvGrpSpPr/>
            <p:nvPr/>
          </p:nvGrpSpPr>
          <p:grpSpPr>
            <a:xfrm>
              <a:off x="8524" y="0"/>
              <a:ext cx="3804376" cy="3821429"/>
              <a:chOff x="1813" y="0"/>
              <a:chExt cx="809173" cy="8128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1813" y="0"/>
                <a:ext cx="809173" cy="812800"/>
              </a:xfrm>
              <a:custGeom>
                <a:rect b="b" l="l" r="r" t="t"/>
                <a:pathLst>
                  <a:path extrusionOk="0" h="812800" w="809173">
                    <a:moveTo>
                      <a:pt x="404587" y="0"/>
                    </a:moveTo>
                    <a:cubicBezTo>
                      <a:pt x="628326" y="1001"/>
                      <a:pt x="809174" y="182659"/>
                      <a:pt x="809174" y="406400"/>
                    </a:cubicBezTo>
                    <a:cubicBezTo>
                      <a:pt x="809174" y="630141"/>
                      <a:pt x="628326" y="811799"/>
                      <a:pt x="404587" y="812800"/>
                    </a:cubicBezTo>
                    <a:cubicBezTo>
                      <a:pt x="180848" y="811799"/>
                      <a:pt x="0" y="630141"/>
                      <a:pt x="0" y="406400"/>
                    </a:cubicBezTo>
                    <a:cubicBezTo>
                      <a:pt x="0" y="182659"/>
                      <a:pt x="180848" y="1001"/>
                      <a:pt x="404587" y="0"/>
                    </a:cubicBezTo>
                    <a:close/>
                  </a:path>
                </a:pathLst>
              </a:custGeom>
              <a:solidFill>
                <a:srgbClr val="FF7A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5" name="Google Shape;95;p13"/>
            <p:cNvSpPr/>
            <p:nvPr/>
          </p:nvSpPr>
          <p:spPr>
            <a:xfrm>
              <a:off x="179252" y="179259"/>
              <a:ext cx="3462925" cy="3462910"/>
            </a:xfrm>
            <a:custGeom>
              <a:rect b="b" l="l" r="r" t="t"/>
              <a:pathLst>
                <a:path extrusionOk="0"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-16663" l="0" r="0" t="-16664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5918534" y="-209840"/>
            <a:ext cx="2526146" cy="2537469"/>
            <a:chOff x="1813" y="0"/>
            <a:chExt cx="809173" cy="812800"/>
          </a:xfrm>
        </p:grpSpPr>
        <p:sp>
          <p:nvSpPr>
            <p:cNvPr id="97" name="Google Shape;97;p1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9967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9" name="Google Shape;99;p13"/>
          <p:cNvCxnSpPr/>
          <p:nvPr/>
        </p:nvCxnSpPr>
        <p:spPr>
          <a:xfrm>
            <a:off x="3794784" y="9015336"/>
            <a:ext cx="3101803" cy="0"/>
          </a:xfrm>
          <a:prstGeom prst="straightConnector1">
            <a:avLst/>
          </a:prstGeom>
          <a:noFill/>
          <a:ln cap="flat" cmpd="sng" w="19050">
            <a:solidFill>
              <a:srgbClr val="FF7A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0" name="Google Shape;100;p13"/>
          <p:cNvCxnSpPr/>
          <p:nvPr/>
        </p:nvCxnSpPr>
        <p:spPr>
          <a:xfrm rot="5400000">
            <a:off x="2674792" y="8996286"/>
            <a:ext cx="2210416" cy="0"/>
          </a:xfrm>
          <a:prstGeom prst="straightConnector1">
            <a:avLst/>
          </a:prstGeom>
          <a:noFill/>
          <a:ln cap="flat" cmpd="sng" w="19050">
            <a:solidFill>
              <a:srgbClr val="FF7A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1" name="Google Shape;101;p13"/>
          <p:cNvGrpSpPr/>
          <p:nvPr/>
        </p:nvGrpSpPr>
        <p:grpSpPr>
          <a:xfrm>
            <a:off x="4024981" y="5346000"/>
            <a:ext cx="2167573" cy="2177289"/>
            <a:chOff x="1813" y="0"/>
            <a:chExt cx="809173" cy="812800"/>
          </a:xfrm>
        </p:grpSpPr>
        <p:sp>
          <p:nvSpPr>
            <p:cNvPr id="102" name="Google Shape;102;p1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29CE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4" name="Google Shape;10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0683" y="192286"/>
            <a:ext cx="563714" cy="563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698" y="10111019"/>
            <a:ext cx="2085656" cy="404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94902" y="10205900"/>
            <a:ext cx="1328954" cy="33489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/>
          <p:nvPr/>
        </p:nvSpPr>
        <p:spPr>
          <a:xfrm>
            <a:off x="663550" y="2695571"/>
            <a:ext cx="3035700" cy="21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60381E"/>
                </a:solidFill>
                <a:latin typeface="Josefin Sans"/>
                <a:ea typeface="Josefin Sans"/>
                <a:cs typeface="Josefin Sans"/>
                <a:sym typeface="Josefin Sans"/>
              </a:rPr>
              <a:t>P</a:t>
            </a:r>
            <a:r>
              <a:rPr lang="en-US" sz="1300">
                <a:solidFill>
                  <a:srgbClr val="60381E"/>
                </a:solidFill>
                <a:latin typeface="Josefin Sans"/>
                <a:ea typeface="Josefin Sans"/>
                <a:cs typeface="Josefin Sans"/>
                <a:sym typeface="Josefin Sans"/>
              </a:rPr>
              <a:t>arent PlayBox ke sesebelisoa se felletseng se etselitsoeng ho matlafatsa batsoali ho tshehetsa thuto le ntshetsopele ea ngoana oa bona ka mesebetsi e monate le e hohelang. Ke sesebelisoa se phethahetseng sa ho ntlafatsa lilemo tsa bongoana tsa ngoana oa hao lapeng!</a:t>
            </a:r>
            <a:endParaRPr sz="1300"/>
          </a:p>
        </p:txBody>
      </p:sp>
      <p:sp>
        <p:nvSpPr>
          <p:cNvPr id="108" name="Google Shape;108;p13"/>
          <p:cNvSpPr txBox="1"/>
          <p:nvPr/>
        </p:nvSpPr>
        <p:spPr>
          <a:xfrm>
            <a:off x="3820425" y="9396275"/>
            <a:ext cx="3595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www.changex.org (</a:t>
            </a:r>
            <a:r>
              <a:rPr lang="en-US" sz="12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Batla</a:t>
            </a: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 Parent PlayBox)</a:t>
            </a:r>
            <a:endParaRPr/>
          </a:p>
        </p:txBody>
      </p:sp>
      <p:sp>
        <p:nvSpPr>
          <p:cNvPr id="109" name="Google Shape;109;p13"/>
          <p:cNvSpPr txBox="1"/>
          <p:nvPr/>
        </p:nvSpPr>
        <p:spPr>
          <a:xfrm>
            <a:off x="640675" y="820275"/>
            <a:ext cx="4014900" cy="17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692" u="none" cap="none" strike="noStrike">
                <a:solidFill>
                  <a:srgbClr val="60381E"/>
                </a:solidFill>
                <a:latin typeface="Arial"/>
                <a:ea typeface="Arial"/>
                <a:cs typeface="Arial"/>
                <a:sym typeface="Arial"/>
              </a:rPr>
              <a:t>the parent playbox</a:t>
            </a:r>
            <a:endParaRPr sz="1000"/>
          </a:p>
        </p:txBody>
      </p:sp>
      <p:sp>
        <p:nvSpPr>
          <p:cNvPr id="110" name="Google Shape;110;p13"/>
          <p:cNvSpPr txBox="1"/>
          <p:nvPr/>
        </p:nvSpPr>
        <p:spPr>
          <a:xfrm>
            <a:off x="1294851" y="344578"/>
            <a:ext cx="2589193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60381E"/>
                </a:solidFill>
                <a:latin typeface="Josefin Sans"/>
                <a:ea typeface="Josefin Sans"/>
                <a:cs typeface="Josefin Sans"/>
                <a:sym typeface="Josefin Sans"/>
              </a:rPr>
              <a:t>Reallygreat Community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3884050" y="9080199"/>
            <a:ext cx="26508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ho fumana ho eketsehileng: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790325" y="7848899"/>
            <a:ext cx="30045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2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Seo o se fumanang: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3960975" y="7848900"/>
            <a:ext cx="3314400" cy="12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Eba karolo ea morero oa Parent PlayBox kajeno mme o qale papali e monate ea ho sibolla, le menyetla e sa feleng le ngoana oa hao!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4255125" y="5642813"/>
            <a:ext cx="1707300" cy="15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72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Etsa kopo ea ho fumana</a:t>
            </a:r>
            <a:r>
              <a:rPr lang="en-US" sz="3172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 e </a:t>
            </a:r>
            <a:r>
              <a:rPr lang="en-US" sz="2372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le nngoe!</a:t>
            </a:r>
            <a:endParaRPr sz="600"/>
          </a:p>
        </p:txBody>
      </p:sp>
      <p:sp>
        <p:nvSpPr>
          <p:cNvPr id="115" name="Google Shape;115;p13"/>
          <p:cNvSpPr txBox="1"/>
          <p:nvPr/>
        </p:nvSpPr>
        <p:spPr>
          <a:xfrm>
            <a:off x="790725" y="8326973"/>
            <a:ext cx="28083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2720" lvl="1" marL="345443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9CED3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Seboka sa koetliso</a:t>
            </a:r>
            <a:endParaRPr/>
          </a:p>
          <a:p>
            <a:pPr indent="-172720" lvl="1" marL="345443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9CED3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PlayBox e tletse ka mesebetsi le lisebelisoa</a:t>
            </a:r>
            <a:endParaRPr/>
          </a:p>
          <a:p>
            <a:pPr indent="-172720" lvl="1" marL="345443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9CED3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Ho fihlella sehlopha se koetsoeng sa tshehetso ea sechaba</a:t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3886725" y="9666141"/>
            <a:ext cx="3462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[</a:t>
            </a:r>
            <a:r>
              <a:rPr lang="en-US" sz="12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Lebitso la moqali</a:t>
            </a: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] [</a:t>
            </a:r>
            <a:r>
              <a:rPr lang="en-US" sz="12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Lintlha tsa bohokahanyi</a:t>
            </a: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]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