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934200" cy="939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740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692" autoAdjust="0"/>
  </p:normalViewPr>
  <p:slideViewPr>
    <p:cSldViewPr>
      <p:cViewPr varScale="1">
        <p:scale>
          <a:sx n="110" d="100"/>
          <a:sy n="110" d="100"/>
        </p:scale>
        <p:origin x="1912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079500" y="685800"/>
            <a:ext cx="4775200" cy="3581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95800"/>
            <a:ext cx="51054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5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915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6388E122-AF6D-8A48-80E6-29B8232EB2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887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48678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752600"/>
            <a:ext cx="7772400" cy="43434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4038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02669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62941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7810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343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343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76055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80477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23548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0966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90496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94676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rtificate_bg.jpg">
            <a:extLst>
              <a:ext uri="{FF2B5EF4-FFF2-40B4-BE49-F238E27FC236}">
                <a16:creationId xmlns:a16="http://schemas.microsoft.com/office/drawing/2014/main" id="{B159BDB3-769D-A24C-912B-7442A35950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6200"/>
            <a:ext cx="9144000" cy="7010400"/>
          </a:xfrm>
          <a:prstGeom prst="rect">
            <a:avLst/>
          </a:prstGeom>
        </p:spPr>
      </p:pic>
      <p:sp>
        <p:nvSpPr>
          <p:cNvPr id="13346" name="Rectangle 34"/>
          <p:cNvSpPr>
            <a:spLocks noChangeArrowheads="1"/>
          </p:cNvSpPr>
          <p:nvPr/>
        </p:nvSpPr>
        <p:spPr bwMode="auto">
          <a:xfrm>
            <a:off x="738851" y="1773932"/>
            <a:ext cx="7543800" cy="1752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algn="ctr"/>
            <a:r>
              <a:rPr lang="en-US" sz="2800" dirty="0">
                <a:latin typeface="Century Gothic" charset="0"/>
              </a:rPr>
              <a:t>Congratulations        </a:t>
            </a:r>
          </a:p>
          <a:p>
            <a:pPr algn="ctr"/>
            <a:endParaRPr lang="en-US" sz="1200" dirty="0">
              <a:latin typeface="Century Gothic" charset="0"/>
            </a:endParaRPr>
          </a:p>
          <a:p>
            <a:pPr algn="ctr"/>
            <a:r>
              <a:rPr lang="en-US" sz="6000" dirty="0">
                <a:latin typeface="Apple Chancery"/>
                <a:cs typeface="Apple Chancery"/>
              </a:rPr>
              <a:t> </a:t>
            </a:r>
            <a:endParaRPr lang="en-US" sz="1800" dirty="0">
              <a:latin typeface="Century Gothic" charset="0"/>
            </a:endParaRPr>
          </a:p>
        </p:txBody>
      </p:sp>
      <p:sp>
        <p:nvSpPr>
          <p:cNvPr id="8" name="Rectangle 34">
            <a:extLst>
              <a:ext uri="{FF2B5EF4-FFF2-40B4-BE49-F238E27FC236}">
                <a16:creationId xmlns:a16="http://schemas.microsoft.com/office/drawing/2014/main" id="{F2F127CF-56E3-3943-BD49-002DA2242B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851" y="2859168"/>
            <a:ext cx="7543800" cy="1478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algn="ctr"/>
            <a:endParaRPr lang="en-US" sz="1200" dirty="0">
              <a:latin typeface="Century Gothic" charset="0"/>
            </a:endParaRPr>
          </a:p>
          <a:p>
            <a:pPr algn="ctr"/>
            <a:endParaRPr lang="en-US" sz="1200" dirty="0">
              <a:latin typeface="Century Gothic" charset="0"/>
            </a:endParaRPr>
          </a:p>
          <a:p>
            <a:pPr algn="ctr"/>
            <a:endParaRPr lang="en-US" sz="1200" dirty="0">
              <a:latin typeface="Century Gothic" charset="0"/>
            </a:endParaRPr>
          </a:p>
          <a:p>
            <a:pPr algn="ctr"/>
            <a:r>
              <a:rPr lang="en-US" sz="2600" dirty="0">
                <a:latin typeface="Century Gothic" charset="0"/>
              </a:rPr>
              <a:t>Certified Sound Healer: Expert Level</a:t>
            </a:r>
          </a:p>
          <a:p>
            <a:pPr algn="ctr"/>
            <a:r>
              <a:rPr lang="en-US" sz="1050" dirty="0">
                <a:latin typeface="Century Gothic" charset="0"/>
              </a:rPr>
              <a:t> </a:t>
            </a:r>
            <a:br>
              <a:rPr lang="en-US" sz="2800" dirty="0">
                <a:latin typeface="Century Gothic" charset="0"/>
              </a:rPr>
            </a:br>
            <a:endParaRPr lang="en-US" sz="1600" dirty="0">
              <a:latin typeface="Century Gothic" charset="0"/>
            </a:endParaRPr>
          </a:p>
        </p:txBody>
      </p:sp>
      <p:pic>
        <p:nvPicPr>
          <p:cNvPr id="6" name="Picture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C7BDA1EF-A7E1-429B-83D3-242B4400D3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7625" y="415015"/>
            <a:ext cx="3816350" cy="804185"/>
          </a:xfrm>
          <a:prstGeom prst="rect">
            <a:avLst/>
          </a:prstGeom>
        </p:spPr>
      </p:pic>
      <p:sp>
        <p:nvSpPr>
          <p:cNvPr id="4" name="Rectangle 36">
            <a:extLst>
              <a:ext uri="{FF2B5EF4-FFF2-40B4-BE49-F238E27FC236}">
                <a16:creationId xmlns:a16="http://schemas.microsoft.com/office/drawing/2014/main" id="{A78CAFA8-C324-DD34-92DA-CF6C3052B0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1341" y="5727150"/>
            <a:ext cx="4800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kumimoji="1" lang="en-US" sz="1200" dirty="0">
                <a:solidFill>
                  <a:srgbClr val="000000"/>
                </a:solidFill>
                <a:latin typeface="Century Gothic" charset="0"/>
              </a:rPr>
              <a:t>Vickie Gould</a:t>
            </a:r>
          </a:p>
          <a:p>
            <a:pPr algn="ctr" eaLnBrk="0" hangingPunct="0"/>
            <a:r>
              <a:rPr kumimoji="1" lang="en-US" sz="1200" dirty="0">
                <a:solidFill>
                  <a:srgbClr val="000000"/>
                </a:solidFill>
                <a:latin typeface="Century Gothic" charset="0"/>
              </a:rPr>
              <a:t>Life Changing Energy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B27AFAC-95E8-D051-5FC3-F50572EF7E95}"/>
              </a:ext>
            </a:extLst>
          </p:cNvPr>
          <p:cNvCxnSpPr/>
          <p:nvPr/>
        </p:nvCxnSpPr>
        <p:spPr bwMode="auto">
          <a:xfrm>
            <a:off x="1261841" y="5661692"/>
            <a:ext cx="4419600" cy="0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pic>
        <p:nvPicPr>
          <p:cNvPr id="10" name="Picture 9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5147742B-9A81-F070-5C45-A1294D320C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36807" y="4817446"/>
            <a:ext cx="2012950" cy="153035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2591839-D498-67AD-CABB-EA1C5F5D6A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31988" y="4724400"/>
            <a:ext cx="3079306" cy="1206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M01018404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33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FFADCA"/>
      </a:accent5>
      <a:accent6>
        <a:srgbClr val="2D2DB9"/>
      </a:accent6>
      <a:hlink>
        <a:srgbClr val="FFCC00"/>
      </a:hlink>
      <a:folHlink>
        <a:srgbClr val="B2B2B2"/>
      </a:folHlink>
    </a:clrScheme>
    <a:fontScheme name="Default Design">
      <a:majorFont>
        <a:latin typeface="Century Gothic"/>
        <a:ea typeface="ＭＳ Ｐゴシック"/>
        <a:cs typeface=""/>
      </a:majorFont>
      <a:minorFont>
        <a:latin typeface="Century Gothic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CC"/>
        </a:lt1>
        <a:dk2>
          <a:srgbClr val="333300"/>
        </a:dk2>
        <a:lt2>
          <a:srgbClr val="808000"/>
        </a:lt2>
        <a:accent1>
          <a:srgbClr val="339933"/>
        </a:accent1>
        <a:accent2>
          <a:srgbClr val="A50021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95001D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33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ADCA"/>
        </a:accent5>
        <a:accent6>
          <a:srgbClr val="2D2DB9"/>
        </a:accent6>
        <a:hlink>
          <a:srgbClr val="FF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DDDDDD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TM01018404</Template>
  <TotalTime>421</TotalTime>
  <Words>15</Words>
  <Application>Microsoft Macintosh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Apple Chancery</vt:lpstr>
      <vt:lpstr>Century Gothic</vt:lpstr>
      <vt:lpstr>Times New Roman</vt:lpstr>
      <vt:lpstr>TM01018404</vt:lpstr>
      <vt:lpstr>PowerPoint Presentation</vt:lpstr>
    </vt:vector>
  </TitlesOfParts>
  <Manager/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Victoria Gould</cp:lastModifiedBy>
  <cp:revision>33</cp:revision>
  <cp:lastPrinted>2021-07-29T17:03:33Z</cp:lastPrinted>
  <dcterms:created xsi:type="dcterms:W3CDTF">2000-07-26T21:23:10Z</dcterms:created>
  <dcterms:modified xsi:type="dcterms:W3CDTF">2023-07-02T01:48:57Z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TC010184041033</vt:lpwstr>
  </property>
</Properties>
</file>