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 id="2147483718" r:id="rId5"/>
  </p:sldMasterIdLst>
  <p:notesMasterIdLst>
    <p:notesMasterId r:id="rId21"/>
  </p:notesMasterIdLst>
  <p:sldIdLst>
    <p:sldId id="272" r:id="rId6"/>
    <p:sldId id="274" r:id="rId7"/>
    <p:sldId id="275" r:id="rId8"/>
    <p:sldId id="276" r:id="rId9"/>
    <p:sldId id="277" r:id="rId10"/>
    <p:sldId id="278" r:id="rId11"/>
    <p:sldId id="282" r:id="rId12"/>
    <p:sldId id="281" r:id="rId13"/>
    <p:sldId id="280" r:id="rId14"/>
    <p:sldId id="285" r:id="rId15"/>
    <p:sldId id="279" r:id="rId16"/>
    <p:sldId id="286" r:id="rId17"/>
    <p:sldId id="287" r:id="rId18"/>
    <p:sldId id="284" r:id="rId19"/>
    <p:sldId id="283" r:id="rId20"/>
  </p:sldIdLst>
  <p:sldSz cx="12192000" cy="6858000"/>
  <p:notesSz cx="70104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71" autoAdjust="0"/>
    <p:restoredTop sz="94660"/>
  </p:normalViewPr>
  <p:slideViewPr>
    <p:cSldViewPr snapToGrid="0">
      <p:cViewPr varScale="1">
        <p:scale>
          <a:sx n="87" d="100"/>
          <a:sy n="87" d="100"/>
        </p:scale>
        <p:origin x="63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7025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70257"/>
          </a:xfrm>
          <a:prstGeom prst="rect">
            <a:avLst/>
          </a:prstGeom>
        </p:spPr>
        <p:txBody>
          <a:bodyPr vert="horz" lIns="93177" tIns="46589" rIns="93177" bIns="46589" rtlCol="0"/>
          <a:lstStyle>
            <a:lvl1pPr algn="r">
              <a:defRPr sz="1200"/>
            </a:lvl1pPr>
          </a:lstStyle>
          <a:p>
            <a:fld id="{F9D74DBB-2FE6-4E3B-A693-7B3C05DB6CF5}" type="datetimeFigureOut">
              <a:rPr lang="en-US" smtClean="0"/>
              <a:t>10/30/2019</a:t>
            </a:fld>
            <a:endParaRPr lang="en-US"/>
          </a:p>
        </p:txBody>
      </p:sp>
      <p:sp>
        <p:nvSpPr>
          <p:cNvPr id="4" name="Slide Image Placeholder 3"/>
          <p:cNvSpPr>
            <a:spLocks noGrp="1" noRot="1" noChangeAspect="1"/>
          </p:cNvSpPr>
          <p:nvPr>
            <p:ph type="sldImg" idx="2"/>
          </p:nvPr>
        </p:nvSpPr>
        <p:spPr>
          <a:xfrm>
            <a:off x="695325" y="1171575"/>
            <a:ext cx="5619750" cy="31623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510563"/>
            <a:ext cx="5608320" cy="3690462"/>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4"/>
            <a:ext cx="3037840" cy="47025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902344"/>
            <a:ext cx="3037840" cy="470256"/>
          </a:xfrm>
          <a:prstGeom prst="rect">
            <a:avLst/>
          </a:prstGeom>
        </p:spPr>
        <p:txBody>
          <a:bodyPr vert="horz" lIns="93177" tIns="46589" rIns="93177" bIns="46589" rtlCol="0" anchor="b"/>
          <a:lstStyle>
            <a:lvl1pPr algn="r">
              <a:defRPr sz="1200"/>
            </a:lvl1pPr>
          </a:lstStyle>
          <a:p>
            <a:fld id="{1F3FDF4F-6266-4F08-91A6-468C151E16F6}" type="slidenum">
              <a:rPr lang="en-US" smtClean="0"/>
              <a:t>‹#›</a:t>
            </a:fld>
            <a:endParaRPr lang="en-US"/>
          </a:p>
        </p:txBody>
      </p:sp>
    </p:spTree>
    <p:extLst>
      <p:ext uri="{BB962C8B-B14F-4D97-AF65-F5344CB8AC3E}">
        <p14:creationId xmlns:p14="http://schemas.microsoft.com/office/powerpoint/2010/main" val="3124441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Title Slide_Bug_No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9614" y="2558627"/>
            <a:ext cx="10192775" cy="500309"/>
          </a:xfrm>
          <a:prstGeom prst="rect">
            <a:avLst/>
          </a:prstGeom>
        </p:spPr>
        <p:txBody>
          <a:bodyPr/>
          <a:lstStyle>
            <a:lvl1pPr algn="ctr">
              <a:defRPr sz="4000" b="0">
                <a:latin typeface="Arial"/>
                <a:cs typeface="Arial"/>
              </a:defRPr>
            </a:lvl1pPr>
          </a:lstStyle>
          <a:p>
            <a:r>
              <a:rPr lang="en-US"/>
              <a:t>Click to edit master title style</a:t>
            </a:r>
          </a:p>
        </p:txBody>
      </p:sp>
      <p:sp>
        <p:nvSpPr>
          <p:cNvPr id="3" name="Subtitle 2"/>
          <p:cNvSpPr>
            <a:spLocks noGrp="1"/>
          </p:cNvSpPr>
          <p:nvPr>
            <p:ph type="subTitle" idx="1" hasCustomPrompt="1"/>
          </p:nvPr>
        </p:nvSpPr>
        <p:spPr>
          <a:xfrm>
            <a:off x="1638710" y="3084208"/>
            <a:ext cx="8914581" cy="336541"/>
          </a:xfrm>
          <a:prstGeom prst="rect">
            <a:avLst/>
          </a:prstGeom>
        </p:spPr>
        <p:txBody>
          <a:bodyPr anchor="ctr" anchorCtr="0"/>
          <a:lstStyle>
            <a:lvl1pPr marL="0" indent="0" algn="ctr">
              <a:buNone/>
              <a:defRPr sz="2400" b="0" i="0">
                <a:solidFill>
                  <a:srgbClr val="58595B"/>
                </a:solidFill>
                <a:latin typeface="Arial"/>
                <a:cs typeface="Arial"/>
              </a:defRPr>
            </a:lvl1pPr>
            <a:lvl2pPr marL="609189" indent="0" algn="ctr">
              <a:buNone/>
              <a:defRPr>
                <a:solidFill>
                  <a:schemeClr val="tx1">
                    <a:tint val="75000"/>
                  </a:schemeClr>
                </a:solidFill>
              </a:defRPr>
            </a:lvl2pPr>
            <a:lvl3pPr marL="1218378" indent="0" algn="ctr">
              <a:buNone/>
              <a:defRPr>
                <a:solidFill>
                  <a:schemeClr val="tx1">
                    <a:tint val="75000"/>
                  </a:schemeClr>
                </a:solidFill>
              </a:defRPr>
            </a:lvl3pPr>
            <a:lvl4pPr marL="1827566" indent="0" algn="ctr">
              <a:buNone/>
              <a:defRPr>
                <a:solidFill>
                  <a:schemeClr val="tx1">
                    <a:tint val="75000"/>
                  </a:schemeClr>
                </a:solidFill>
              </a:defRPr>
            </a:lvl4pPr>
            <a:lvl5pPr marL="2436755" indent="0" algn="ctr">
              <a:buNone/>
              <a:defRPr>
                <a:solidFill>
                  <a:schemeClr val="tx1">
                    <a:tint val="75000"/>
                  </a:schemeClr>
                </a:solidFill>
              </a:defRPr>
            </a:lvl5pPr>
            <a:lvl6pPr marL="3045944" indent="0" algn="ctr">
              <a:buNone/>
              <a:defRPr>
                <a:solidFill>
                  <a:schemeClr val="tx1">
                    <a:tint val="75000"/>
                  </a:schemeClr>
                </a:solidFill>
              </a:defRPr>
            </a:lvl6pPr>
            <a:lvl7pPr marL="3655133" indent="0" algn="ctr">
              <a:buNone/>
              <a:defRPr>
                <a:solidFill>
                  <a:schemeClr val="tx1">
                    <a:tint val="75000"/>
                  </a:schemeClr>
                </a:solidFill>
              </a:defRPr>
            </a:lvl7pPr>
            <a:lvl8pPr marL="4264321" indent="0" algn="ctr">
              <a:buNone/>
              <a:defRPr>
                <a:solidFill>
                  <a:schemeClr val="tx1">
                    <a:tint val="75000"/>
                  </a:schemeClr>
                </a:solidFill>
              </a:defRPr>
            </a:lvl8pPr>
            <a:lvl9pPr marL="487351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555227" y="3431674"/>
            <a:ext cx="1081548" cy="337337"/>
          </a:xfrm>
          <a:prstGeom prst="rect">
            <a:avLst/>
          </a:prstGeom>
        </p:spPr>
        <p:txBody>
          <a:bodyPr anchor="ctr" anchorCtr="0"/>
          <a:lstStyle>
            <a:lvl1pPr algn="ctr">
              <a:defRPr sz="1600">
                <a:solidFill>
                  <a:srgbClr val="5B7F95"/>
                </a:solidFill>
                <a:latin typeface="Arial"/>
              </a:defRPr>
            </a:lvl1pPr>
          </a:lstStyle>
          <a:p>
            <a:pPr defTabSz="609189"/>
            <a:endParaRPr lang="en-US"/>
          </a:p>
        </p:txBody>
      </p:sp>
      <p:pic>
        <p:nvPicPr>
          <p:cNvPr id="5" name="Picture 4" descr="200 px_CPI Bug_RGB-03.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11216" y="1588455"/>
            <a:ext cx="991419" cy="793135"/>
          </a:xfrm>
          <a:prstGeom prst="rect">
            <a:avLst/>
          </a:prstGeom>
        </p:spPr>
      </p:pic>
    </p:spTree>
    <p:extLst>
      <p:ext uri="{BB962C8B-B14F-4D97-AF65-F5344CB8AC3E}">
        <p14:creationId xmlns:p14="http://schemas.microsoft.com/office/powerpoint/2010/main" val="2622618557"/>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image Title, subtitle + list">
    <p:spTree>
      <p:nvGrpSpPr>
        <p:cNvPr id="1" name=""/>
        <p:cNvGrpSpPr/>
        <p:nvPr/>
      </p:nvGrpSpPr>
      <p:grpSpPr>
        <a:xfrm>
          <a:off x="0" y="0"/>
          <a:ext cx="0" cy="0"/>
          <a:chOff x="0" y="0"/>
          <a:chExt cx="0" cy="0"/>
        </a:xfrm>
      </p:grpSpPr>
      <p:sp>
        <p:nvSpPr>
          <p:cNvPr id="3" name="Content Placeholder 2"/>
          <p:cNvSpPr>
            <a:spLocks noGrp="1"/>
          </p:cNvSpPr>
          <p:nvPr>
            <p:ph sz="quarter" idx="15" hasCustomPrompt="1"/>
          </p:nvPr>
        </p:nvSpPr>
        <p:spPr>
          <a:xfrm>
            <a:off x="185720" y="1310218"/>
            <a:ext cx="6356349" cy="4883149"/>
          </a:xfrm>
          <a:prstGeom prst="rect">
            <a:avLst/>
          </a:prstGeom>
        </p:spPr>
        <p:txBody>
          <a:bodyPr vert="horz"/>
          <a:lstStyle>
            <a:lvl1pPr>
              <a:defRPr sz="2133">
                <a:solidFill>
                  <a:schemeClr val="tx1"/>
                </a:solidFill>
                <a:latin typeface="+mn-lt"/>
              </a:defRPr>
            </a:lvl1pPr>
            <a:lvl2pPr>
              <a:defRPr sz="1333">
                <a:solidFill>
                  <a:schemeClr val="tx1"/>
                </a:solidFill>
                <a:latin typeface="+mn-lt"/>
              </a:defRPr>
            </a:lvl2pPr>
            <a:lvl3pPr>
              <a:defRPr sz="1333">
                <a:solidFill>
                  <a:schemeClr val="tx1"/>
                </a:solidFill>
                <a:latin typeface="+mn-lt"/>
              </a:defRPr>
            </a:lvl3pPr>
            <a:lvl4pPr>
              <a:defRPr sz="1333">
                <a:solidFill>
                  <a:schemeClr val="tx1"/>
                </a:solidFill>
                <a:latin typeface="+mn-lt"/>
              </a:defRPr>
            </a:lvl4pPr>
            <a:lvl5pPr>
              <a:defRPr sz="1333">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2" hasCustomPrompt="1"/>
          </p:nvPr>
        </p:nvSpPr>
        <p:spPr>
          <a:xfrm>
            <a:off x="185720" y="162985"/>
            <a:ext cx="12006280" cy="503767"/>
          </a:xfrm>
          <a:prstGeom prst="rect">
            <a:avLst/>
          </a:prstGeom>
        </p:spPr>
        <p:txBody>
          <a:bodyPr vert="horz" anchor="ctr" anchorCtr="0"/>
          <a:lstStyle>
            <a:lvl1pPr marL="0" indent="0">
              <a:buNone/>
              <a:defRPr sz="2667" b="0">
                <a:solidFill>
                  <a:srgbClr val="5B7F95"/>
                </a:solidFill>
              </a:defRPr>
            </a:lvl1pPr>
          </a:lstStyle>
          <a:p>
            <a:pPr lvl="0"/>
            <a:r>
              <a:rPr lang="en-US"/>
              <a:t>Click to edit master text styles</a:t>
            </a:r>
          </a:p>
        </p:txBody>
      </p:sp>
      <p:sp>
        <p:nvSpPr>
          <p:cNvPr id="5" name="Slide Number Placeholder 3"/>
          <p:cNvSpPr>
            <a:spLocks noGrp="1"/>
          </p:cNvSpPr>
          <p:nvPr>
            <p:ph type="sldNum" sz="quarter" idx="4"/>
          </p:nvPr>
        </p:nvSpPr>
        <p:spPr>
          <a:xfrm>
            <a:off x="0" y="6374155"/>
            <a:ext cx="12192000" cy="366183"/>
          </a:xfrm>
          <a:prstGeom prst="rect">
            <a:avLst/>
          </a:prstGeom>
        </p:spPr>
        <p:txBody>
          <a:bodyPr vert="horz" lIns="91440" tIns="45720" rIns="91440" bIns="45720" rtlCol="0" anchor="ctr"/>
          <a:lstStyle>
            <a:lvl1pPr algn="ctr">
              <a:defRPr sz="1333">
                <a:solidFill>
                  <a:srgbClr val="5B7F95"/>
                </a:solidFill>
                <a:latin typeface="Arial"/>
                <a:cs typeface="Arial"/>
              </a:defRPr>
            </a:lvl1pPr>
          </a:lstStyle>
          <a:p>
            <a:fld id="{C33AE0FB-E366-7344-BEAE-B16616A76E41}" type="slidenum">
              <a:rPr lang="en-US" smtClean="0"/>
              <a:pPr/>
              <a:t>‹#›</a:t>
            </a:fld>
            <a:endParaRPr lang="en-US"/>
          </a:p>
        </p:txBody>
      </p:sp>
      <p:sp>
        <p:nvSpPr>
          <p:cNvPr id="41" name="Text Placeholder 40"/>
          <p:cNvSpPr>
            <a:spLocks noGrp="1"/>
          </p:cNvSpPr>
          <p:nvPr>
            <p:ph type="body" sz="quarter" idx="11" hasCustomPrompt="1"/>
          </p:nvPr>
        </p:nvSpPr>
        <p:spPr>
          <a:xfrm>
            <a:off x="185721" y="682875"/>
            <a:ext cx="12006279" cy="360517"/>
          </a:xfrm>
          <a:prstGeom prst="rect">
            <a:avLst/>
          </a:prstGeom>
        </p:spPr>
        <p:txBody>
          <a:bodyPr anchor="ctr" anchorCtr="0"/>
          <a:lstStyle>
            <a:lvl1pPr marL="0" indent="0">
              <a:buNone/>
              <a:defRPr sz="1600">
                <a:solidFill>
                  <a:srgbClr val="5B7F95"/>
                </a:solidFill>
              </a:defRPr>
            </a:lvl1pPr>
          </a:lstStyle>
          <a:p>
            <a:pPr lvl="0"/>
            <a:r>
              <a:rPr lang="en-US"/>
              <a:t>Click to edit master text styles</a:t>
            </a:r>
          </a:p>
        </p:txBody>
      </p:sp>
      <p:sp>
        <p:nvSpPr>
          <p:cNvPr id="10" name="Text Placeholder 8"/>
          <p:cNvSpPr>
            <a:spLocks noGrp="1"/>
          </p:cNvSpPr>
          <p:nvPr>
            <p:ph type="body" sz="quarter" idx="14" hasCustomPrompt="1"/>
          </p:nvPr>
        </p:nvSpPr>
        <p:spPr>
          <a:xfrm>
            <a:off x="6722379" y="1310217"/>
            <a:ext cx="5469620" cy="4883355"/>
          </a:xfrm>
          <a:prstGeom prst="rect">
            <a:avLst/>
          </a:prstGeom>
          <a:noFill/>
        </p:spPr>
        <p:txBody>
          <a:bodyPr vert="horz" anchor="t" anchorCtr="0"/>
          <a:lstStyle>
            <a:lvl1pPr>
              <a:defRPr sz="2133">
                <a:latin typeface="+mn-lt"/>
              </a:defRPr>
            </a:lvl1pPr>
            <a:lvl2pPr>
              <a:defRPr sz="1333">
                <a:latin typeface="+mn-lt"/>
              </a:defRPr>
            </a:lvl2pPr>
            <a:lvl3pPr>
              <a:defRPr sz="1333">
                <a:latin typeface="+mn-lt"/>
              </a:defRPr>
            </a:lvl3pPr>
            <a:lvl4pPr>
              <a:defRPr sz="1333">
                <a:latin typeface="+mn-lt"/>
              </a:defRPr>
            </a:lvl4pPr>
            <a:lvl5pPr>
              <a:defRPr sz="1333">
                <a:latin typeface="+mn-lt"/>
              </a:defRPr>
            </a:lvl5pPr>
          </a:lstStyle>
          <a:p>
            <a:pPr lvl="0"/>
            <a:r>
              <a:rPr lang="en-US"/>
              <a:t>Click to edit master list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8904601"/>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ey point, supporting text,  right image, text">
    <p:spTree>
      <p:nvGrpSpPr>
        <p:cNvPr id="1" name=""/>
        <p:cNvGrpSpPr/>
        <p:nvPr/>
      </p:nvGrpSpPr>
      <p:grpSpPr>
        <a:xfrm>
          <a:off x="0" y="0"/>
          <a:ext cx="0" cy="0"/>
          <a:chOff x="0" y="0"/>
          <a:chExt cx="0" cy="0"/>
        </a:xfrm>
      </p:grpSpPr>
      <p:sp>
        <p:nvSpPr>
          <p:cNvPr id="8" name="Text Placeholder 7"/>
          <p:cNvSpPr>
            <a:spLocks noGrp="1"/>
          </p:cNvSpPr>
          <p:nvPr>
            <p:ph type="body" sz="quarter" idx="17" hasCustomPrompt="1"/>
          </p:nvPr>
        </p:nvSpPr>
        <p:spPr>
          <a:xfrm>
            <a:off x="185719" y="3494051"/>
            <a:ext cx="5422384" cy="660813"/>
          </a:xfrm>
          <a:prstGeom prst="rect">
            <a:avLst/>
          </a:prstGeom>
        </p:spPr>
        <p:txBody>
          <a:bodyPr vert="horz"/>
          <a:lstStyle>
            <a:lvl1pPr marL="0" indent="0">
              <a:buNone/>
              <a:defRPr sz="1600" b="1" baseline="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en-US"/>
              <a:t>Click to edit supporting text here. Keep this to 2 lines maximum. </a:t>
            </a:r>
          </a:p>
        </p:txBody>
      </p:sp>
      <p:sp>
        <p:nvSpPr>
          <p:cNvPr id="6" name="Text Placeholder 5"/>
          <p:cNvSpPr>
            <a:spLocks noGrp="1"/>
          </p:cNvSpPr>
          <p:nvPr>
            <p:ph type="body" sz="quarter" idx="12" hasCustomPrompt="1"/>
          </p:nvPr>
        </p:nvSpPr>
        <p:spPr>
          <a:xfrm>
            <a:off x="185719" y="1856588"/>
            <a:ext cx="5422932" cy="1521819"/>
          </a:xfrm>
          <a:prstGeom prst="rect">
            <a:avLst/>
          </a:prstGeom>
        </p:spPr>
        <p:txBody>
          <a:bodyPr vert="horz" anchor="t" anchorCtr="0"/>
          <a:lstStyle>
            <a:lvl1pPr marL="0" indent="0">
              <a:buNone/>
              <a:defRPr sz="2667" b="0" baseline="0">
                <a:solidFill>
                  <a:srgbClr val="5B7F95"/>
                </a:solidFill>
              </a:defRPr>
            </a:lvl1pPr>
          </a:lstStyle>
          <a:p>
            <a:pPr lvl="0"/>
            <a:r>
              <a:rPr lang="en-US"/>
              <a:t>Drop in an interesting point in this area. Keep it to 3 lines maximum. Keep it to 3 lines.</a:t>
            </a:r>
          </a:p>
          <a:p>
            <a:pPr lvl="0"/>
            <a:endParaRPr lang="en-US"/>
          </a:p>
        </p:txBody>
      </p:sp>
      <p:sp>
        <p:nvSpPr>
          <p:cNvPr id="5" name="Slide Number Placeholder 3"/>
          <p:cNvSpPr>
            <a:spLocks noGrp="1"/>
          </p:cNvSpPr>
          <p:nvPr>
            <p:ph type="sldNum" sz="quarter" idx="4"/>
          </p:nvPr>
        </p:nvSpPr>
        <p:spPr>
          <a:xfrm>
            <a:off x="0" y="6374155"/>
            <a:ext cx="12192000" cy="366183"/>
          </a:xfrm>
          <a:prstGeom prst="rect">
            <a:avLst/>
          </a:prstGeom>
        </p:spPr>
        <p:txBody>
          <a:bodyPr vert="horz" lIns="91440" tIns="45720" rIns="91440" bIns="45720" rtlCol="0" anchor="ctr"/>
          <a:lstStyle>
            <a:lvl1pPr algn="ctr">
              <a:defRPr sz="1333">
                <a:solidFill>
                  <a:srgbClr val="5B7F95"/>
                </a:solidFill>
                <a:latin typeface="Arial"/>
                <a:cs typeface="Arial"/>
              </a:defRPr>
            </a:lvl1pPr>
          </a:lstStyle>
          <a:p>
            <a:fld id="{C33AE0FB-E366-7344-BEAE-B16616A76E41}" type="slidenum">
              <a:rPr lang="en-US" smtClean="0"/>
              <a:pPr/>
              <a:t>‹#›</a:t>
            </a:fld>
            <a:endParaRPr lang="en-US"/>
          </a:p>
        </p:txBody>
      </p:sp>
      <p:sp>
        <p:nvSpPr>
          <p:cNvPr id="3" name="Content Placeholder 2"/>
          <p:cNvSpPr>
            <a:spLocks noGrp="1"/>
          </p:cNvSpPr>
          <p:nvPr>
            <p:ph sz="quarter" idx="15" hasCustomPrompt="1"/>
          </p:nvPr>
        </p:nvSpPr>
        <p:spPr>
          <a:xfrm>
            <a:off x="6120781" y="0"/>
            <a:ext cx="6071220" cy="6282267"/>
          </a:xfrm>
          <a:prstGeom prst="rect">
            <a:avLst/>
          </a:prstGeom>
        </p:spPr>
        <p:txBody>
          <a:bodyPr vert="horz"/>
          <a:lstStyle>
            <a:lvl1pPr marL="0" indent="0">
              <a:buNone/>
              <a:defRPr sz="1600" baseline="0"/>
            </a:lvl1pPr>
          </a:lstStyle>
          <a:p>
            <a:pPr lvl="0"/>
            <a:r>
              <a:rPr lang="en-US"/>
              <a:t>Drag and drop your image, chart or graphic here.</a:t>
            </a:r>
          </a:p>
        </p:txBody>
      </p:sp>
      <p:sp>
        <p:nvSpPr>
          <p:cNvPr id="4" name="Text Placeholder 3"/>
          <p:cNvSpPr>
            <a:spLocks noGrp="1"/>
          </p:cNvSpPr>
          <p:nvPr>
            <p:ph type="body" sz="quarter" idx="18" hasCustomPrompt="1"/>
          </p:nvPr>
        </p:nvSpPr>
        <p:spPr>
          <a:xfrm>
            <a:off x="186267" y="4277784"/>
            <a:ext cx="5420784" cy="1843616"/>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333" baseline="0">
                <a:latin typeface="+mn-lt"/>
              </a:defRPr>
            </a:lvl1pPr>
            <a:lvl2pPr marL="609585" indent="0">
              <a:buNone/>
              <a:defRPr sz="1333"/>
            </a:lvl2pPr>
            <a:lvl3pPr marL="1219170" indent="0">
              <a:buNone/>
              <a:defRPr sz="1333"/>
            </a:lvl3pPr>
            <a:lvl4pPr marL="1828754" indent="0">
              <a:buNone/>
              <a:defRPr sz="1333"/>
            </a:lvl4pPr>
            <a:lvl5pPr marL="2438339" indent="0">
              <a:buNone/>
              <a:defRPr sz="1333"/>
            </a:lvl5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US"/>
              <a:t>If you have more to say, drop the rest of the text here. If you have more to say, drop the rest of the text here. If you have more to say, drop the rest of the text here. </a:t>
            </a:r>
          </a:p>
          <a:p>
            <a:pPr marL="0" marR="0" lvl="0" indent="0" algn="l" defTabSz="609585" rtl="0" eaLnBrk="1" fontAlgn="auto" latinLnBrk="0" hangingPunct="1">
              <a:lnSpc>
                <a:spcPct val="100000"/>
              </a:lnSpc>
              <a:spcBef>
                <a:spcPct val="20000"/>
              </a:spcBef>
              <a:spcAft>
                <a:spcPts val="0"/>
              </a:spcAft>
              <a:buClrTx/>
              <a:buSzTx/>
              <a:buFont typeface="Arial"/>
              <a:buNone/>
              <a:tabLst/>
              <a:defRPr/>
            </a:pPr>
            <a:endParaRPr lang="en-US"/>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US"/>
              <a:t>If you have more to say, drop the rest of the text here. If you have more to say, drop the rest of the text here. </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US"/>
              <a:t>If you have more to say, drop the rest of the text here. </a:t>
            </a:r>
          </a:p>
          <a:p>
            <a:pPr lvl="0"/>
            <a:endParaRPr lang="en-US"/>
          </a:p>
        </p:txBody>
      </p:sp>
    </p:spTree>
    <p:extLst>
      <p:ext uri="{BB962C8B-B14F-4D97-AF65-F5344CB8AC3E}">
        <p14:creationId xmlns:p14="http://schemas.microsoft.com/office/powerpoint/2010/main" val="1482794228"/>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key point, supporting text,  left image, text">
    <p:spTree>
      <p:nvGrpSpPr>
        <p:cNvPr id="1" name=""/>
        <p:cNvGrpSpPr/>
        <p:nvPr/>
      </p:nvGrpSpPr>
      <p:grpSpPr>
        <a:xfrm>
          <a:off x="0" y="0"/>
          <a:ext cx="0" cy="0"/>
          <a:chOff x="0" y="0"/>
          <a:chExt cx="0" cy="0"/>
        </a:xfrm>
      </p:grpSpPr>
      <p:sp>
        <p:nvSpPr>
          <p:cNvPr id="8" name="Text Placeholder 7"/>
          <p:cNvSpPr>
            <a:spLocks noGrp="1"/>
          </p:cNvSpPr>
          <p:nvPr>
            <p:ph type="body" sz="quarter" idx="17" hasCustomPrompt="1"/>
          </p:nvPr>
        </p:nvSpPr>
        <p:spPr>
          <a:xfrm>
            <a:off x="6529524" y="3494051"/>
            <a:ext cx="5422384" cy="660813"/>
          </a:xfrm>
          <a:prstGeom prst="rect">
            <a:avLst/>
          </a:prstGeom>
        </p:spPr>
        <p:txBody>
          <a:bodyPr vert="horz"/>
          <a:lstStyle>
            <a:lvl1pPr marL="0" indent="0">
              <a:buNone/>
              <a:defRPr sz="1600" b="1" baseline="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en-US"/>
              <a:t>Click to edit supporting text here. Keep this to 2 lines maximum. </a:t>
            </a:r>
          </a:p>
        </p:txBody>
      </p:sp>
      <p:sp>
        <p:nvSpPr>
          <p:cNvPr id="6" name="Text Placeholder 5"/>
          <p:cNvSpPr>
            <a:spLocks noGrp="1"/>
          </p:cNvSpPr>
          <p:nvPr>
            <p:ph type="body" sz="quarter" idx="12" hasCustomPrompt="1"/>
          </p:nvPr>
        </p:nvSpPr>
        <p:spPr>
          <a:xfrm>
            <a:off x="6529525" y="1856588"/>
            <a:ext cx="5422932" cy="1521819"/>
          </a:xfrm>
          <a:prstGeom prst="rect">
            <a:avLst/>
          </a:prstGeom>
        </p:spPr>
        <p:txBody>
          <a:bodyPr vert="horz" anchor="t" anchorCtr="0"/>
          <a:lstStyle>
            <a:lvl1pPr marL="0" indent="0">
              <a:buNone/>
              <a:defRPr sz="2667" b="0" baseline="0">
                <a:solidFill>
                  <a:srgbClr val="5B7F95"/>
                </a:solidFill>
              </a:defRPr>
            </a:lvl1pPr>
          </a:lstStyle>
          <a:p>
            <a:pPr lvl="0"/>
            <a:r>
              <a:rPr lang="en-US"/>
              <a:t>Drop in an interesting point in this area. Keep it to 3 lines maximum. Keep it to 3 lines.</a:t>
            </a:r>
          </a:p>
        </p:txBody>
      </p:sp>
      <p:sp>
        <p:nvSpPr>
          <p:cNvPr id="5" name="Slide Number Placeholder 3"/>
          <p:cNvSpPr>
            <a:spLocks noGrp="1"/>
          </p:cNvSpPr>
          <p:nvPr>
            <p:ph type="sldNum" sz="quarter" idx="4"/>
          </p:nvPr>
        </p:nvSpPr>
        <p:spPr>
          <a:xfrm>
            <a:off x="0" y="6374155"/>
            <a:ext cx="12192000" cy="366183"/>
          </a:xfrm>
          <a:prstGeom prst="rect">
            <a:avLst/>
          </a:prstGeom>
        </p:spPr>
        <p:txBody>
          <a:bodyPr vert="horz" lIns="91440" tIns="45720" rIns="91440" bIns="45720" rtlCol="0" anchor="ctr"/>
          <a:lstStyle>
            <a:lvl1pPr algn="ctr">
              <a:defRPr sz="1333">
                <a:solidFill>
                  <a:srgbClr val="5B7F95"/>
                </a:solidFill>
                <a:latin typeface="Arial"/>
                <a:cs typeface="Arial"/>
              </a:defRPr>
            </a:lvl1pPr>
          </a:lstStyle>
          <a:p>
            <a:fld id="{C33AE0FB-E366-7344-BEAE-B16616A76E41}" type="slidenum">
              <a:rPr lang="en-US" smtClean="0"/>
              <a:pPr/>
              <a:t>‹#›</a:t>
            </a:fld>
            <a:endParaRPr lang="en-US"/>
          </a:p>
        </p:txBody>
      </p:sp>
      <p:sp>
        <p:nvSpPr>
          <p:cNvPr id="3" name="Content Placeholder 2"/>
          <p:cNvSpPr>
            <a:spLocks noGrp="1"/>
          </p:cNvSpPr>
          <p:nvPr>
            <p:ph sz="quarter" idx="15" hasCustomPrompt="1"/>
          </p:nvPr>
        </p:nvSpPr>
        <p:spPr>
          <a:xfrm>
            <a:off x="1" y="0"/>
            <a:ext cx="6120780" cy="6282267"/>
          </a:xfrm>
          <a:prstGeom prst="rect">
            <a:avLst/>
          </a:prstGeom>
        </p:spPr>
        <p:txBody>
          <a:bodyPr vert="horz"/>
          <a:lstStyle>
            <a:lvl1pPr marL="0" indent="0">
              <a:buNone/>
              <a:defRPr sz="1600" baseline="0"/>
            </a:lvl1pPr>
          </a:lstStyle>
          <a:p>
            <a:pPr lvl="0"/>
            <a:r>
              <a:rPr lang="en-US"/>
              <a:t>Drag and drop your image, chart or graphic here.</a:t>
            </a:r>
          </a:p>
        </p:txBody>
      </p:sp>
      <p:sp>
        <p:nvSpPr>
          <p:cNvPr id="4" name="Text Placeholder 3"/>
          <p:cNvSpPr>
            <a:spLocks noGrp="1"/>
          </p:cNvSpPr>
          <p:nvPr>
            <p:ph type="body" sz="quarter" idx="18" hasCustomPrompt="1"/>
          </p:nvPr>
        </p:nvSpPr>
        <p:spPr>
          <a:xfrm>
            <a:off x="6530072" y="4277784"/>
            <a:ext cx="5420784" cy="1843616"/>
          </a:xfrm>
          <a:prstGeom prst="rect">
            <a:avLst/>
          </a:prstGeom>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333" baseline="0">
                <a:latin typeface="+mn-lt"/>
              </a:defRPr>
            </a:lvl1pPr>
            <a:lvl2pPr marL="609585" indent="0">
              <a:buNone/>
              <a:defRPr sz="1333"/>
            </a:lvl2pPr>
            <a:lvl3pPr marL="1219170" indent="0">
              <a:buNone/>
              <a:defRPr sz="1333"/>
            </a:lvl3pPr>
            <a:lvl4pPr marL="1828754" indent="0">
              <a:buNone/>
              <a:defRPr sz="1333"/>
            </a:lvl4pPr>
            <a:lvl5pPr marL="2438339" indent="0">
              <a:buNone/>
              <a:defRPr sz="1333"/>
            </a:lvl5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US"/>
              <a:t>If you have more to say, drop the rest of the text here. If you have more to say, drop the rest of the text here. If you have more to say, drop the rest of the text here. </a:t>
            </a:r>
          </a:p>
          <a:p>
            <a:pPr marL="0" marR="0" lvl="0" indent="0" algn="l" defTabSz="609585" rtl="0" eaLnBrk="1" fontAlgn="auto" latinLnBrk="0" hangingPunct="1">
              <a:lnSpc>
                <a:spcPct val="100000"/>
              </a:lnSpc>
              <a:spcBef>
                <a:spcPct val="20000"/>
              </a:spcBef>
              <a:spcAft>
                <a:spcPts val="0"/>
              </a:spcAft>
              <a:buClrTx/>
              <a:buSzTx/>
              <a:buFont typeface="Arial"/>
              <a:buNone/>
              <a:tabLst/>
              <a:defRPr/>
            </a:pPr>
            <a:endParaRPr lang="en-US"/>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US"/>
              <a:t>If you have more to say, drop the rest of the text here. If you have more to say, drop the rest of the text here. </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US"/>
              <a:t>If you have more to say, drop the rest of the text here. </a:t>
            </a:r>
          </a:p>
          <a:p>
            <a:pPr lvl="0"/>
            <a:endParaRPr lang="en-US"/>
          </a:p>
        </p:txBody>
      </p:sp>
    </p:spTree>
    <p:extLst>
      <p:ext uri="{BB962C8B-B14F-4D97-AF65-F5344CB8AC3E}">
        <p14:creationId xmlns:p14="http://schemas.microsoft.com/office/powerpoint/2010/main" val="3022627689"/>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right image, text block">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185719" y="1856589"/>
            <a:ext cx="5866584" cy="503767"/>
          </a:xfrm>
          <a:prstGeom prst="rect">
            <a:avLst/>
          </a:prstGeom>
        </p:spPr>
        <p:txBody>
          <a:bodyPr vert="horz" anchor="ctr" anchorCtr="0"/>
          <a:lstStyle>
            <a:lvl1pPr marL="0" indent="0">
              <a:buNone/>
              <a:defRPr sz="2667" b="0">
                <a:solidFill>
                  <a:srgbClr val="5B7F95"/>
                </a:solidFill>
                <a:latin typeface="+mj-lt"/>
              </a:defRPr>
            </a:lvl1pPr>
          </a:lstStyle>
          <a:p>
            <a:pPr lvl="0"/>
            <a:r>
              <a:rPr lang="en-US"/>
              <a:t>Click to edit your key point</a:t>
            </a:r>
          </a:p>
        </p:txBody>
      </p:sp>
      <p:sp>
        <p:nvSpPr>
          <p:cNvPr id="5" name="Slide Number Placeholder 3"/>
          <p:cNvSpPr>
            <a:spLocks noGrp="1"/>
          </p:cNvSpPr>
          <p:nvPr>
            <p:ph type="sldNum" sz="quarter" idx="4"/>
          </p:nvPr>
        </p:nvSpPr>
        <p:spPr>
          <a:xfrm>
            <a:off x="0" y="6374155"/>
            <a:ext cx="12192000" cy="366183"/>
          </a:xfrm>
          <a:prstGeom prst="rect">
            <a:avLst/>
          </a:prstGeom>
        </p:spPr>
        <p:txBody>
          <a:bodyPr vert="horz" lIns="91440" tIns="45720" rIns="91440" bIns="45720" rtlCol="0" anchor="ctr"/>
          <a:lstStyle>
            <a:lvl1pPr algn="ctr">
              <a:defRPr sz="1333">
                <a:solidFill>
                  <a:srgbClr val="5B7F95"/>
                </a:solidFill>
                <a:latin typeface="Arial"/>
                <a:cs typeface="Arial"/>
              </a:defRPr>
            </a:lvl1pPr>
          </a:lstStyle>
          <a:p>
            <a:fld id="{C33AE0FB-E366-7344-BEAE-B16616A76E41}" type="slidenum">
              <a:rPr lang="en-US" smtClean="0"/>
              <a:pPr/>
              <a:t>‹#›</a:t>
            </a:fld>
            <a:endParaRPr lang="en-US"/>
          </a:p>
        </p:txBody>
      </p:sp>
      <p:sp>
        <p:nvSpPr>
          <p:cNvPr id="10" name="Text Placeholder 8"/>
          <p:cNvSpPr>
            <a:spLocks noGrp="1"/>
          </p:cNvSpPr>
          <p:nvPr>
            <p:ph type="body" sz="quarter" idx="14" hasCustomPrompt="1"/>
          </p:nvPr>
        </p:nvSpPr>
        <p:spPr>
          <a:xfrm>
            <a:off x="185722" y="2381593"/>
            <a:ext cx="5866581" cy="3900127"/>
          </a:xfrm>
          <a:prstGeom prst="rect">
            <a:avLst/>
          </a:prstGeom>
        </p:spPr>
        <p:txBody>
          <a:bodyPr vert="horz" anchor="t" anchorCtr="0"/>
          <a:lstStyle>
            <a:lvl1pPr marL="0" marR="0" indent="0" algn="l" defTabSz="609189" rtl="0" eaLnBrk="1" fontAlgn="auto" latinLnBrk="0" hangingPunct="1">
              <a:lnSpc>
                <a:spcPct val="100000"/>
              </a:lnSpc>
              <a:spcBef>
                <a:spcPts val="0"/>
              </a:spcBef>
              <a:spcAft>
                <a:spcPts val="0"/>
              </a:spcAft>
              <a:buClrTx/>
              <a:buSzTx/>
              <a:buFontTx/>
              <a:buNone/>
              <a:tabLst/>
              <a:defRPr sz="1600" baseline="0">
                <a:latin typeface="+mn-lt"/>
              </a:defRPr>
            </a:lvl1pPr>
            <a:lvl2pPr marL="609585" indent="0">
              <a:buNone/>
              <a:defRPr sz="1600">
                <a:latin typeface="+mn-lt"/>
              </a:defRPr>
            </a:lvl2pPr>
            <a:lvl3pPr marL="1219170" indent="0">
              <a:buNone/>
              <a:defRPr sz="1600">
                <a:latin typeface="+mn-lt"/>
              </a:defRPr>
            </a:lvl3pPr>
            <a:lvl4pPr marL="1828754" indent="0">
              <a:buNone/>
              <a:defRPr sz="1600">
                <a:latin typeface="+mn-lt"/>
              </a:defRPr>
            </a:lvl4pPr>
            <a:lvl5pPr marL="2438339" indent="0">
              <a:buNone/>
              <a:defRPr sz="1600">
                <a:latin typeface="+mn-lt"/>
              </a:defRPr>
            </a:lvl5pPr>
          </a:lstStyle>
          <a:p>
            <a:pPr marL="0" marR="0" indent="0" algn="l" defTabSz="456903" rtl="0" eaLnBrk="1" fontAlgn="auto" latinLnBrk="0" hangingPunct="1">
              <a:lnSpc>
                <a:spcPct val="100000"/>
              </a:lnSpc>
              <a:spcBef>
                <a:spcPts val="0"/>
              </a:spcBef>
              <a:spcAft>
                <a:spcPts val="0"/>
              </a:spcAft>
              <a:buClrTx/>
              <a:buSzTx/>
              <a:buFontTx/>
              <a:buNone/>
              <a:tabLst/>
              <a:defRPr/>
            </a:pPr>
            <a:r>
              <a:rPr lang="en-US"/>
              <a:t>Click here to edit your copy. This block is for text. </a:t>
            </a:r>
          </a:p>
          <a:p>
            <a:pPr marL="0" marR="0" indent="0" algn="l" defTabSz="456903" rtl="0" eaLnBrk="1" fontAlgn="auto" latinLnBrk="0" hangingPunct="1">
              <a:lnSpc>
                <a:spcPct val="100000"/>
              </a:lnSpc>
              <a:spcBef>
                <a:spcPts val="0"/>
              </a:spcBef>
              <a:spcAft>
                <a:spcPts val="0"/>
              </a:spcAft>
              <a:buClrTx/>
              <a:buSzTx/>
              <a:buFontTx/>
              <a:buNone/>
              <a:tabLst/>
              <a:defRPr/>
            </a:pPr>
            <a:r>
              <a:rPr lang="en-US" err="1"/>
              <a:t>Lorem</a:t>
            </a:r>
            <a:r>
              <a:rPr lang="en-US"/>
              <a:t> </a:t>
            </a:r>
            <a:r>
              <a:rPr lang="en-US" err="1"/>
              <a:t>ipsum</a:t>
            </a:r>
            <a:r>
              <a:rPr lang="en-US"/>
              <a:t> dolor sit </a:t>
            </a:r>
            <a:r>
              <a:rPr lang="en-US" err="1"/>
              <a:t>amet</a:t>
            </a:r>
            <a:r>
              <a:rPr lang="en-US"/>
              <a:t>. integer </a:t>
            </a:r>
            <a:r>
              <a:rPr lang="en-US" err="1"/>
              <a:t>ut</a:t>
            </a:r>
            <a:r>
              <a:rPr lang="en-US"/>
              <a:t> </a:t>
            </a:r>
            <a:r>
              <a:rPr lang="en-US" err="1"/>
              <a:t>mauris</a:t>
            </a:r>
            <a:r>
              <a:rPr lang="en-US"/>
              <a:t> </a:t>
            </a:r>
            <a:r>
              <a:rPr lang="en-US" err="1"/>
              <a:t>eu</a:t>
            </a:r>
            <a:r>
              <a:rPr lang="en-US"/>
              <a:t> </a:t>
            </a:r>
            <a:r>
              <a:rPr lang="en-US" err="1"/>
              <a:t>nunc</a:t>
            </a:r>
            <a:r>
              <a:rPr lang="en-US"/>
              <a:t> </a:t>
            </a:r>
            <a:r>
              <a:rPr lang="en-US" err="1"/>
              <a:t>turpis</a:t>
            </a:r>
            <a:r>
              <a:rPr lang="en-US"/>
              <a:t>, non </a:t>
            </a:r>
            <a:r>
              <a:rPr lang="en-US" err="1"/>
              <a:t>libero</a:t>
            </a:r>
            <a:r>
              <a:rPr lang="en-US"/>
              <a:t> </a:t>
            </a:r>
            <a:r>
              <a:rPr lang="en-US" err="1"/>
              <a:t>donec</a:t>
            </a:r>
            <a:r>
              <a:rPr lang="en-US"/>
              <a:t> </a:t>
            </a:r>
            <a:r>
              <a:rPr lang="en-US" err="1"/>
              <a:t>quisque</a:t>
            </a:r>
            <a:r>
              <a:rPr lang="en-US"/>
              <a:t> </a:t>
            </a:r>
            <a:r>
              <a:rPr lang="en-US" err="1"/>
              <a:t>pellentesque</a:t>
            </a:r>
            <a:r>
              <a:rPr lang="en-US"/>
              <a:t> </a:t>
            </a:r>
            <a:r>
              <a:rPr lang="en-US" err="1"/>
              <a:t>litora</a:t>
            </a:r>
            <a:r>
              <a:rPr lang="en-US"/>
              <a:t> </a:t>
            </a:r>
            <a:r>
              <a:rPr lang="en-US" err="1"/>
              <a:t>accumsan</a:t>
            </a:r>
            <a:r>
              <a:rPr lang="en-US"/>
              <a:t>, </a:t>
            </a:r>
            <a:r>
              <a:rPr lang="en-US" err="1"/>
              <a:t>eros</a:t>
            </a:r>
            <a:r>
              <a:rPr lang="en-US"/>
              <a:t> per </a:t>
            </a:r>
            <a:r>
              <a:rPr lang="en-US" err="1"/>
              <a:t>massa</a:t>
            </a:r>
            <a:r>
              <a:rPr lang="en-US"/>
              <a:t> </a:t>
            </a:r>
            <a:r>
              <a:rPr lang="en-US" err="1"/>
              <a:t>facilisis</a:t>
            </a:r>
            <a:r>
              <a:rPr lang="en-US"/>
              <a:t>. </a:t>
            </a:r>
            <a:r>
              <a:rPr lang="en-US" err="1"/>
              <a:t>Sed</a:t>
            </a:r>
            <a:r>
              <a:rPr lang="en-US"/>
              <a:t> </a:t>
            </a:r>
            <a:r>
              <a:rPr lang="en-US" err="1"/>
              <a:t>iaculis</a:t>
            </a:r>
            <a:r>
              <a:rPr lang="en-US"/>
              <a:t> </a:t>
            </a:r>
            <a:r>
              <a:rPr lang="en-US" err="1"/>
              <a:t>euismod</a:t>
            </a:r>
            <a:r>
              <a:rPr lang="en-US"/>
              <a:t>. </a:t>
            </a:r>
            <a:r>
              <a:rPr lang="en-US" err="1"/>
              <a:t>Lectus</a:t>
            </a:r>
            <a:r>
              <a:rPr lang="en-US"/>
              <a:t> in </a:t>
            </a:r>
            <a:r>
              <a:rPr lang="en-US" err="1"/>
              <a:t>diam</a:t>
            </a:r>
            <a:r>
              <a:rPr lang="en-US"/>
              <a:t> </a:t>
            </a:r>
            <a:r>
              <a:rPr lang="en-US" err="1"/>
              <a:t>mattis</a:t>
            </a:r>
            <a:r>
              <a:rPr lang="en-US"/>
              <a:t> integer, </a:t>
            </a:r>
            <a:r>
              <a:rPr lang="en-US" err="1"/>
              <a:t>consequat</a:t>
            </a:r>
            <a:r>
              <a:rPr lang="en-US"/>
              <a:t> </a:t>
            </a:r>
            <a:r>
              <a:rPr lang="en-US" err="1"/>
              <a:t>curabitur</a:t>
            </a:r>
            <a:r>
              <a:rPr lang="en-US"/>
              <a:t> </a:t>
            </a:r>
            <a:r>
              <a:rPr lang="en-US" err="1"/>
              <a:t>sodales</a:t>
            </a:r>
            <a:r>
              <a:rPr lang="en-US"/>
              <a:t> in </a:t>
            </a:r>
            <a:r>
              <a:rPr lang="en-US" err="1"/>
              <a:t>fermentum</a:t>
            </a:r>
            <a:r>
              <a:rPr lang="en-US"/>
              <a:t> </a:t>
            </a:r>
            <a:r>
              <a:rPr lang="en-US" err="1"/>
              <a:t>erat</a:t>
            </a:r>
            <a:r>
              <a:rPr lang="en-US"/>
              <a:t> </a:t>
            </a:r>
            <a:r>
              <a:rPr lang="en-US" err="1"/>
              <a:t>lobortis</a:t>
            </a:r>
            <a:r>
              <a:rPr lang="en-US"/>
              <a:t>. </a:t>
            </a:r>
            <a:r>
              <a:rPr lang="en-US" err="1"/>
              <a:t>Dignissim</a:t>
            </a:r>
            <a:r>
              <a:rPr lang="en-US"/>
              <a:t> </a:t>
            </a:r>
            <a:r>
              <a:rPr lang="en-US" err="1"/>
              <a:t>nam</a:t>
            </a:r>
            <a:r>
              <a:rPr lang="en-US"/>
              <a:t> semper </a:t>
            </a:r>
            <a:r>
              <a:rPr lang="en-US" err="1"/>
              <a:t>suscipit</a:t>
            </a:r>
            <a:r>
              <a:rPr lang="en-US"/>
              <a:t> </a:t>
            </a:r>
            <a:r>
              <a:rPr lang="en-US" err="1"/>
              <a:t>felis</a:t>
            </a:r>
            <a:r>
              <a:rPr lang="en-US"/>
              <a:t> </a:t>
            </a:r>
            <a:r>
              <a:rPr lang="en-US" err="1"/>
              <a:t>consequatur</a:t>
            </a:r>
            <a:r>
              <a:rPr lang="en-US"/>
              <a:t> magna. </a:t>
            </a:r>
            <a:r>
              <a:rPr lang="en-US" err="1"/>
              <a:t>Augue</a:t>
            </a:r>
            <a:r>
              <a:rPr lang="en-US"/>
              <a:t> </a:t>
            </a:r>
            <a:r>
              <a:rPr lang="en-US" err="1"/>
              <a:t>inceptos</a:t>
            </a:r>
            <a:r>
              <a:rPr lang="en-US"/>
              <a:t>, </a:t>
            </a:r>
            <a:r>
              <a:rPr lang="en-US" err="1"/>
              <a:t>aute</a:t>
            </a:r>
            <a:r>
              <a:rPr lang="en-US"/>
              <a:t> </a:t>
            </a:r>
            <a:r>
              <a:rPr lang="en-US" err="1"/>
              <a:t>feugiat</a:t>
            </a:r>
            <a:r>
              <a:rPr lang="en-US"/>
              <a:t> dui </a:t>
            </a:r>
            <a:r>
              <a:rPr lang="en-US" err="1"/>
              <a:t>risus</a:t>
            </a:r>
            <a:r>
              <a:rPr lang="en-US"/>
              <a:t> </a:t>
            </a:r>
            <a:r>
              <a:rPr lang="en-US" err="1"/>
              <a:t>porttitor</a:t>
            </a:r>
            <a:r>
              <a:rPr lang="en-US"/>
              <a:t>, </a:t>
            </a:r>
            <a:r>
              <a:rPr lang="en-US" err="1"/>
              <a:t>sapien</a:t>
            </a:r>
            <a:r>
              <a:rPr lang="en-US"/>
              <a:t> </a:t>
            </a:r>
            <a:r>
              <a:rPr lang="en-US" err="1"/>
              <a:t>duis</a:t>
            </a:r>
            <a:r>
              <a:rPr lang="en-US"/>
              <a:t>, </a:t>
            </a:r>
            <a:r>
              <a:rPr lang="en-US" err="1"/>
              <a:t>convallis</a:t>
            </a:r>
            <a:r>
              <a:rPr lang="en-US"/>
              <a:t> vitae.</a:t>
            </a:r>
          </a:p>
          <a:p>
            <a:pPr marL="0" marR="0" indent="0" algn="l" defTabSz="456903" rtl="0" eaLnBrk="1" fontAlgn="auto" latinLnBrk="0" hangingPunct="1">
              <a:lnSpc>
                <a:spcPct val="100000"/>
              </a:lnSpc>
              <a:spcBef>
                <a:spcPts val="0"/>
              </a:spcBef>
              <a:spcAft>
                <a:spcPts val="0"/>
              </a:spcAft>
              <a:buClrTx/>
              <a:buSzTx/>
              <a:buFontTx/>
              <a:buNone/>
              <a:tabLst/>
              <a:defRPr/>
            </a:pPr>
            <a:endParaRPr lang="en-US"/>
          </a:p>
          <a:p>
            <a:pPr marL="0" marR="0" indent="0" algn="l" defTabSz="456903" rtl="0" eaLnBrk="1" fontAlgn="auto" latinLnBrk="0" hangingPunct="1">
              <a:lnSpc>
                <a:spcPct val="100000"/>
              </a:lnSpc>
              <a:spcBef>
                <a:spcPts val="0"/>
              </a:spcBef>
              <a:spcAft>
                <a:spcPts val="0"/>
              </a:spcAft>
              <a:buClrTx/>
              <a:buSzTx/>
              <a:buFontTx/>
              <a:buNone/>
              <a:tabLst/>
              <a:defRPr/>
            </a:pPr>
            <a:r>
              <a:rPr lang="en-US" err="1"/>
              <a:t>Feugiat</a:t>
            </a:r>
            <a:r>
              <a:rPr lang="en-US"/>
              <a:t> </a:t>
            </a:r>
            <a:r>
              <a:rPr lang="en-US" err="1"/>
              <a:t>ut</a:t>
            </a:r>
            <a:r>
              <a:rPr lang="en-US"/>
              <a:t>, </a:t>
            </a:r>
            <a:r>
              <a:rPr lang="en-US" err="1"/>
              <a:t>volutpat</a:t>
            </a:r>
            <a:r>
              <a:rPr lang="en-US"/>
              <a:t> </a:t>
            </a:r>
            <a:r>
              <a:rPr lang="en-US" err="1"/>
              <a:t>mauris</a:t>
            </a:r>
            <a:r>
              <a:rPr lang="en-US"/>
              <a:t> dolor </a:t>
            </a:r>
            <a:r>
              <a:rPr lang="en-US" err="1"/>
              <a:t>massa</a:t>
            </a:r>
            <a:r>
              <a:rPr lang="en-US"/>
              <a:t> </a:t>
            </a:r>
            <a:r>
              <a:rPr lang="en-US" err="1"/>
              <a:t>laoreet</a:t>
            </a:r>
            <a:r>
              <a:rPr lang="en-US"/>
              <a:t> </a:t>
            </a:r>
            <a:r>
              <a:rPr lang="en-US" err="1"/>
              <a:t>luctus</a:t>
            </a:r>
            <a:r>
              <a:rPr lang="en-US"/>
              <a:t>, id </a:t>
            </a:r>
            <a:r>
              <a:rPr lang="en-US" err="1"/>
              <a:t>lacinia</a:t>
            </a:r>
            <a:r>
              <a:rPr lang="en-US"/>
              <a:t> </a:t>
            </a:r>
            <a:r>
              <a:rPr lang="en-US" err="1"/>
              <a:t>accumsan</a:t>
            </a:r>
            <a:r>
              <a:rPr lang="en-US"/>
              <a:t> quam. </a:t>
            </a:r>
            <a:r>
              <a:rPr lang="en-US" err="1"/>
              <a:t>Risus</a:t>
            </a:r>
            <a:r>
              <a:rPr lang="en-US"/>
              <a:t> id, </a:t>
            </a:r>
            <a:r>
              <a:rPr lang="en-US" err="1"/>
              <a:t>veniam</a:t>
            </a:r>
            <a:r>
              <a:rPr lang="en-US"/>
              <a:t> ante </a:t>
            </a:r>
            <a:r>
              <a:rPr lang="en-US" err="1"/>
              <a:t>bibendum</a:t>
            </a:r>
            <a:r>
              <a:rPr lang="en-US"/>
              <a:t> </a:t>
            </a:r>
            <a:r>
              <a:rPr lang="en-US" err="1"/>
              <a:t>auctor</a:t>
            </a:r>
            <a:r>
              <a:rPr lang="en-US"/>
              <a:t> </a:t>
            </a:r>
            <a:r>
              <a:rPr lang="en-US" err="1"/>
              <a:t>est</a:t>
            </a:r>
            <a:r>
              <a:rPr lang="en-US"/>
              <a:t>, </a:t>
            </a:r>
            <a:r>
              <a:rPr lang="en-US" err="1"/>
              <a:t>praesent</a:t>
            </a:r>
            <a:r>
              <a:rPr lang="en-US"/>
              <a:t> </a:t>
            </a:r>
            <a:r>
              <a:rPr lang="en-US" err="1"/>
              <a:t>sollicitudin</a:t>
            </a:r>
            <a:r>
              <a:rPr lang="en-US"/>
              <a:t> </a:t>
            </a:r>
            <a:r>
              <a:rPr lang="en-US" err="1"/>
              <a:t>molestie</a:t>
            </a:r>
            <a:r>
              <a:rPr lang="en-US"/>
              <a:t> </a:t>
            </a:r>
            <a:r>
              <a:rPr lang="en-US" err="1"/>
              <a:t>nec</a:t>
            </a:r>
            <a:r>
              <a:rPr lang="en-US"/>
              <a:t>. </a:t>
            </a:r>
            <a:r>
              <a:rPr lang="en-US" err="1"/>
              <a:t>Laoreet</a:t>
            </a:r>
            <a:r>
              <a:rPr lang="en-US"/>
              <a:t> et </a:t>
            </a:r>
            <a:r>
              <a:rPr lang="en-US" err="1"/>
              <a:t>sed</a:t>
            </a:r>
            <a:r>
              <a:rPr lang="en-US"/>
              <a:t> </a:t>
            </a:r>
            <a:r>
              <a:rPr lang="en-US" err="1"/>
              <a:t>amet</a:t>
            </a:r>
            <a:r>
              <a:rPr lang="en-US"/>
              <a:t> sit </a:t>
            </a:r>
            <a:r>
              <a:rPr lang="en-US" err="1"/>
              <a:t>luctus</a:t>
            </a:r>
            <a:r>
              <a:rPr lang="en-US"/>
              <a:t>, </a:t>
            </a:r>
            <a:r>
              <a:rPr lang="en-US" err="1"/>
              <a:t>mauris</a:t>
            </a:r>
            <a:r>
              <a:rPr lang="en-US"/>
              <a:t> </a:t>
            </a:r>
            <a:r>
              <a:rPr lang="en-US" err="1"/>
              <a:t>posuere</a:t>
            </a:r>
            <a:r>
              <a:rPr lang="en-US"/>
              <a:t> </a:t>
            </a:r>
            <a:r>
              <a:rPr lang="en-US" err="1"/>
              <a:t>lacinia</a:t>
            </a:r>
            <a:r>
              <a:rPr lang="en-US"/>
              <a:t> </a:t>
            </a:r>
            <a:r>
              <a:rPr lang="en-US" err="1"/>
              <a:t>vel</a:t>
            </a:r>
            <a:r>
              <a:rPr lang="en-US"/>
              <a:t>, </a:t>
            </a:r>
            <a:r>
              <a:rPr lang="en-US" err="1"/>
              <a:t>arcu</a:t>
            </a:r>
            <a:r>
              <a:rPr lang="en-US"/>
              <a:t> </a:t>
            </a:r>
            <a:r>
              <a:rPr lang="en-US" err="1"/>
              <a:t>pellentesque</a:t>
            </a:r>
            <a:r>
              <a:rPr lang="en-US"/>
              <a:t> </a:t>
            </a:r>
            <a:r>
              <a:rPr lang="en-US" err="1"/>
              <a:t>nibh</a:t>
            </a:r>
            <a:r>
              <a:rPr lang="en-US"/>
              <a:t>, </a:t>
            </a:r>
            <a:r>
              <a:rPr lang="en-US" err="1"/>
              <a:t>tellus</a:t>
            </a:r>
            <a:r>
              <a:rPr lang="en-US"/>
              <a:t> in et non </a:t>
            </a:r>
            <a:r>
              <a:rPr lang="en-US" err="1"/>
              <a:t>cras</a:t>
            </a:r>
            <a:r>
              <a:rPr lang="en-US"/>
              <a:t> </a:t>
            </a:r>
            <a:r>
              <a:rPr lang="en-US" err="1"/>
              <a:t>lobortis</a:t>
            </a:r>
            <a:r>
              <a:rPr lang="en-US"/>
              <a:t>, </a:t>
            </a:r>
            <a:r>
              <a:rPr lang="en-US" err="1"/>
              <a:t>sagittis</a:t>
            </a:r>
            <a:r>
              <a:rPr lang="en-US"/>
              <a:t> lacus. </a:t>
            </a:r>
            <a:r>
              <a:rPr lang="en-US" err="1"/>
              <a:t>Velit</a:t>
            </a:r>
            <a:r>
              <a:rPr lang="en-US"/>
              <a:t> </a:t>
            </a:r>
            <a:r>
              <a:rPr lang="en-US" err="1"/>
              <a:t>aliquam</a:t>
            </a:r>
            <a:r>
              <a:rPr lang="en-US"/>
              <a:t>. </a:t>
            </a:r>
            <a:r>
              <a:rPr lang="en-US" err="1"/>
              <a:t>Adipiscing</a:t>
            </a:r>
            <a:r>
              <a:rPr lang="en-US"/>
              <a:t> </a:t>
            </a:r>
            <a:r>
              <a:rPr lang="en-US" err="1"/>
              <a:t>nunc</a:t>
            </a:r>
            <a:r>
              <a:rPr lang="en-US"/>
              <a:t> </a:t>
            </a:r>
            <a:r>
              <a:rPr lang="en-US" err="1"/>
              <a:t>tempor</a:t>
            </a:r>
            <a:r>
              <a:rPr lang="en-US"/>
              <a:t> </a:t>
            </a:r>
            <a:r>
              <a:rPr lang="en-US" err="1"/>
              <a:t>velit</a:t>
            </a:r>
            <a:r>
              <a:rPr lang="en-US"/>
              <a:t>.</a:t>
            </a:r>
          </a:p>
        </p:txBody>
      </p:sp>
      <p:sp>
        <p:nvSpPr>
          <p:cNvPr id="3" name="Content Placeholder 2"/>
          <p:cNvSpPr>
            <a:spLocks noGrp="1"/>
          </p:cNvSpPr>
          <p:nvPr>
            <p:ph sz="quarter" idx="15" hasCustomPrompt="1"/>
          </p:nvPr>
        </p:nvSpPr>
        <p:spPr>
          <a:xfrm>
            <a:off x="6120781" y="1"/>
            <a:ext cx="6071220" cy="6281719"/>
          </a:xfrm>
          <a:prstGeom prst="rect">
            <a:avLst/>
          </a:prstGeom>
        </p:spPr>
        <p:txBody>
          <a:bodyPr vert="horz"/>
          <a:lstStyle>
            <a:lvl1pPr marL="0" indent="0">
              <a:buNone/>
              <a:defRPr sz="1600" baseline="0"/>
            </a:lvl1pPr>
          </a:lstStyle>
          <a:p>
            <a:pPr lvl="0"/>
            <a:r>
              <a:rPr lang="en-US"/>
              <a:t>Drag and drop your image, chart or graphic here.</a:t>
            </a:r>
          </a:p>
        </p:txBody>
      </p:sp>
    </p:spTree>
    <p:extLst>
      <p:ext uri="{BB962C8B-B14F-4D97-AF65-F5344CB8AC3E}">
        <p14:creationId xmlns:p14="http://schemas.microsoft.com/office/powerpoint/2010/main" val="2553091412"/>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left image, text block">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207376" y="1835351"/>
            <a:ext cx="5866584" cy="503767"/>
          </a:xfrm>
          <a:prstGeom prst="rect">
            <a:avLst/>
          </a:prstGeom>
        </p:spPr>
        <p:txBody>
          <a:bodyPr vert="horz" anchor="ctr" anchorCtr="0"/>
          <a:lstStyle>
            <a:lvl1pPr marL="0" indent="0">
              <a:buNone/>
              <a:defRPr sz="2667" b="0">
                <a:solidFill>
                  <a:srgbClr val="5B7F95"/>
                </a:solidFill>
              </a:defRPr>
            </a:lvl1pPr>
          </a:lstStyle>
          <a:p>
            <a:pPr lvl="0"/>
            <a:r>
              <a:rPr lang="en-US"/>
              <a:t>Click to edit your key point</a:t>
            </a:r>
          </a:p>
        </p:txBody>
      </p:sp>
      <p:sp>
        <p:nvSpPr>
          <p:cNvPr id="5" name="Slide Number Placeholder 3"/>
          <p:cNvSpPr>
            <a:spLocks noGrp="1"/>
          </p:cNvSpPr>
          <p:nvPr>
            <p:ph type="sldNum" sz="quarter" idx="4"/>
          </p:nvPr>
        </p:nvSpPr>
        <p:spPr>
          <a:xfrm>
            <a:off x="0" y="6374155"/>
            <a:ext cx="12192000" cy="366183"/>
          </a:xfrm>
          <a:prstGeom prst="rect">
            <a:avLst/>
          </a:prstGeom>
        </p:spPr>
        <p:txBody>
          <a:bodyPr vert="horz" lIns="91440" tIns="45720" rIns="91440" bIns="45720" rtlCol="0" anchor="ctr"/>
          <a:lstStyle>
            <a:lvl1pPr algn="ctr">
              <a:defRPr sz="1333">
                <a:solidFill>
                  <a:srgbClr val="5B7F95"/>
                </a:solidFill>
                <a:latin typeface="Arial"/>
                <a:cs typeface="Arial"/>
              </a:defRPr>
            </a:lvl1pPr>
          </a:lstStyle>
          <a:p>
            <a:fld id="{C33AE0FB-E366-7344-BEAE-B16616A76E41}" type="slidenum">
              <a:rPr lang="en-US" smtClean="0"/>
              <a:pPr/>
              <a:t>‹#›</a:t>
            </a:fld>
            <a:endParaRPr lang="en-US"/>
          </a:p>
        </p:txBody>
      </p:sp>
      <p:sp>
        <p:nvSpPr>
          <p:cNvPr id="10" name="Text Placeholder 8"/>
          <p:cNvSpPr>
            <a:spLocks noGrp="1"/>
          </p:cNvSpPr>
          <p:nvPr>
            <p:ph type="body" sz="quarter" idx="14" hasCustomPrompt="1"/>
          </p:nvPr>
        </p:nvSpPr>
        <p:spPr>
          <a:xfrm>
            <a:off x="6207379" y="2360355"/>
            <a:ext cx="5866581" cy="3900127"/>
          </a:xfrm>
          <a:prstGeom prst="rect">
            <a:avLst/>
          </a:prstGeom>
        </p:spPr>
        <p:txBody>
          <a:bodyPr vert="horz" anchor="t" anchorCtr="0"/>
          <a:lstStyle>
            <a:lvl1pPr marL="0" marR="0" indent="0" algn="l" defTabSz="609189" rtl="0" eaLnBrk="1" fontAlgn="auto" latinLnBrk="0" hangingPunct="1">
              <a:lnSpc>
                <a:spcPct val="100000"/>
              </a:lnSpc>
              <a:spcBef>
                <a:spcPts val="0"/>
              </a:spcBef>
              <a:spcAft>
                <a:spcPts val="0"/>
              </a:spcAft>
              <a:buClrTx/>
              <a:buSzTx/>
              <a:buFontTx/>
              <a:buNone/>
              <a:tabLst/>
              <a:defRPr sz="1600" baseline="0">
                <a:latin typeface="+mn-lt"/>
              </a:defRPr>
            </a:lvl1pPr>
            <a:lvl2pPr marL="609585" indent="0">
              <a:buNone/>
              <a:defRPr sz="1600">
                <a:latin typeface="+mn-lt"/>
              </a:defRPr>
            </a:lvl2pPr>
            <a:lvl3pPr marL="1219170" indent="0">
              <a:buNone/>
              <a:defRPr sz="1600">
                <a:latin typeface="+mn-lt"/>
              </a:defRPr>
            </a:lvl3pPr>
            <a:lvl4pPr marL="1828754" indent="0">
              <a:buNone/>
              <a:defRPr sz="1600">
                <a:latin typeface="+mn-lt"/>
              </a:defRPr>
            </a:lvl4pPr>
            <a:lvl5pPr marL="2438339" indent="0">
              <a:buNone/>
              <a:defRPr sz="1600">
                <a:latin typeface="+mn-lt"/>
              </a:defRPr>
            </a:lvl5pPr>
          </a:lstStyle>
          <a:p>
            <a:pPr marL="0" marR="0" indent="0" algn="l" defTabSz="456903" rtl="0" eaLnBrk="1" fontAlgn="auto" latinLnBrk="0" hangingPunct="1">
              <a:lnSpc>
                <a:spcPct val="100000"/>
              </a:lnSpc>
              <a:spcBef>
                <a:spcPts val="0"/>
              </a:spcBef>
              <a:spcAft>
                <a:spcPts val="0"/>
              </a:spcAft>
              <a:buClrTx/>
              <a:buSzTx/>
              <a:buFontTx/>
              <a:buNone/>
              <a:tabLst/>
              <a:defRPr/>
            </a:pPr>
            <a:r>
              <a:rPr lang="en-US"/>
              <a:t>Click here to edit your copy. This block is for text. </a:t>
            </a:r>
          </a:p>
          <a:p>
            <a:pPr marL="0" marR="0" indent="0" algn="l" defTabSz="456903" rtl="0" eaLnBrk="1" fontAlgn="auto" latinLnBrk="0" hangingPunct="1">
              <a:lnSpc>
                <a:spcPct val="100000"/>
              </a:lnSpc>
              <a:spcBef>
                <a:spcPts val="0"/>
              </a:spcBef>
              <a:spcAft>
                <a:spcPts val="0"/>
              </a:spcAft>
              <a:buClrTx/>
              <a:buSzTx/>
              <a:buFontTx/>
              <a:buNone/>
              <a:tabLst/>
              <a:defRPr/>
            </a:pPr>
            <a:r>
              <a:rPr lang="en-US" err="1"/>
              <a:t>Lorem</a:t>
            </a:r>
            <a:r>
              <a:rPr lang="en-US"/>
              <a:t> </a:t>
            </a:r>
            <a:r>
              <a:rPr lang="en-US" err="1"/>
              <a:t>ipsum</a:t>
            </a:r>
            <a:r>
              <a:rPr lang="en-US"/>
              <a:t> dolor sit </a:t>
            </a:r>
            <a:r>
              <a:rPr lang="en-US" err="1"/>
              <a:t>amet</a:t>
            </a:r>
            <a:r>
              <a:rPr lang="en-US"/>
              <a:t>. integer </a:t>
            </a:r>
            <a:r>
              <a:rPr lang="en-US" err="1"/>
              <a:t>ut</a:t>
            </a:r>
            <a:r>
              <a:rPr lang="en-US"/>
              <a:t> </a:t>
            </a:r>
            <a:r>
              <a:rPr lang="en-US" err="1"/>
              <a:t>mauris</a:t>
            </a:r>
            <a:r>
              <a:rPr lang="en-US"/>
              <a:t> </a:t>
            </a:r>
            <a:r>
              <a:rPr lang="en-US" err="1"/>
              <a:t>eu</a:t>
            </a:r>
            <a:r>
              <a:rPr lang="en-US"/>
              <a:t> </a:t>
            </a:r>
            <a:r>
              <a:rPr lang="en-US" err="1"/>
              <a:t>nunc</a:t>
            </a:r>
            <a:r>
              <a:rPr lang="en-US"/>
              <a:t> </a:t>
            </a:r>
            <a:r>
              <a:rPr lang="en-US" err="1"/>
              <a:t>turpis</a:t>
            </a:r>
            <a:r>
              <a:rPr lang="en-US"/>
              <a:t>, non </a:t>
            </a:r>
            <a:r>
              <a:rPr lang="en-US" err="1"/>
              <a:t>libero</a:t>
            </a:r>
            <a:r>
              <a:rPr lang="en-US"/>
              <a:t> </a:t>
            </a:r>
            <a:r>
              <a:rPr lang="en-US" err="1"/>
              <a:t>donec</a:t>
            </a:r>
            <a:r>
              <a:rPr lang="en-US"/>
              <a:t> </a:t>
            </a:r>
            <a:r>
              <a:rPr lang="en-US" err="1"/>
              <a:t>quisque</a:t>
            </a:r>
            <a:r>
              <a:rPr lang="en-US"/>
              <a:t> </a:t>
            </a:r>
            <a:r>
              <a:rPr lang="en-US" err="1"/>
              <a:t>pellentesque</a:t>
            </a:r>
            <a:r>
              <a:rPr lang="en-US"/>
              <a:t> </a:t>
            </a:r>
            <a:r>
              <a:rPr lang="en-US" err="1"/>
              <a:t>litora</a:t>
            </a:r>
            <a:r>
              <a:rPr lang="en-US"/>
              <a:t> </a:t>
            </a:r>
            <a:r>
              <a:rPr lang="en-US" err="1"/>
              <a:t>accumsan</a:t>
            </a:r>
            <a:r>
              <a:rPr lang="en-US"/>
              <a:t>, </a:t>
            </a:r>
            <a:r>
              <a:rPr lang="en-US" err="1"/>
              <a:t>eros</a:t>
            </a:r>
            <a:r>
              <a:rPr lang="en-US"/>
              <a:t> per </a:t>
            </a:r>
            <a:r>
              <a:rPr lang="en-US" err="1"/>
              <a:t>massa</a:t>
            </a:r>
            <a:r>
              <a:rPr lang="en-US"/>
              <a:t> </a:t>
            </a:r>
            <a:r>
              <a:rPr lang="en-US" err="1"/>
              <a:t>facilisis</a:t>
            </a:r>
            <a:r>
              <a:rPr lang="en-US"/>
              <a:t>. </a:t>
            </a:r>
            <a:r>
              <a:rPr lang="en-US" err="1"/>
              <a:t>Sed</a:t>
            </a:r>
            <a:r>
              <a:rPr lang="en-US"/>
              <a:t> </a:t>
            </a:r>
            <a:r>
              <a:rPr lang="en-US" err="1"/>
              <a:t>iaculis</a:t>
            </a:r>
            <a:r>
              <a:rPr lang="en-US"/>
              <a:t> </a:t>
            </a:r>
            <a:r>
              <a:rPr lang="en-US" err="1"/>
              <a:t>euismod</a:t>
            </a:r>
            <a:r>
              <a:rPr lang="en-US"/>
              <a:t>. </a:t>
            </a:r>
            <a:r>
              <a:rPr lang="en-US" err="1"/>
              <a:t>Lectus</a:t>
            </a:r>
            <a:r>
              <a:rPr lang="en-US"/>
              <a:t> in </a:t>
            </a:r>
            <a:r>
              <a:rPr lang="en-US" err="1"/>
              <a:t>diam</a:t>
            </a:r>
            <a:r>
              <a:rPr lang="en-US"/>
              <a:t> </a:t>
            </a:r>
            <a:r>
              <a:rPr lang="en-US" err="1"/>
              <a:t>mattis</a:t>
            </a:r>
            <a:r>
              <a:rPr lang="en-US"/>
              <a:t> integer, </a:t>
            </a:r>
            <a:r>
              <a:rPr lang="en-US" err="1"/>
              <a:t>consequat</a:t>
            </a:r>
            <a:r>
              <a:rPr lang="en-US"/>
              <a:t> </a:t>
            </a:r>
            <a:r>
              <a:rPr lang="en-US" err="1"/>
              <a:t>curabitur</a:t>
            </a:r>
            <a:r>
              <a:rPr lang="en-US"/>
              <a:t> </a:t>
            </a:r>
            <a:r>
              <a:rPr lang="en-US" err="1"/>
              <a:t>sodales</a:t>
            </a:r>
            <a:r>
              <a:rPr lang="en-US"/>
              <a:t> in </a:t>
            </a:r>
            <a:r>
              <a:rPr lang="en-US" err="1"/>
              <a:t>fermentum</a:t>
            </a:r>
            <a:r>
              <a:rPr lang="en-US"/>
              <a:t> </a:t>
            </a:r>
            <a:r>
              <a:rPr lang="en-US" err="1"/>
              <a:t>erat</a:t>
            </a:r>
            <a:r>
              <a:rPr lang="en-US"/>
              <a:t> </a:t>
            </a:r>
            <a:r>
              <a:rPr lang="en-US" err="1"/>
              <a:t>lobortis</a:t>
            </a:r>
            <a:r>
              <a:rPr lang="en-US"/>
              <a:t>. </a:t>
            </a:r>
            <a:r>
              <a:rPr lang="en-US" err="1"/>
              <a:t>Dignissim</a:t>
            </a:r>
            <a:r>
              <a:rPr lang="en-US"/>
              <a:t> </a:t>
            </a:r>
            <a:r>
              <a:rPr lang="en-US" err="1"/>
              <a:t>nam</a:t>
            </a:r>
            <a:r>
              <a:rPr lang="en-US"/>
              <a:t> semper </a:t>
            </a:r>
            <a:r>
              <a:rPr lang="en-US" err="1"/>
              <a:t>suscipit</a:t>
            </a:r>
            <a:r>
              <a:rPr lang="en-US"/>
              <a:t> </a:t>
            </a:r>
            <a:r>
              <a:rPr lang="en-US" err="1"/>
              <a:t>felis</a:t>
            </a:r>
            <a:r>
              <a:rPr lang="en-US"/>
              <a:t> </a:t>
            </a:r>
            <a:r>
              <a:rPr lang="en-US" err="1"/>
              <a:t>consequatur</a:t>
            </a:r>
            <a:r>
              <a:rPr lang="en-US"/>
              <a:t> magna. </a:t>
            </a:r>
            <a:r>
              <a:rPr lang="en-US" err="1"/>
              <a:t>Augue</a:t>
            </a:r>
            <a:r>
              <a:rPr lang="en-US"/>
              <a:t> </a:t>
            </a:r>
            <a:r>
              <a:rPr lang="en-US" err="1"/>
              <a:t>inceptos</a:t>
            </a:r>
            <a:r>
              <a:rPr lang="en-US"/>
              <a:t>, </a:t>
            </a:r>
            <a:r>
              <a:rPr lang="en-US" err="1"/>
              <a:t>aute</a:t>
            </a:r>
            <a:r>
              <a:rPr lang="en-US"/>
              <a:t> </a:t>
            </a:r>
            <a:r>
              <a:rPr lang="en-US" err="1"/>
              <a:t>feugiat</a:t>
            </a:r>
            <a:r>
              <a:rPr lang="en-US"/>
              <a:t> dui </a:t>
            </a:r>
            <a:r>
              <a:rPr lang="en-US" err="1"/>
              <a:t>risus</a:t>
            </a:r>
            <a:r>
              <a:rPr lang="en-US"/>
              <a:t> </a:t>
            </a:r>
            <a:r>
              <a:rPr lang="en-US" err="1"/>
              <a:t>porttitor</a:t>
            </a:r>
            <a:r>
              <a:rPr lang="en-US"/>
              <a:t>, </a:t>
            </a:r>
            <a:r>
              <a:rPr lang="en-US" err="1"/>
              <a:t>sapien</a:t>
            </a:r>
            <a:r>
              <a:rPr lang="en-US"/>
              <a:t> </a:t>
            </a:r>
            <a:r>
              <a:rPr lang="en-US" err="1"/>
              <a:t>duis</a:t>
            </a:r>
            <a:r>
              <a:rPr lang="en-US"/>
              <a:t>, </a:t>
            </a:r>
            <a:r>
              <a:rPr lang="en-US" err="1"/>
              <a:t>convallis</a:t>
            </a:r>
            <a:r>
              <a:rPr lang="en-US"/>
              <a:t> vitae.</a:t>
            </a:r>
          </a:p>
          <a:p>
            <a:pPr marL="0" marR="0" indent="0" algn="l" defTabSz="456903" rtl="0" eaLnBrk="1" fontAlgn="auto" latinLnBrk="0" hangingPunct="1">
              <a:lnSpc>
                <a:spcPct val="100000"/>
              </a:lnSpc>
              <a:spcBef>
                <a:spcPts val="0"/>
              </a:spcBef>
              <a:spcAft>
                <a:spcPts val="0"/>
              </a:spcAft>
              <a:buClrTx/>
              <a:buSzTx/>
              <a:buFontTx/>
              <a:buNone/>
              <a:tabLst/>
              <a:defRPr/>
            </a:pPr>
            <a:endParaRPr lang="en-US"/>
          </a:p>
          <a:p>
            <a:pPr marL="0" marR="0" indent="0" algn="l" defTabSz="456903" rtl="0" eaLnBrk="1" fontAlgn="auto" latinLnBrk="0" hangingPunct="1">
              <a:lnSpc>
                <a:spcPct val="100000"/>
              </a:lnSpc>
              <a:spcBef>
                <a:spcPts val="0"/>
              </a:spcBef>
              <a:spcAft>
                <a:spcPts val="0"/>
              </a:spcAft>
              <a:buClrTx/>
              <a:buSzTx/>
              <a:buFontTx/>
              <a:buNone/>
              <a:tabLst/>
              <a:defRPr/>
            </a:pPr>
            <a:r>
              <a:rPr lang="en-US" err="1"/>
              <a:t>Feugiat</a:t>
            </a:r>
            <a:r>
              <a:rPr lang="en-US"/>
              <a:t> </a:t>
            </a:r>
            <a:r>
              <a:rPr lang="en-US" err="1"/>
              <a:t>ut</a:t>
            </a:r>
            <a:r>
              <a:rPr lang="en-US"/>
              <a:t>, </a:t>
            </a:r>
            <a:r>
              <a:rPr lang="en-US" err="1"/>
              <a:t>volutpat</a:t>
            </a:r>
            <a:r>
              <a:rPr lang="en-US"/>
              <a:t> </a:t>
            </a:r>
            <a:r>
              <a:rPr lang="en-US" err="1"/>
              <a:t>mauris</a:t>
            </a:r>
            <a:r>
              <a:rPr lang="en-US"/>
              <a:t> dolor </a:t>
            </a:r>
            <a:r>
              <a:rPr lang="en-US" err="1"/>
              <a:t>massa</a:t>
            </a:r>
            <a:r>
              <a:rPr lang="en-US"/>
              <a:t> </a:t>
            </a:r>
            <a:r>
              <a:rPr lang="en-US" err="1"/>
              <a:t>laoreet</a:t>
            </a:r>
            <a:r>
              <a:rPr lang="en-US"/>
              <a:t> </a:t>
            </a:r>
            <a:r>
              <a:rPr lang="en-US" err="1"/>
              <a:t>luctus</a:t>
            </a:r>
            <a:r>
              <a:rPr lang="en-US"/>
              <a:t>, id </a:t>
            </a:r>
            <a:r>
              <a:rPr lang="en-US" err="1"/>
              <a:t>lacinia</a:t>
            </a:r>
            <a:r>
              <a:rPr lang="en-US"/>
              <a:t> </a:t>
            </a:r>
            <a:r>
              <a:rPr lang="en-US" err="1"/>
              <a:t>accumsan</a:t>
            </a:r>
            <a:r>
              <a:rPr lang="en-US"/>
              <a:t> quam. </a:t>
            </a:r>
            <a:r>
              <a:rPr lang="en-US" err="1"/>
              <a:t>Risus</a:t>
            </a:r>
            <a:r>
              <a:rPr lang="en-US"/>
              <a:t> id, </a:t>
            </a:r>
            <a:r>
              <a:rPr lang="en-US" err="1"/>
              <a:t>veniam</a:t>
            </a:r>
            <a:r>
              <a:rPr lang="en-US"/>
              <a:t> ante </a:t>
            </a:r>
            <a:r>
              <a:rPr lang="en-US" err="1"/>
              <a:t>bibendum</a:t>
            </a:r>
            <a:r>
              <a:rPr lang="en-US"/>
              <a:t> </a:t>
            </a:r>
            <a:r>
              <a:rPr lang="en-US" err="1"/>
              <a:t>auctor</a:t>
            </a:r>
            <a:r>
              <a:rPr lang="en-US"/>
              <a:t> </a:t>
            </a:r>
            <a:r>
              <a:rPr lang="en-US" err="1"/>
              <a:t>est</a:t>
            </a:r>
            <a:r>
              <a:rPr lang="en-US"/>
              <a:t>, </a:t>
            </a:r>
            <a:r>
              <a:rPr lang="en-US" err="1"/>
              <a:t>praesent</a:t>
            </a:r>
            <a:r>
              <a:rPr lang="en-US"/>
              <a:t> </a:t>
            </a:r>
            <a:r>
              <a:rPr lang="en-US" err="1"/>
              <a:t>sollicitudin</a:t>
            </a:r>
            <a:r>
              <a:rPr lang="en-US"/>
              <a:t> </a:t>
            </a:r>
            <a:r>
              <a:rPr lang="en-US" err="1"/>
              <a:t>molestie</a:t>
            </a:r>
            <a:r>
              <a:rPr lang="en-US"/>
              <a:t> </a:t>
            </a:r>
            <a:r>
              <a:rPr lang="en-US" err="1"/>
              <a:t>nec</a:t>
            </a:r>
            <a:r>
              <a:rPr lang="en-US"/>
              <a:t>. </a:t>
            </a:r>
            <a:r>
              <a:rPr lang="en-US" err="1"/>
              <a:t>Laoreet</a:t>
            </a:r>
            <a:r>
              <a:rPr lang="en-US"/>
              <a:t> et </a:t>
            </a:r>
            <a:r>
              <a:rPr lang="en-US" err="1"/>
              <a:t>sed</a:t>
            </a:r>
            <a:r>
              <a:rPr lang="en-US"/>
              <a:t> </a:t>
            </a:r>
            <a:r>
              <a:rPr lang="en-US" err="1"/>
              <a:t>amet</a:t>
            </a:r>
            <a:r>
              <a:rPr lang="en-US"/>
              <a:t> sit </a:t>
            </a:r>
            <a:r>
              <a:rPr lang="en-US" err="1"/>
              <a:t>luctus</a:t>
            </a:r>
            <a:r>
              <a:rPr lang="en-US"/>
              <a:t>, </a:t>
            </a:r>
            <a:r>
              <a:rPr lang="en-US" err="1"/>
              <a:t>mauris</a:t>
            </a:r>
            <a:r>
              <a:rPr lang="en-US"/>
              <a:t> </a:t>
            </a:r>
            <a:r>
              <a:rPr lang="en-US" err="1"/>
              <a:t>posuere</a:t>
            </a:r>
            <a:r>
              <a:rPr lang="en-US"/>
              <a:t> </a:t>
            </a:r>
            <a:r>
              <a:rPr lang="en-US" err="1"/>
              <a:t>lacinia</a:t>
            </a:r>
            <a:r>
              <a:rPr lang="en-US"/>
              <a:t> </a:t>
            </a:r>
            <a:r>
              <a:rPr lang="en-US" err="1"/>
              <a:t>vel</a:t>
            </a:r>
            <a:r>
              <a:rPr lang="en-US"/>
              <a:t>, </a:t>
            </a:r>
            <a:r>
              <a:rPr lang="en-US" err="1"/>
              <a:t>arcu</a:t>
            </a:r>
            <a:r>
              <a:rPr lang="en-US"/>
              <a:t> </a:t>
            </a:r>
            <a:r>
              <a:rPr lang="en-US" err="1"/>
              <a:t>pellentesque</a:t>
            </a:r>
            <a:r>
              <a:rPr lang="en-US"/>
              <a:t> </a:t>
            </a:r>
            <a:r>
              <a:rPr lang="en-US" err="1"/>
              <a:t>nibh</a:t>
            </a:r>
            <a:r>
              <a:rPr lang="en-US"/>
              <a:t>, </a:t>
            </a:r>
            <a:r>
              <a:rPr lang="en-US" err="1"/>
              <a:t>tellus</a:t>
            </a:r>
            <a:r>
              <a:rPr lang="en-US"/>
              <a:t> in et non </a:t>
            </a:r>
            <a:r>
              <a:rPr lang="en-US" err="1"/>
              <a:t>cras</a:t>
            </a:r>
            <a:r>
              <a:rPr lang="en-US"/>
              <a:t> </a:t>
            </a:r>
            <a:r>
              <a:rPr lang="en-US" err="1"/>
              <a:t>lobortis</a:t>
            </a:r>
            <a:r>
              <a:rPr lang="en-US"/>
              <a:t>, </a:t>
            </a:r>
            <a:r>
              <a:rPr lang="en-US" err="1"/>
              <a:t>sagittis</a:t>
            </a:r>
            <a:r>
              <a:rPr lang="en-US"/>
              <a:t> lacus. </a:t>
            </a:r>
            <a:r>
              <a:rPr lang="en-US" err="1"/>
              <a:t>Velit</a:t>
            </a:r>
            <a:r>
              <a:rPr lang="en-US"/>
              <a:t> </a:t>
            </a:r>
            <a:r>
              <a:rPr lang="en-US" err="1"/>
              <a:t>aliquam</a:t>
            </a:r>
            <a:r>
              <a:rPr lang="en-US"/>
              <a:t>. </a:t>
            </a:r>
            <a:r>
              <a:rPr lang="en-US" err="1"/>
              <a:t>Adipiscing</a:t>
            </a:r>
            <a:r>
              <a:rPr lang="en-US"/>
              <a:t> </a:t>
            </a:r>
            <a:r>
              <a:rPr lang="en-US" err="1"/>
              <a:t>nunc</a:t>
            </a:r>
            <a:r>
              <a:rPr lang="en-US"/>
              <a:t> </a:t>
            </a:r>
            <a:r>
              <a:rPr lang="en-US" err="1"/>
              <a:t>tempor</a:t>
            </a:r>
            <a:r>
              <a:rPr lang="en-US"/>
              <a:t> </a:t>
            </a:r>
            <a:r>
              <a:rPr lang="en-US" err="1"/>
              <a:t>velit</a:t>
            </a:r>
            <a:r>
              <a:rPr lang="en-US"/>
              <a:t>.</a:t>
            </a:r>
          </a:p>
        </p:txBody>
      </p:sp>
      <p:sp>
        <p:nvSpPr>
          <p:cNvPr id="3" name="Content Placeholder 2"/>
          <p:cNvSpPr>
            <a:spLocks noGrp="1"/>
          </p:cNvSpPr>
          <p:nvPr>
            <p:ph sz="quarter" idx="15" hasCustomPrompt="1"/>
          </p:nvPr>
        </p:nvSpPr>
        <p:spPr>
          <a:xfrm>
            <a:off x="1" y="1"/>
            <a:ext cx="6120780" cy="6260481"/>
          </a:xfrm>
          <a:prstGeom prst="rect">
            <a:avLst/>
          </a:prstGeom>
        </p:spPr>
        <p:txBody>
          <a:bodyPr vert="horz"/>
          <a:lstStyle>
            <a:lvl1pPr marL="0" indent="0">
              <a:buNone/>
              <a:defRPr sz="1600" baseline="0"/>
            </a:lvl1pPr>
          </a:lstStyle>
          <a:p>
            <a:pPr lvl="0"/>
            <a:r>
              <a:rPr lang="en-US"/>
              <a:t>Drag and drop your image, chart or graphic here.</a:t>
            </a:r>
          </a:p>
        </p:txBody>
      </p:sp>
    </p:spTree>
    <p:extLst>
      <p:ext uri="{BB962C8B-B14F-4D97-AF65-F5344CB8AC3E}">
        <p14:creationId xmlns:p14="http://schemas.microsoft.com/office/powerpoint/2010/main" val="3976137785"/>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left image, list">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207376" y="1835351"/>
            <a:ext cx="5866584" cy="503767"/>
          </a:xfrm>
          <a:prstGeom prst="rect">
            <a:avLst/>
          </a:prstGeom>
        </p:spPr>
        <p:txBody>
          <a:bodyPr vert="horz" anchor="ctr" anchorCtr="0"/>
          <a:lstStyle>
            <a:lvl1pPr marL="0" indent="0">
              <a:buNone/>
              <a:defRPr sz="2667" b="0">
                <a:solidFill>
                  <a:srgbClr val="5B7F95"/>
                </a:solidFill>
              </a:defRPr>
            </a:lvl1pPr>
          </a:lstStyle>
          <a:p>
            <a:pPr lvl="0"/>
            <a:r>
              <a:rPr lang="en-US"/>
              <a:t>Click to edit your key point</a:t>
            </a:r>
          </a:p>
        </p:txBody>
      </p:sp>
      <p:sp>
        <p:nvSpPr>
          <p:cNvPr id="5" name="Slide Number Placeholder 3"/>
          <p:cNvSpPr>
            <a:spLocks noGrp="1"/>
          </p:cNvSpPr>
          <p:nvPr>
            <p:ph type="sldNum" sz="quarter" idx="4"/>
          </p:nvPr>
        </p:nvSpPr>
        <p:spPr>
          <a:xfrm>
            <a:off x="0" y="6374155"/>
            <a:ext cx="12192000" cy="366183"/>
          </a:xfrm>
          <a:prstGeom prst="rect">
            <a:avLst/>
          </a:prstGeom>
        </p:spPr>
        <p:txBody>
          <a:bodyPr vert="horz" lIns="91440" tIns="45720" rIns="91440" bIns="45720" rtlCol="0" anchor="ctr"/>
          <a:lstStyle>
            <a:lvl1pPr algn="ctr">
              <a:defRPr sz="1333">
                <a:solidFill>
                  <a:srgbClr val="5B7F95"/>
                </a:solidFill>
                <a:latin typeface="Arial"/>
                <a:cs typeface="Arial"/>
              </a:defRPr>
            </a:lvl1pPr>
          </a:lstStyle>
          <a:p>
            <a:fld id="{C33AE0FB-E366-7344-BEAE-B16616A76E41}" type="slidenum">
              <a:rPr lang="en-US" smtClean="0"/>
              <a:pPr/>
              <a:t>‹#›</a:t>
            </a:fld>
            <a:endParaRPr lang="en-US"/>
          </a:p>
        </p:txBody>
      </p:sp>
      <p:sp>
        <p:nvSpPr>
          <p:cNvPr id="3" name="Content Placeholder 2"/>
          <p:cNvSpPr>
            <a:spLocks noGrp="1"/>
          </p:cNvSpPr>
          <p:nvPr>
            <p:ph sz="quarter" idx="15" hasCustomPrompt="1"/>
          </p:nvPr>
        </p:nvSpPr>
        <p:spPr>
          <a:xfrm>
            <a:off x="1" y="1"/>
            <a:ext cx="6120780" cy="6261100"/>
          </a:xfrm>
          <a:prstGeom prst="rect">
            <a:avLst/>
          </a:prstGeom>
        </p:spPr>
        <p:txBody>
          <a:bodyPr vert="horz"/>
          <a:lstStyle>
            <a:lvl1pPr marL="0" indent="0">
              <a:buNone/>
              <a:defRPr sz="1600" baseline="0"/>
            </a:lvl1pPr>
          </a:lstStyle>
          <a:p>
            <a:pPr lvl="0"/>
            <a:r>
              <a:rPr lang="en-US"/>
              <a:t>Drag and drop your image, chart or graphic here.</a:t>
            </a:r>
          </a:p>
        </p:txBody>
      </p:sp>
      <p:sp>
        <p:nvSpPr>
          <p:cNvPr id="4" name="Text Placeholder 3"/>
          <p:cNvSpPr>
            <a:spLocks noGrp="1"/>
          </p:cNvSpPr>
          <p:nvPr>
            <p:ph type="body" sz="quarter" idx="16"/>
          </p:nvPr>
        </p:nvSpPr>
        <p:spPr>
          <a:xfrm>
            <a:off x="6208184" y="2360084"/>
            <a:ext cx="5865776" cy="3901016"/>
          </a:xfrm>
          <a:prstGeom prst="rect">
            <a:avLst/>
          </a:prstGeom>
        </p:spPr>
        <p:txBody>
          <a:bodyPr vert="horz"/>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5664955"/>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right image, list">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186267" y="2360085"/>
            <a:ext cx="5866036" cy="3922183"/>
          </a:xfrm>
          <a:prstGeom prst="rect">
            <a:avLst/>
          </a:prstGeom>
        </p:spPr>
        <p:txBody>
          <a:bodyPr vert="horz"/>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2" hasCustomPrompt="1"/>
          </p:nvPr>
        </p:nvSpPr>
        <p:spPr>
          <a:xfrm>
            <a:off x="185719" y="1856589"/>
            <a:ext cx="5866584" cy="503767"/>
          </a:xfrm>
          <a:prstGeom prst="rect">
            <a:avLst/>
          </a:prstGeom>
        </p:spPr>
        <p:txBody>
          <a:bodyPr vert="horz" anchor="ctr" anchorCtr="0"/>
          <a:lstStyle>
            <a:lvl1pPr marL="0" indent="0">
              <a:buNone/>
              <a:defRPr sz="2667" b="0" baseline="0">
                <a:solidFill>
                  <a:srgbClr val="5B7F95"/>
                </a:solidFill>
              </a:defRPr>
            </a:lvl1pPr>
          </a:lstStyle>
          <a:p>
            <a:pPr lvl="0"/>
            <a:r>
              <a:rPr lang="en-US"/>
              <a:t>Click to edit your key point</a:t>
            </a:r>
          </a:p>
        </p:txBody>
      </p:sp>
      <p:sp>
        <p:nvSpPr>
          <p:cNvPr id="5" name="Slide Number Placeholder 3"/>
          <p:cNvSpPr>
            <a:spLocks noGrp="1"/>
          </p:cNvSpPr>
          <p:nvPr>
            <p:ph type="sldNum" sz="quarter" idx="4"/>
          </p:nvPr>
        </p:nvSpPr>
        <p:spPr>
          <a:xfrm>
            <a:off x="0" y="6374155"/>
            <a:ext cx="12192000" cy="366183"/>
          </a:xfrm>
          <a:prstGeom prst="rect">
            <a:avLst/>
          </a:prstGeom>
        </p:spPr>
        <p:txBody>
          <a:bodyPr vert="horz" lIns="91440" tIns="45720" rIns="91440" bIns="45720" rtlCol="0" anchor="ctr"/>
          <a:lstStyle>
            <a:lvl1pPr algn="ctr">
              <a:defRPr sz="1333">
                <a:solidFill>
                  <a:srgbClr val="5B7F95"/>
                </a:solidFill>
                <a:latin typeface="Arial"/>
                <a:cs typeface="Arial"/>
              </a:defRPr>
            </a:lvl1pPr>
          </a:lstStyle>
          <a:p>
            <a:fld id="{C33AE0FB-E366-7344-BEAE-B16616A76E41}" type="slidenum">
              <a:rPr lang="en-US" smtClean="0"/>
              <a:pPr/>
              <a:t>‹#›</a:t>
            </a:fld>
            <a:endParaRPr lang="en-US"/>
          </a:p>
        </p:txBody>
      </p:sp>
      <p:sp>
        <p:nvSpPr>
          <p:cNvPr id="3" name="Content Placeholder 2"/>
          <p:cNvSpPr>
            <a:spLocks noGrp="1"/>
          </p:cNvSpPr>
          <p:nvPr>
            <p:ph sz="quarter" idx="15" hasCustomPrompt="1"/>
          </p:nvPr>
        </p:nvSpPr>
        <p:spPr>
          <a:xfrm>
            <a:off x="6120781" y="0"/>
            <a:ext cx="6071220" cy="6282267"/>
          </a:xfrm>
          <a:prstGeom prst="rect">
            <a:avLst/>
          </a:prstGeom>
        </p:spPr>
        <p:txBody>
          <a:bodyPr vert="horz"/>
          <a:lstStyle>
            <a:lvl1pPr marL="0" indent="0">
              <a:buNone/>
              <a:defRPr sz="1600" baseline="0"/>
            </a:lvl1pPr>
          </a:lstStyle>
          <a:p>
            <a:pPr lvl="0"/>
            <a:r>
              <a:rPr lang="en-US"/>
              <a:t>Drag and drop your image, chart or graphic here.</a:t>
            </a:r>
          </a:p>
        </p:txBody>
      </p:sp>
    </p:spTree>
    <p:extLst>
      <p:ext uri="{BB962C8B-B14F-4D97-AF65-F5344CB8AC3E}">
        <p14:creationId xmlns:p14="http://schemas.microsoft.com/office/powerpoint/2010/main" val="3676623293"/>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_3 image 3 text blocks">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186407" y="2748795"/>
            <a:ext cx="3792927" cy="722557"/>
          </a:xfrm>
          <a:prstGeom prst="rect">
            <a:avLst/>
          </a:prstGeom>
          <a:solidFill>
            <a:schemeClr val="bg1">
              <a:lumMod val="85000"/>
            </a:schemeClr>
          </a:solidFill>
        </p:spPr>
        <p:txBody>
          <a:bodyPr vert="horz" anchor="ctr" anchorCtr="0"/>
          <a:lstStyle>
            <a:lvl1pPr marL="0" indent="0">
              <a:buNone/>
              <a:defRPr sz="2133" b="1">
                <a:solidFill>
                  <a:schemeClr val="tx2"/>
                </a:solidFill>
              </a:defRPr>
            </a:lvl1pPr>
          </a:lstStyle>
          <a:p>
            <a:pPr lvl="0"/>
            <a:r>
              <a:rPr lang="en-US"/>
              <a:t>Click to edit master text styles. 2 lines.</a:t>
            </a:r>
          </a:p>
        </p:txBody>
      </p:sp>
      <p:sp>
        <p:nvSpPr>
          <p:cNvPr id="5" name="Slide Number Placeholder 3"/>
          <p:cNvSpPr>
            <a:spLocks noGrp="1"/>
          </p:cNvSpPr>
          <p:nvPr>
            <p:ph type="sldNum" sz="quarter" idx="4"/>
          </p:nvPr>
        </p:nvSpPr>
        <p:spPr>
          <a:xfrm>
            <a:off x="0" y="6374155"/>
            <a:ext cx="12192000" cy="366183"/>
          </a:xfrm>
          <a:prstGeom prst="rect">
            <a:avLst/>
          </a:prstGeom>
        </p:spPr>
        <p:txBody>
          <a:bodyPr vert="horz" lIns="91440" tIns="45720" rIns="91440" bIns="45720" rtlCol="0" anchor="ctr"/>
          <a:lstStyle>
            <a:lvl1pPr algn="ctr">
              <a:defRPr sz="1333">
                <a:solidFill>
                  <a:schemeClr val="accent1"/>
                </a:solidFill>
                <a:latin typeface="Arial"/>
                <a:cs typeface="Arial"/>
              </a:defRPr>
            </a:lvl1pPr>
          </a:lstStyle>
          <a:p>
            <a:fld id="{C33AE0FB-E366-7344-BEAE-B16616A76E41}" type="slidenum">
              <a:rPr lang="en-US" smtClean="0">
                <a:solidFill>
                  <a:srgbClr val="5B7F95"/>
                </a:solidFill>
              </a:rPr>
              <a:pPr/>
              <a:t>‹#›</a:t>
            </a:fld>
            <a:endParaRPr lang="en-US">
              <a:solidFill>
                <a:srgbClr val="5B7F95"/>
              </a:solidFill>
            </a:endParaRPr>
          </a:p>
        </p:txBody>
      </p:sp>
      <p:sp>
        <p:nvSpPr>
          <p:cNvPr id="41" name="Text Placeholder 40"/>
          <p:cNvSpPr>
            <a:spLocks noGrp="1"/>
          </p:cNvSpPr>
          <p:nvPr>
            <p:ph type="body" sz="quarter" idx="11" hasCustomPrompt="1"/>
          </p:nvPr>
        </p:nvSpPr>
        <p:spPr>
          <a:xfrm>
            <a:off x="186407" y="3488719"/>
            <a:ext cx="3792925" cy="360517"/>
          </a:xfrm>
          <a:prstGeom prst="rect">
            <a:avLst/>
          </a:prstGeom>
        </p:spPr>
        <p:txBody>
          <a:bodyPr anchor="ctr" anchorCtr="0"/>
          <a:lstStyle>
            <a:lvl1pPr marL="0" indent="0">
              <a:buNone/>
              <a:defRPr sz="1333" b="1">
                <a:solidFill>
                  <a:schemeClr val="tx2"/>
                </a:solidFill>
              </a:defRPr>
            </a:lvl1pPr>
          </a:lstStyle>
          <a:p>
            <a:pPr lvl="0"/>
            <a:r>
              <a:rPr lang="en-US"/>
              <a:t>Click to edit master text styles</a:t>
            </a:r>
          </a:p>
        </p:txBody>
      </p:sp>
      <p:sp>
        <p:nvSpPr>
          <p:cNvPr id="3" name="Content Placeholder 2"/>
          <p:cNvSpPr>
            <a:spLocks noGrp="1"/>
          </p:cNvSpPr>
          <p:nvPr>
            <p:ph sz="quarter" idx="13" hasCustomPrompt="1"/>
          </p:nvPr>
        </p:nvSpPr>
        <p:spPr>
          <a:xfrm>
            <a:off x="186266" y="780294"/>
            <a:ext cx="3793223" cy="1957916"/>
          </a:xfrm>
          <a:prstGeom prst="rect">
            <a:avLst/>
          </a:prstGeom>
        </p:spPr>
        <p:txBody>
          <a:bodyPr vert="horz"/>
          <a:lstStyle>
            <a:lvl5pPr marL="2438339" indent="0" algn="l">
              <a:buNone/>
              <a:defRPr baseline="0"/>
            </a:lvl5pPr>
          </a:lstStyle>
          <a:p>
            <a:pPr lvl="4"/>
            <a:r>
              <a:rPr lang="en-US"/>
              <a:t>Place your image or graphic here</a:t>
            </a:r>
          </a:p>
        </p:txBody>
      </p:sp>
      <p:sp>
        <p:nvSpPr>
          <p:cNvPr id="7" name="Text Placeholder 6"/>
          <p:cNvSpPr>
            <a:spLocks noGrp="1"/>
          </p:cNvSpPr>
          <p:nvPr>
            <p:ph type="body" sz="quarter" idx="14" hasCustomPrompt="1"/>
          </p:nvPr>
        </p:nvSpPr>
        <p:spPr>
          <a:xfrm>
            <a:off x="186266" y="3926418"/>
            <a:ext cx="3793223" cy="2349500"/>
          </a:xfrm>
          <a:prstGeom prst="rect">
            <a:avLst/>
          </a:prstGeom>
        </p:spPr>
        <p:txBody>
          <a:bodyPr vert="horz"/>
          <a:lstStyle>
            <a:lvl1pPr>
              <a:defRPr sz="1067">
                <a:latin typeface="+mn-lt"/>
              </a:defRPr>
            </a:lvl1pPr>
            <a:lvl2pPr>
              <a:defRPr sz="1067">
                <a:latin typeface="+mn-lt"/>
              </a:defRPr>
            </a:lvl2pPr>
            <a:lvl3pPr>
              <a:defRPr sz="1067">
                <a:latin typeface="+mn-lt"/>
              </a:defRPr>
            </a:lvl3pPr>
            <a:lvl4pPr>
              <a:defRPr sz="1067">
                <a:latin typeface="+mn-lt"/>
              </a:defRPr>
            </a:lvl4pPr>
            <a:lvl5pPr>
              <a:defRPr sz="1067">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p:cNvSpPr>
            <a:spLocks noGrp="1"/>
          </p:cNvSpPr>
          <p:nvPr>
            <p:ph type="body" sz="quarter" idx="24" hasCustomPrompt="1"/>
          </p:nvPr>
        </p:nvSpPr>
        <p:spPr>
          <a:xfrm>
            <a:off x="186267" y="162985"/>
            <a:ext cx="12005733" cy="503767"/>
          </a:xfrm>
          <a:prstGeom prst="rect">
            <a:avLst/>
          </a:prstGeom>
        </p:spPr>
        <p:txBody>
          <a:bodyPr vert="horz"/>
          <a:lstStyle>
            <a:lvl1pPr marL="0" indent="0">
              <a:buNone/>
              <a:defRPr sz="2667">
                <a:solidFill>
                  <a:schemeClr val="accent1"/>
                </a:solidFill>
                <a:latin typeface="+mj-lt"/>
              </a:defRPr>
            </a:lvl1pPr>
            <a:lvl2pPr marL="609585" indent="0">
              <a:buNone/>
              <a:defRPr sz="2667">
                <a:solidFill>
                  <a:schemeClr val="accent1"/>
                </a:solidFill>
                <a:latin typeface="+mj-lt"/>
              </a:defRPr>
            </a:lvl2pPr>
            <a:lvl3pPr marL="1219170" indent="0">
              <a:buNone/>
              <a:defRPr sz="2667">
                <a:solidFill>
                  <a:schemeClr val="accent1"/>
                </a:solidFill>
                <a:latin typeface="+mj-lt"/>
              </a:defRPr>
            </a:lvl3pPr>
            <a:lvl4pPr marL="1828754" indent="0">
              <a:buNone/>
              <a:defRPr sz="2667">
                <a:solidFill>
                  <a:schemeClr val="accent1"/>
                </a:solidFill>
                <a:latin typeface="+mj-lt"/>
              </a:defRPr>
            </a:lvl4pPr>
            <a:lvl5pPr marL="2438339" indent="0">
              <a:buNone/>
              <a:defRPr sz="2667">
                <a:solidFill>
                  <a:schemeClr val="accent1"/>
                </a:solidFill>
                <a:latin typeface="+mj-lt"/>
              </a:defRPr>
            </a:lvl5pPr>
          </a:lstStyle>
          <a:p>
            <a:pPr lvl="0"/>
            <a:r>
              <a:rPr lang="en-US"/>
              <a:t>Click to edit master text styles</a:t>
            </a:r>
          </a:p>
        </p:txBody>
      </p:sp>
      <p:sp>
        <p:nvSpPr>
          <p:cNvPr id="20" name="Text Placeholder 5"/>
          <p:cNvSpPr>
            <a:spLocks noGrp="1"/>
          </p:cNvSpPr>
          <p:nvPr>
            <p:ph type="body" sz="quarter" idx="25" hasCustomPrompt="1"/>
          </p:nvPr>
        </p:nvSpPr>
        <p:spPr>
          <a:xfrm>
            <a:off x="4215782" y="2748795"/>
            <a:ext cx="3792927" cy="722557"/>
          </a:xfrm>
          <a:prstGeom prst="rect">
            <a:avLst/>
          </a:prstGeom>
          <a:solidFill>
            <a:schemeClr val="bg1">
              <a:lumMod val="85000"/>
            </a:schemeClr>
          </a:solidFill>
        </p:spPr>
        <p:txBody>
          <a:bodyPr vert="horz" anchor="ctr" anchorCtr="0"/>
          <a:lstStyle>
            <a:lvl1pPr marL="0" indent="0">
              <a:buNone/>
              <a:defRPr sz="2133" b="1">
                <a:solidFill>
                  <a:schemeClr val="tx2"/>
                </a:solidFill>
              </a:defRPr>
            </a:lvl1pPr>
          </a:lstStyle>
          <a:p>
            <a:pPr lvl="0"/>
            <a:r>
              <a:rPr lang="en-US"/>
              <a:t>Click to edit master text styles. 2 lines.</a:t>
            </a:r>
          </a:p>
        </p:txBody>
      </p:sp>
      <p:sp>
        <p:nvSpPr>
          <p:cNvPr id="21" name="Text Placeholder 40"/>
          <p:cNvSpPr>
            <a:spLocks noGrp="1"/>
          </p:cNvSpPr>
          <p:nvPr>
            <p:ph type="body" sz="quarter" idx="26" hasCustomPrompt="1"/>
          </p:nvPr>
        </p:nvSpPr>
        <p:spPr>
          <a:xfrm>
            <a:off x="4215782" y="3488719"/>
            <a:ext cx="3792925" cy="360517"/>
          </a:xfrm>
          <a:prstGeom prst="rect">
            <a:avLst/>
          </a:prstGeom>
        </p:spPr>
        <p:txBody>
          <a:bodyPr anchor="ctr" anchorCtr="0"/>
          <a:lstStyle>
            <a:lvl1pPr marL="0" indent="0">
              <a:buNone/>
              <a:defRPr sz="1333" b="1">
                <a:solidFill>
                  <a:schemeClr val="tx2"/>
                </a:solidFill>
              </a:defRPr>
            </a:lvl1pPr>
          </a:lstStyle>
          <a:p>
            <a:pPr lvl="0"/>
            <a:r>
              <a:rPr lang="en-US"/>
              <a:t>Click to edit master text styles</a:t>
            </a:r>
          </a:p>
        </p:txBody>
      </p:sp>
      <p:sp>
        <p:nvSpPr>
          <p:cNvPr id="22" name="Content Placeholder 2"/>
          <p:cNvSpPr>
            <a:spLocks noGrp="1"/>
          </p:cNvSpPr>
          <p:nvPr>
            <p:ph sz="quarter" idx="27" hasCustomPrompt="1"/>
          </p:nvPr>
        </p:nvSpPr>
        <p:spPr>
          <a:xfrm>
            <a:off x="4215641" y="780294"/>
            <a:ext cx="3793223" cy="1957916"/>
          </a:xfrm>
          <a:prstGeom prst="rect">
            <a:avLst/>
          </a:prstGeom>
        </p:spPr>
        <p:txBody>
          <a:bodyPr vert="horz"/>
          <a:lstStyle>
            <a:lvl5pPr marL="2438339" indent="0" algn="l">
              <a:buNone/>
              <a:defRPr baseline="0"/>
            </a:lvl5pPr>
          </a:lstStyle>
          <a:p>
            <a:pPr lvl="4"/>
            <a:r>
              <a:rPr lang="en-US"/>
              <a:t>Place your image or graphic here</a:t>
            </a:r>
          </a:p>
        </p:txBody>
      </p:sp>
      <p:sp>
        <p:nvSpPr>
          <p:cNvPr id="23" name="Text Placeholder 6"/>
          <p:cNvSpPr>
            <a:spLocks noGrp="1"/>
          </p:cNvSpPr>
          <p:nvPr>
            <p:ph type="body" sz="quarter" idx="28" hasCustomPrompt="1"/>
          </p:nvPr>
        </p:nvSpPr>
        <p:spPr>
          <a:xfrm>
            <a:off x="4215641" y="3926418"/>
            <a:ext cx="3793223" cy="2349500"/>
          </a:xfrm>
          <a:prstGeom prst="rect">
            <a:avLst/>
          </a:prstGeom>
        </p:spPr>
        <p:txBody>
          <a:bodyPr vert="horz"/>
          <a:lstStyle>
            <a:lvl1pPr>
              <a:defRPr sz="1067">
                <a:latin typeface="+mn-lt"/>
              </a:defRPr>
            </a:lvl1pPr>
            <a:lvl2pPr>
              <a:defRPr sz="1067">
                <a:latin typeface="+mn-lt"/>
              </a:defRPr>
            </a:lvl2pPr>
            <a:lvl3pPr>
              <a:defRPr sz="1067">
                <a:latin typeface="+mn-lt"/>
              </a:defRPr>
            </a:lvl3pPr>
            <a:lvl4pPr>
              <a:defRPr sz="1067">
                <a:latin typeface="+mn-lt"/>
              </a:defRPr>
            </a:lvl4pPr>
            <a:lvl5pPr>
              <a:defRPr sz="1067">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5"/>
          <p:cNvSpPr>
            <a:spLocks noGrp="1"/>
          </p:cNvSpPr>
          <p:nvPr>
            <p:ph type="body" sz="quarter" idx="29" hasCustomPrompt="1"/>
          </p:nvPr>
        </p:nvSpPr>
        <p:spPr>
          <a:xfrm>
            <a:off x="8245469" y="2748795"/>
            <a:ext cx="3792927" cy="722557"/>
          </a:xfrm>
          <a:prstGeom prst="rect">
            <a:avLst/>
          </a:prstGeom>
          <a:solidFill>
            <a:schemeClr val="bg1">
              <a:lumMod val="85000"/>
            </a:schemeClr>
          </a:solidFill>
        </p:spPr>
        <p:txBody>
          <a:bodyPr vert="horz" anchor="ctr" anchorCtr="0"/>
          <a:lstStyle>
            <a:lvl1pPr marL="0" indent="0">
              <a:buNone/>
              <a:defRPr sz="2133" b="1">
                <a:solidFill>
                  <a:schemeClr val="tx2"/>
                </a:solidFill>
              </a:defRPr>
            </a:lvl1pPr>
          </a:lstStyle>
          <a:p>
            <a:pPr lvl="0"/>
            <a:r>
              <a:rPr lang="en-US"/>
              <a:t>Click to edit master text styles. 2 lines.</a:t>
            </a:r>
          </a:p>
        </p:txBody>
      </p:sp>
      <p:sp>
        <p:nvSpPr>
          <p:cNvPr id="25" name="Text Placeholder 40"/>
          <p:cNvSpPr>
            <a:spLocks noGrp="1"/>
          </p:cNvSpPr>
          <p:nvPr>
            <p:ph type="body" sz="quarter" idx="30" hasCustomPrompt="1"/>
          </p:nvPr>
        </p:nvSpPr>
        <p:spPr>
          <a:xfrm>
            <a:off x="8245468" y="3488719"/>
            <a:ext cx="3792925" cy="360517"/>
          </a:xfrm>
          <a:prstGeom prst="rect">
            <a:avLst/>
          </a:prstGeom>
        </p:spPr>
        <p:txBody>
          <a:bodyPr anchor="ctr" anchorCtr="0"/>
          <a:lstStyle>
            <a:lvl1pPr marL="0" indent="0">
              <a:buNone/>
              <a:defRPr sz="1333" b="1">
                <a:solidFill>
                  <a:schemeClr val="tx2"/>
                </a:solidFill>
              </a:defRPr>
            </a:lvl1pPr>
          </a:lstStyle>
          <a:p>
            <a:pPr lvl="0"/>
            <a:r>
              <a:rPr lang="en-US"/>
              <a:t>Click to edit master text styles</a:t>
            </a:r>
          </a:p>
        </p:txBody>
      </p:sp>
      <p:sp>
        <p:nvSpPr>
          <p:cNvPr id="26" name="Content Placeholder 2"/>
          <p:cNvSpPr>
            <a:spLocks noGrp="1"/>
          </p:cNvSpPr>
          <p:nvPr>
            <p:ph sz="quarter" idx="31" hasCustomPrompt="1"/>
          </p:nvPr>
        </p:nvSpPr>
        <p:spPr>
          <a:xfrm>
            <a:off x="8245327" y="780294"/>
            <a:ext cx="3793223" cy="1957916"/>
          </a:xfrm>
          <a:prstGeom prst="rect">
            <a:avLst/>
          </a:prstGeom>
        </p:spPr>
        <p:txBody>
          <a:bodyPr vert="horz"/>
          <a:lstStyle>
            <a:lvl5pPr marL="2438339" indent="0" algn="l">
              <a:buNone/>
              <a:defRPr baseline="0"/>
            </a:lvl5pPr>
          </a:lstStyle>
          <a:p>
            <a:pPr lvl="4"/>
            <a:r>
              <a:rPr lang="en-US"/>
              <a:t>Place your image or graphic here</a:t>
            </a:r>
          </a:p>
        </p:txBody>
      </p:sp>
      <p:sp>
        <p:nvSpPr>
          <p:cNvPr id="27" name="Text Placeholder 6"/>
          <p:cNvSpPr>
            <a:spLocks noGrp="1"/>
          </p:cNvSpPr>
          <p:nvPr>
            <p:ph type="body" sz="quarter" idx="32" hasCustomPrompt="1"/>
          </p:nvPr>
        </p:nvSpPr>
        <p:spPr>
          <a:xfrm>
            <a:off x="8245327" y="3926418"/>
            <a:ext cx="3793223" cy="2349500"/>
          </a:xfrm>
          <a:prstGeom prst="rect">
            <a:avLst/>
          </a:prstGeom>
        </p:spPr>
        <p:txBody>
          <a:bodyPr vert="horz"/>
          <a:lstStyle>
            <a:lvl1pPr>
              <a:defRPr sz="1067">
                <a:latin typeface="+mn-lt"/>
              </a:defRPr>
            </a:lvl1pPr>
            <a:lvl2pPr>
              <a:defRPr sz="1067">
                <a:latin typeface="+mn-lt"/>
              </a:defRPr>
            </a:lvl2pPr>
            <a:lvl3pPr>
              <a:defRPr sz="1067">
                <a:latin typeface="+mn-lt"/>
              </a:defRPr>
            </a:lvl3pPr>
            <a:lvl4pPr>
              <a:defRPr sz="1067">
                <a:latin typeface="+mn-lt"/>
              </a:defRPr>
            </a:lvl4pPr>
            <a:lvl5pPr>
              <a:defRPr sz="1067">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6217817"/>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_4 image, 4 text blocks">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186408" y="2748795"/>
            <a:ext cx="2716469" cy="722557"/>
          </a:xfrm>
          <a:prstGeom prst="rect">
            <a:avLst/>
          </a:prstGeom>
          <a:solidFill>
            <a:schemeClr val="bg1">
              <a:lumMod val="85000"/>
            </a:schemeClr>
          </a:solidFill>
        </p:spPr>
        <p:txBody>
          <a:bodyPr vert="horz" anchor="ctr" anchorCtr="0"/>
          <a:lstStyle>
            <a:lvl1pPr marL="0" indent="0">
              <a:buNone/>
              <a:defRPr sz="2133" b="1">
                <a:solidFill>
                  <a:schemeClr val="tx2"/>
                </a:solidFill>
              </a:defRPr>
            </a:lvl1pPr>
          </a:lstStyle>
          <a:p>
            <a:pPr lvl="0"/>
            <a:r>
              <a:rPr lang="en-US"/>
              <a:t>Click to edit master text styles. </a:t>
            </a:r>
          </a:p>
        </p:txBody>
      </p:sp>
      <p:sp>
        <p:nvSpPr>
          <p:cNvPr id="5" name="Slide Number Placeholder 3"/>
          <p:cNvSpPr>
            <a:spLocks noGrp="1"/>
          </p:cNvSpPr>
          <p:nvPr>
            <p:ph type="sldNum" sz="quarter" idx="4"/>
          </p:nvPr>
        </p:nvSpPr>
        <p:spPr>
          <a:xfrm>
            <a:off x="0" y="6374155"/>
            <a:ext cx="12192000" cy="366183"/>
          </a:xfrm>
          <a:prstGeom prst="rect">
            <a:avLst/>
          </a:prstGeom>
        </p:spPr>
        <p:txBody>
          <a:bodyPr vert="horz" lIns="91440" tIns="45720" rIns="91440" bIns="45720" rtlCol="0" anchor="ctr"/>
          <a:lstStyle>
            <a:lvl1pPr algn="ctr">
              <a:defRPr sz="1333">
                <a:solidFill>
                  <a:schemeClr val="accent1"/>
                </a:solidFill>
                <a:latin typeface="Arial"/>
                <a:cs typeface="Arial"/>
              </a:defRPr>
            </a:lvl1pPr>
          </a:lstStyle>
          <a:p>
            <a:fld id="{C33AE0FB-E366-7344-BEAE-B16616A76E41}" type="slidenum">
              <a:rPr lang="en-US" smtClean="0">
                <a:solidFill>
                  <a:srgbClr val="5B7F95"/>
                </a:solidFill>
              </a:rPr>
              <a:pPr/>
              <a:t>‹#›</a:t>
            </a:fld>
            <a:endParaRPr lang="en-US">
              <a:solidFill>
                <a:srgbClr val="5B7F95"/>
              </a:solidFill>
            </a:endParaRPr>
          </a:p>
        </p:txBody>
      </p:sp>
      <p:sp>
        <p:nvSpPr>
          <p:cNvPr id="41" name="Text Placeholder 40"/>
          <p:cNvSpPr>
            <a:spLocks noGrp="1"/>
          </p:cNvSpPr>
          <p:nvPr>
            <p:ph type="body" sz="quarter" idx="11" hasCustomPrompt="1"/>
          </p:nvPr>
        </p:nvSpPr>
        <p:spPr>
          <a:xfrm>
            <a:off x="186407" y="3488719"/>
            <a:ext cx="2716468" cy="360517"/>
          </a:xfrm>
          <a:prstGeom prst="rect">
            <a:avLst/>
          </a:prstGeom>
        </p:spPr>
        <p:txBody>
          <a:bodyPr anchor="ctr" anchorCtr="0"/>
          <a:lstStyle>
            <a:lvl1pPr marL="0" indent="0">
              <a:buNone/>
              <a:defRPr sz="1333" b="1">
                <a:solidFill>
                  <a:schemeClr val="tx2"/>
                </a:solidFill>
              </a:defRPr>
            </a:lvl1pPr>
          </a:lstStyle>
          <a:p>
            <a:pPr lvl="0"/>
            <a:r>
              <a:rPr lang="en-US"/>
              <a:t>Click to edit master text styles</a:t>
            </a:r>
          </a:p>
        </p:txBody>
      </p:sp>
      <p:sp>
        <p:nvSpPr>
          <p:cNvPr id="3" name="Content Placeholder 2"/>
          <p:cNvSpPr>
            <a:spLocks noGrp="1"/>
          </p:cNvSpPr>
          <p:nvPr>
            <p:ph sz="quarter" idx="13" hasCustomPrompt="1"/>
          </p:nvPr>
        </p:nvSpPr>
        <p:spPr>
          <a:xfrm>
            <a:off x="186266" y="780294"/>
            <a:ext cx="2716681" cy="1957916"/>
          </a:xfrm>
          <a:prstGeom prst="rect">
            <a:avLst/>
          </a:prstGeom>
        </p:spPr>
        <p:txBody>
          <a:bodyPr vert="horz"/>
          <a:lstStyle>
            <a:lvl5pPr marL="0" indent="0" algn="l">
              <a:spcBef>
                <a:spcPts val="0"/>
              </a:spcBef>
              <a:buFont typeface="Arial"/>
              <a:buNone/>
              <a:defRPr baseline="0"/>
            </a:lvl5pPr>
          </a:lstStyle>
          <a:p>
            <a:pPr lvl="4"/>
            <a:r>
              <a:rPr lang="en-US"/>
              <a:t>Place your image or graphic here</a:t>
            </a:r>
          </a:p>
        </p:txBody>
      </p:sp>
      <p:sp>
        <p:nvSpPr>
          <p:cNvPr id="7" name="Text Placeholder 6"/>
          <p:cNvSpPr>
            <a:spLocks noGrp="1"/>
          </p:cNvSpPr>
          <p:nvPr>
            <p:ph type="body" sz="quarter" idx="14" hasCustomPrompt="1"/>
          </p:nvPr>
        </p:nvSpPr>
        <p:spPr>
          <a:xfrm>
            <a:off x="186266" y="3926418"/>
            <a:ext cx="2716681" cy="2349500"/>
          </a:xfrm>
          <a:prstGeom prst="rect">
            <a:avLst/>
          </a:prstGeom>
        </p:spPr>
        <p:txBody>
          <a:bodyPr vert="horz"/>
          <a:lstStyle>
            <a:lvl1pPr marL="0" indent="-121917">
              <a:spcBef>
                <a:spcPts val="0"/>
              </a:spcBef>
              <a:defRPr sz="1067">
                <a:latin typeface="+mn-lt"/>
              </a:defRPr>
            </a:lvl1pPr>
            <a:lvl2pPr marL="0" indent="-121917">
              <a:spcBef>
                <a:spcPts val="0"/>
              </a:spcBef>
              <a:defRPr sz="1067">
                <a:latin typeface="+mn-lt"/>
              </a:defRPr>
            </a:lvl2pPr>
            <a:lvl3pPr marL="0" indent="-121917">
              <a:spcBef>
                <a:spcPts val="0"/>
              </a:spcBef>
              <a:defRPr sz="1067">
                <a:latin typeface="+mn-lt"/>
              </a:defRPr>
            </a:lvl3pPr>
            <a:lvl4pPr marL="0" indent="-121917">
              <a:spcBef>
                <a:spcPts val="0"/>
              </a:spcBef>
              <a:defRPr sz="1067">
                <a:latin typeface="+mn-lt"/>
              </a:defRPr>
            </a:lvl4pPr>
            <a:lvl5pPr marL="0" indent="-121917">
              <a:spcBef>
                <a:spcPts val="0"/>
              </a:spcBef>
              <a:defRPr sz="1067">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p:cNvSpPr>
            <a:spLocks noGrp="1"/>
          </p:cNvSpPr>
          <p:nvPr>
            <p:ph type="body" sz="quarter" idx="24" hasCustomPrompt="1"/>
          </p:nvPr>
        </p:nvSpPr>
        <p:spPr>
          <a:xfrm>
            <a:off x="186267" y="162985"/>
            <a:ext cx="12005733" cy="503767"/>
          </a:xfrm>
          <a:prstGeom prst="rect">
            <a:avLst/>
          </a:prstGeom>
        </p:spPr>
        <p:txBody>
          <a:bodyPr vert="horz"/>
          <a:lstStyle>
            <a:lvl1pPr marL="0" indent="0">
              <a:buNone/>
              <a:defRPr sz="2667">
                <a:solidFill>
                  <a:schemeClr val="accent1"/>
                </a:solidFill>
                <a:latin typeface="+mj-lt"/>
              </a:defRPr>
            </a:lvl1pPr>
            <a:lvl2pPr marL="609585" indent="0">
              <a:buNone/>
              <a:defRPr sz="2667">
                <a:solidFill>
                  <a:schemeClr val="accent1"/>
                </a:solidFill>
                <a:latin typeface="+mj-lt"/>
              </a:defRPr>
            </a:lvl2pPr>
            <a:lvl3pPr marL="1219170" indent="0">
              <a:buNone/>
              <a:defRPr sz="2667">
                <a:solidFill>
                  <a:schemeClr val="accent1"/>
                </a:solidFill>
                <a:latin typeface="+mj-lt"/>
              </a:defRPr>
            </a:lvl3pPr>
            <a:lvl4pPr marL="1828754" indent="0">
              <a:buNone/>
              <a:defRPr sz="2667">
                <a:solidFill>
                  <a:schemeClr val="accent1"/>
                </a:solidFill>
                <a:latin typeface="+mj-lt"/>
              </a:defRPr>
            </a:lvl4pPr>
            <a:lvl5pPr marL="2438339" indent="0">
              <a:buNone/>
              <a:defRPr sz="2667">
                <a:solidFill>
                  <a:schemeClr val="accent1"/>
                </a:solidFill>
                <a:latin typeface="+mj-lt"/>
              </a:defRPr>
            </a:lvl5pPr>
          </a:lstStyle>
          <a:p>
            <a:pPr lvl="0"/>
            <a:r>
              <a:rPr lang="en-US"/>
              <a:t>Click to edit master text styles</a:t>
            </a:r>
          </a:p>
        </p:txBody>
      </p:sp>
      <p:sp>
        <p:nvSpPr>
          <p:cNvPr id="16" name="Text Placeholder 5"/>
          <p:cNvSpPr>
            <a:spLocks noGrp="1"/>
          </p:cNvSpPr>
          <p:nvPr>
            <p:ph type="body" sz="quarter" idx="25" hasCustomPrompt="1"/>
          </p:nvPr>
        </p:nvSpPr>
        <p:spPr>
          <a:xfrm>
            <a:off x="3218704" y="2759380"/>
            <a:ext cx="2716469" cy="722557"/>
          </a:xfrm>
          <a:prstGeom prst="rect">
            <a:avLst/>
          </a:prstGeom>
          <a:solidFill>
            <a:schemeClr val="bg1">
              <a:lumMod val="85000"/>
            </a:schemeClr>
          </a:solidFill>
        </p:spPr>
        <p:txBody>
          <a:bodyPr vert="horz" anchor="ctr" anchorCtr="0"/>
          <a:lstStyle>
            <a:lvl1pPr marL="0" indent="0">
              <a:buNone/>
              <a:defRPr sz="2133" b="1">
                <a:solidFill>
                  <a:schemeClr val="tx2"/>
                </a:solidFill>
              </a:defRPr>
            </a:lvl1pPr>
          </a:lstStyle>
          <a:p>
            <a:pPr lvl="0"/>
            <a:r>
              <a:rPr lang="en-US"/>
              <a:t>Click to edit master text styles. </a:t>
            </a:r>
          </a:p>
        </p:txBody>
      </p:sp>
      <p:sp>
        <p:nvSpPr>
          <p:cNvPr id="17" name="Text Placeholder 40"/>
          <p:cNvSpPr>
            <a:spLocks noGrp="1"/>
          </p:cNvSpPr>
          <p:nvPr>
            <p:ph type="body" sz="quarter" idx="26" hasCustomPrompt="1"/>
          </p:nvPr>
        </p:nvSpPr>
        <p:spPr>
          <a:xfrm>
            <a:off x="3218703" y="3499304"/>
            <a:ext cx="2716468" cy="360517"/>
          </a:xfrm>
          <a:prstGeom prst="rect">
            <a:avLst/>
          </a:prstGeom>
        </p:spPr>
        <p:txBody>
          <a:bodyPr anchor="ctr" anchorCtr="0"/>
          <a:lstStyle>
            <a:lvl1pPr marL="0" indent="0">
              <a:buNone/>
              <a:defRPr sz="1333" b="1">
                <a:solidFill>
                  <a:schemeClr val="tx2"/>
                </a:solidFill>
              </a:defRPr>
            </a:lvl1pPr>
          </a:lstStyle>
          <a:p>
            <a:pPr lvl="0"/>
            <a:r>
              <a:rPr lang="en-US"/>
              <a:t>Click to edit master text styles</a:t>
            </a:r>
          </a:p>
        </p:txBody>
      </p:sp>
      <p:sp>
        <p:nvSpPr>
          <p:cNvPr id="19" name="Content Placeholder 2"/>
          <p:cNvSpPr>
            <a:spLocks noGrp="1"/>
          </p:cNvSpPr>
          <p:nvPr>
            <p:ph sz="quarter" idx="27" hasCustomPrompt="1"/>
          </p:nvPr>
        </p:nvSpPr>
        <p:spPr>
          <a:xfrm>
            <a:off x="3218562" y="790879"/>
            <a:ext cx="2716681" cy="1957916"/>
          </a:xfrm>
          <a:prstGeom prst="rect">
            <a:avLst/>
          </a:prstGeom>
        </p:spPr>
        <p:txBody>
          <a:bodyPr vert="horz"/>
          <a:lstStyle>
            <a:lvl5pPr marL="0" indent="0" algn="l">
              <a:spcBef>
                <a:spcPts val="0"/>
              </a:spcBef>
              <a:buFont typeface="Arial"/>
              <a:buNone/>
              <a:defRPr baseline="0"/>
            </a:lvl5pPr>
          </a:lstStyle>
          <a:p>
            <a:pPr lvl="4"/>
            <a:r>
              <a:rPr lang="en-US"/>
              <a:t>Place your image or graphic here</a:t>
            </a:r>
          </a:p>
        </p:txBody>
      </p:sp>
      <p:sp>
        <p:nvSpPr>
          <p:cNvPr id="28" name="Text Placeholder 6"/>
          <p:cNvSpPr>
            <a:spLocks noGrp="1"/>
          </p:cNvSpPr>
          <p:nvPr>
            <p:ph type="body" sz="quarter" idx="28" hasCustomPrompt="1"/>
          </p:nvPr>
        </p:nvSpPr>
        <p:spPr>
          <a:xfrm>
            <a:off x="3218562" y="3937003"/>
            <a:ext cx="2716681" cy="2349500"/>
          </a:xfrm>
          <a:prstGeom prst="rect">
            <a:avLst/>
          </a:prstGeom>
        </p:spPr>
        <p:txBody>
          <a:bodyPr vert="horz"/>
          <a:lstStyle>
            <a:lvl1pPr marL="0" indent="-121917">
              <a:spcBef>
                <a:spcPts val="0"/>
              </a:spcBef>
              <a:defRPr sz="1067">
                <a:latin typeface="+mn-lt"/>
              </a:defRPr>
            </a:lvl1pPr>
            <a:lvl2pPr marL="0" indent="-121917">
              <a:spcBef>
                <a:spcPts val="0"/>
              </a:spcBef>
              <a:defRPr sz="1067">
                <a:latin typeface="+mn-lt"/>
              </a:defRPr>
            </a:lvl2pPr>
            <a:lvl3pPr marL="0" indent="-121917">
              <a:spcBef>
                <a:spcPts val="0"/>
              </a:spcBef>
              <a:defRPr sz="1067">
                <a:latin typeface="+mn-lt"/>
              </a:defRPr>
            </a:lvl3pPr>
            <a:lvl4pPr marL="0" indent="-121917">
              <a:spcBef>
                <a:spcPts val="0"/>
              </a:spcBef>
              <a:defRPr sz="1067">
                <a:latin typeface="+mn-lt"/>
              </a:defRPr>
            </a:lvl4pPr>
            <a:lvl5pPr marL="0" indent="-121917">
              <a:spcBef>
                <a:spcPts val="0"/>
              </a:spcBef>
              <a:defRPr sz="1067">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Text Placeholder 5"/>
          <p:cNvSpPr>
            <a:spLocks noGrp="1"/>
          </p:cNvSpPr>
          <p:nvPr>
            <p:ph type="body" sz="quarter" idx="29" hasCustomPrompt="1"/>
          </p:nvPr>
        </p:nvSpPr>
        <p:spPr>
          <a:xfrm>
            <a:off x="6240858" y="2759380"/>
            <a:ext cx="2716469" cy="722557"/>
          </a:xfrm>
          <a:prstGeom prst="rect">
            <a:avLst/>
          </a:prstGeom>
          <a:solidFill>
            <a:schemeClr val="bg1">
              <a:lumMod val="85000"/>
            </a:schemeClr>
          </a:solidFill>
        </p:spPr>
        <p:txBody>
          <a:bodyPr vert="horz" anchor="ctr" anchorCtr="0"/>
          <a:lstStyle>
            <a:lvl1pPr marL="0" indent="0">
              <a:buNone/>
              <a:defRPr sz="2133" b="1">
                <a:solidFill>
                  <a:schemeClr val="tx2"/>
                </a:solidFill>
              </a:defRPr>
            </a:lvl1pPr>
          </a:lstStyle>
          <a:p>
            <a:pPr lvl="0"/>
            <a:r>
              <a:rPr lang="en-US"/>
              <a:t>Click to edit master text styles. </a:t>
            </a:r>
          </a:p>
        </p:txBody>
      </p:sp>
      <p:sp>
        <p:nvSpPr>
          <p:cNvPr id="30" name="Text Placeholder 40"/>
          <p:cNvSpPr>
            <a:spLocks noGrp="1"/>
          </p:cNvSpPr>
          <p:nvPr>
            <p:ph type="body" sz="quarter" idx="30" hasCustomPrompt="1"/>
          </p:nvPr>
        </p:nvSpPr>
        <p:spPr>
          <a:xfrm>
            <a:off x="6240857" y="3499304"/>
            <a:ext cx="2716468" cy="360517"/>
          </a:xfrm>
          <a:prstGeom prst="rect">
            <a:avLst/>
          </a:prstGeom>
        </p:spPr>
        <p:txBody>
          <a:bodyPr anchor="ctr" anchorCtr="0"/>
          <a:lstStyle>
            <a:lvl1pPr marL="0" indent="0">
              <a:buNone/>
              <a:defRPr sz="1333" b="1">
                <a:solidFill>
                  <a:schemeClr val="tx2"/>
                </a:solidFill>
              </a:defRPr>
            </a:lvl1pPr>
          </a:lstStyle>
          <a:p>
            <a:pPr lvl="0"/>
            <a:r>
              <a:rPr lang="en-US"/>
              <a:t>Click to edit master text styles</a:t>
            </a:r>
          </a:p>
        </p:txBody>
      </p:sp>
      <p:sp>
        <p:nvSpPr>
          <p:cNvPr id="31" name="Content Placeholder 2"/>
          <p:cNvSpPr>
            <a:spLocks noGrp="1"/>
          </p:cNvSpPr>
          <p:nvPr>
            <p:ph sz="quarter" idx="31" hasCustomPrompt="1"/>
          </p:nvPr>
        </p:nvSpPr>
        <p:spPr>
          <a:xfrm>
            <a:off x="6240716" y="790879"/>
            <a:ext cx="2716681" cy="1957916"/>
          </a:xfrm>
          <a:prstGeom prst="rect">
            <a:avLst/>
          </a:prstGeom>
        </p:spPr>
        <p:txBody>
          <a:bodyPr vert="horz"/>
          <a:lstStyle>
            <a:lvl5pPr marL="0" indent="0" algn="l">
              <a:spcBef>
                <a:spcPts val="0"/>
              </a:spcBef>
              <a:buFont typeface="Arial"/>
              <a:buNone/>
              <a:defRPr baseline="0"/>
            </a:lvl5pPr>
          </a:lstStyle>
          <a:p>
            <a:pPr lvl="4"/>
            <a:r>
              <a:rPr lang="en-US"/>
              <a:t>Place your image or graphic here</a:t>
            </a:r>
          </a:p>
        </p:txBody>
      </p:sp>
      <p:sp>
        <p:nvSpPr>
          <p:cNvPr id="32" name="Text Placeholder 6"/>
          <p:cNvSpPr>
            <a:spLocks noGrp="1"/>
          </p:cNvSpPr>
          <p:nvPr>
            <p:ph type="body" sz="quarter" idx="32" hasCustomPrompt="1"/>
          </p:nvPr>
        </p:nvSpPr>
        <p:spPr>
          <a:xfrm>
            <a:off x="6240716" y="3937003"/>
            <a:ext cx="2716681" cy="2349500"/>
          </a:xfrm>
          <a:prstGeom prst="rect">
            <a:avLst/>
          </a:prstGeom>
        </p:spPr>
        <p:txBody>
          <a:bodyPr vert="horz"/>
          <a:lstStyle>
            <a:lvl1pPr marL="0" indent="-121917">
              <a:spcBef>
                <a:spcPts val="0"/>
              </a:spcBef>
              <a:defRPr sz="1067">
                <a:latin typeface="+mn-lt"/>
              </a:defRPr>
            </a:lvl1pPr>
            <a:lvl2pPr marL="0" indent="-121917">
              <a:spcBef>
                <a:spcPts val="0"/>
              </a:spcBef>
              <a:defRPr sz="1067">
                <a:latin typeface="+mn-lt"/>
              </a:defRPr>
            </a:lvl2pPr>
            <a:lvl3pPr marL="0" indent="-121917">
              <a:spcBef>
                <a:spcPts val="0"/>
              </a:spcBef>
              <a:defRPr sz="1067">
                <a:latin typeface="+mn-lt"/>
              </a:defRPr>
            </a:lvl3pPr>
            <a:lvl4pPr marL="0" indent="-121917">
              <a:spcBef>
                <a:spcPts val="0"/>
              </a:spcBef>
              <a:defRPr sz="1067">
                <a:latin typeface="+mn-lt"/>
              </a:defRPr>
            </a:lvl4pPr>
            <a:lvl5pPr marL="0" indent="-121917">
              <a:spcBef>
                <a:spcPts val="0"/>
              </a:spcBef>
              <a:defRPr sz="1067">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Text Placeholder 5"/>
          <p:cNvSpPr>
            <a:spLocks noGrp="1"/>
          </p:cNvSpPr>
          <p:nvPr>
            <p:ph type="body" sz="quarter" idx="33" hasCustomPrompt="1"/>
          </p:nvPr>
        </p:nvSpPr>
        <p:spPr>
          <a:xfrm>
            <a:off x="9273154" y="2769966"/>
            <a:ext cx="2716469" cy="722557"/>
          </a:xfrm>
          <a:prstGeom prst="rect">
            <a:avLst/>
          </a:prstGeom>
          <a:solidFill>
            <a:schemeClr val="bg1">
              <a:lumMod val="85000"/>
            </a:schemeClr>
          </a:solidFill>
        </p:spPr>
        <p:txBody>
          <a:bodyPr vert="horz" anchor="ctr" anchorCtr="0"/>
          <a:lstStyle>
            <a:lvl1pPr marL="0" indent="0">
              <a:buNone/>
              <a:defRPr sz="2133" b="1">
                <a:solidFill>
                  <a:schemeClr val="tx2"/>
                </a:solidFill>
              </a:defRPr>
            </a:lvl1pPr>
          </a:lstStyle>
          <a:p>
            <a:pPr lvl="0"/>
            <a:r>
              <a:rPr lang="en-US"/>
              <a:t>Click to edit master text styles. </a:t>
            </a:r>
          </a:p>
        </p:txBody>
      </p:sp>
      <p:sp>
        <p:nvSpPr>
          <p:cNvPr id="34" name="Text Placeholder 40"/>
          <p:cNvSpPr>
            <a:spLocks noGrp="1"/>
          </p:cNvSpPr>
          <p:nvPr>
            <p:ph type="body" sz="quarter" idx="34" hasCustomPrompt="1"/>
          </p:nvPr>
        </p:nvSpPr>
        <p:spPr>
          <a:xfrm>
            <a:off x="9273153" y="3509890"/>
            <a:ext cx="2716468" cy="360517"/>
          </a:xfrm>
          <a:prstGeom prst="rect">
            <a:avLst/>
          </a:prstGeom>
        </p:spPr>
        <p:txBody>
          <a:bodyPr anchor="ctr" anchorCtr="0"/>
          <a:lstStyle>
            <a:lvl1pPr marL="0" indent="0">
              <a:buNone/>
              <a:defRPr sz="1333" b="1">
                <a:solidFill>
                  <a:schemeClr val="tx2"/>
                </a:solidFill>
              </a:defRPr>
            </a:lvl1pPr>
          </a:lstStyle>
          <a:p>
            <a:pPr lvl="0"/>
            <a:r>
              <a:rPr lang="en-US"/>
              <a:t>Click to edit master text styles</a:t>
            </a:r>
          </a:p>
        </p:txBody>
      </p:sp>
      <p:sp>
        <p:nvSpPr>
          <p:cNvPr id="35" name="Content Placeholder 2"/>
          <p:cNvSpPr>
            <a:spLocks noGrp="1"/>
          </p:cNvSpPr>
          <p:nvPr>
            <p:ph sz="quarter" idx="35" hasCustomPrompt="1"/>
          </p:nvPr>
        </p:nvSpPr>
        <p:spPr>
          <a:xfrm>
            <a:off x="9273012" y="801465"/>
            <a:ext cx="2716681" cy="1957916"/>
          </a:xfrm>
          <a:prstGeom prst="rect">
            <a:avLst/>
          </a:prstGeom>
        </p:spPr>
        <p:txBody>
          <a:bodyPr vert="horz"/>
          <a:lstStyle>
            <a:lvl5pPr marL="0" indent="0" algn="l">
              <a:spcBef>
                <a:spcPts val="0"/>
              </a:spcBef>
              <a:buFont typeface="Arial"/>
              <a:buNone/>
              <a:defRPr baseline="0"/>
            </a:lvl5pPr>
          </a:lstStyle>
          <a:p>
            <a:pPr lvl="4"/>
            <a:r>
              <a:rPr lang="en-US"/>
              <a:t>Place your image or graphic here</a:t>
            </a:r>
          </a:p>
        </p:txBody>
      </p:sp>
      <p:sp>
        <p:nvSpPr>
          <p:cNvPr id="36" name="Text Placeholder 6"/>
          <p:cNvSpPr>
            <a:spLocks noGrp="1"/>
          </p:cNvSpPr>
          <p:nvPr>
            <p:ph type="body" sz="quarter" idx="36" hasCustomPrompt="1"/>
          </p:nvPr>
        </p:nvSpPr>
        <p:spPr>
          <a:xfrm>
            <a:off x="9273012" y="3947589"/>
            <a:ext cx="2716681" cy="2349500"/>
          </a:xfrm>
          <a:prstGeom prst="rect">
            <a:avLst/>
          </a:prstGeom>
        </p:spPr>
        <p:txBody>
          <a:bodyPr vert="horz"/>
          <a:lstStyle>
            <a:lvl1pPr marL="0" indent="-121917">
              <a:spcBef>
                <a:spcPts val="0"/>
              </a:spcBef>
              <a:defRPr sz="1067">
                <a:latin typeface="+mn-lt"/>
              </a:defRPr>
            </a:lvl1pPr>
            <a:lvl2pPr marL="0" indent="-121917">
              <a:spcBef>
                <a:spcPts val="0"/>
              </a:spcBef>
              <a:defRPr sz="1067">
                <a:latin typeface="+mn-lt"/>
              </a:defRPr>
            </a:lvl2pPr>
            <a:lvl3pPr marL="0" indent="-121917">
              <a:spcBef>
                <a:spcPts val="0"/>
              </a:spcBef>
              <a:defRPr sz="1067">
                <a:latin typeface="+mn-lt"/>
              </a:defRPr>
            </a:lvl3pPr>
            <a:lvl4pPr marL="0" indent="-121917">
              <a:spcBef>
                <a:spcPts val="0"/>
              </a:spcBef>
              <a:defRPr sz="1067">
                <a:latin typeface="+mn-lt"/>
              </a:defRPr>
            </a:lvl4pPr>
            <a:lvl5pPr marL="0" indent="-121917">
              <a:spcBef>
                <a:spcPts val="0"/>
              </a:spcBef>
              <a:defRPr sz="1067">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6813828"/>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_5 image, 5 text blocks">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171404" y="2704874"/>
            <a:ext cx="2232715" cy="722557"/>
          </a:xfrm>
          <a:prstGeom prst="rect">
            <a:avLst/>
          </a:prstGeom>
          <a:solidFill>
            <a:schemeClr val="bg1">
              <a:lumMod val="85000"/>
            </a:schemeClr>
          </a:solidFill>
        </p:spPr>
        <p:txBody>
          <a:bodyPr vert="horz" anchor="ctr" anchorCtr="0"/>
          <a:lstStyle>
            <a:lvl1pPr marL="0" indent="0">
              <a:buNone/>
              <a:defRPr sz="2133" b="1">
                <a:solidFill>
                  <a:schemeClr val="tx2"/>
                </a:solidFill>
              </a:defRPr>
            </a:lvl1pPr>
          </a:lstStyle>
          <a:p>
            <a:pPr lvl="0"/>
            <a:r>
              <a:rPr lang="en-US"/>
              <a:t>Click to edit master text</a:t>
            </a:r>
          </a:p>
        </p:txBody>
      </p:sp>
      <p:sp>
        <p:nvSpPr>
          <p:cNvPr id="5" name="Slide Number Placeholder 3"/>
          <p:cNvSpPr>
            <a:spLocks noGrp="1"/>
          </p:cNvSpPr>
          <p:nvPr>
            <p:ph type="sldNum" sz="quarter" idx="4"/>
          </p:nvPr>
        </p:nvSpPr>
        <p:spPr>
          <a:xfrm>
            <a:off x="0" y="6374155"/>
            <a:ext cx="12192000" cy="366183"/>
          </a:xfrm>
          <a:prstGeom prst="rect">
            <a:avLst/>
          </a:prstGeom>
        </p:spPr>
        <p:txBody>
          <a:bodyPr vert="horz" lIns="91440" tIns="45720" rIns="91440" bIns="45720" rtlCol="0" anchor="ctr"/>
          <a:lstStyle>
            <a:lvl1pPr algn="ctr">
              <a:defRPr sz="1333">
                <a:solidFill>
                  <a:schemeClr val="accent1"/>
                </a:solidFill>
                <a:latin typeface="Arial"/>
                <a:cs typeface="Arial"/>
              </a:defRPr>
            </a:lvl1pPr>
          </a:lstStyle>
          <a:p>
            <a:fld id="{C33AE0FB-E366-7344-BEAE-B16616A76E41}" type="slidenum">
              <a:rPr lang="en-US" smtClean="0">
                <a:solidFill>
                  <a:srgbClr val="5B7F95"/>
                </a:solidFill>
              </a:rPr>
              <a:pPr/>
              <a:t>‹#›</a:t>
            </a:fld>
            <a:endParaRPr lang="en-US">
              <a:solidFill>
                <a:srgbClr val="5B7F95"/>
              </a:solidFill>
            </a:endParaRPr>
          </a:p>
        </p:txBody>
      </p:sp>
      <p:sp>
        <p:nvSpPr>
          <p:cNvPr id="41" name="Text Placeholder 40"/>
          <p:cNvSpPr>
            <a:spLocks noGrp="1"/>
          </p:cNvSpPr>
          <p:nvPr>
            <p:ph type="body" sz="quarter" idx="11" hasCustomPrompt="1"/>
          </p:nvPr>
        </p:nvSpPr>
        <p:spPr>
          <a:xfrm>
            <a:off x="171406" y="3505759"/>
            <a:ext cx="2232713" cy="360517"/>
          </a:xfrm>
          <a:prstGeom prst="rect">
            <a:avLst/>
          </a:prstGeom>
        </p:spPr>
        <p:txBody>
          <a:bodyPr anchor="ctr" anchorCtr="0"/>
          <a:lstStyle>
            <a:lvl1pPr marL="0" indent="0">
              <a:buNone/>
              <a:defRPr sz="1333" b="1">
                <a:solidFill>
                  <a:schemeClr val="tx2"/>
                </a:solidFill>
              </a:defRPr>
            </a:lvl1pPr>
          </a:lstStyle>
          <a:p>
            <a:pPr lvl="0"/>
            <a:r>
              <a:rPr lang="en-US"/>
              <a:t>Click to edit master text</a:t>
            </a:r>
          </a:p>
        </p:txBody>
      </p:sp>
      <p:sp>
        <p:nvSpPr>
          <p:cNvPr id="3" name="Content Placeholder 2"/>
          <p:cNvSpPr>
            <a:spLocks noGrp="1"/>
          </p:cNvSpPr>
          <p:nvPr>
            <p:ph sz="quarter" idx="13" hasCustomPrompt="1"/>
          </p:nvPr>
        </p:nvSpPr>
        <p:spPr>
          <a:xfrm>
            <a:off x="171260" y="710578"/>
            <a:ext cx="2232889" cy="1957916"/>
          </a:xfrm>
          <a:prstGeom prst="rect">
            <a:avLst/>
          </a:prstGeom>
        </p:spPr>
        <p:txBody>
          <a:bodyPr vert="horz"/>
          <a:lstStyle>
            <a:lvl5pPr marL="0" indent="0" algn="l">
              <a:spcBef>
                <a:spcPts val="0"/>
              </a:spcBef>
              <a:buFont typeface="Arial"/>
              <a:buNone/>
              <a:defRPr baseline="0"/>
            </a:lvl5pPr>
          </a:lstStyle>
          <a:p>
            <a:pPr lvl="4"/>
            <a:r>
              <a:rPr lang="en-US"/>
              <a:t>Place your image or graphic here</a:t>
            </a:r>
          </a:p>
        </p:txBody>
      </p:sp>
      <p:sp>
        <p:nvSpPr>
          <p:cNvPr id="7" name="Text Placeholder 6"/>
          <p:cNvSpPr>
            <a:spLocks noGrp="1"/>
          </p:cNvSpPr>
          <p:nvPr>
            <p:ph type="body" sz="quarter" idx="14" hasCustomPrompt="1"/>
          </p:nvPr>
        </p:nvSpPr>
        <p:spPr>
          <a:xfrm>
            <a:off x="186268" y="3962661"/>
            <a:ext cx="2232889" cy="2349500"/>
          </a:xfrm>
          <a:prstGeom prst="rect">
            <a:avLst/>
          </a:prstGeom>
        </p:spPr>
        <p:txBody>
          <a:bodyPr vert="horz"/>
          <a:lstStyle>
            <a:lvl1pPr marL="0" indent="-121917">
              <a:lnSpc>
                <a:spcPct val="100000"/>
              </a:lnSpc>
              <a:spcBef>
                <a:spcPts val="0"/>
              </a:spcBef>
              <a:spcAft>
                <a:spcPts val="0"/>
              </a:spcAft>
              <a:defRPr sz="1067">
                <a:latin typeface="+mn-lt"/>
              </a:defRPr>
            </a:lvl1pPr>
            <a:lvl2pPr marL="0" indent="-121917">
              <a:lnSpc>
                <a:spcPct val="100000"/>
              </a:lnSpc>
              <a:spcBef>
                <a:spcPts val="0"/>
              </a:spcBef>
              <a:spcAft>
                <a:spcPts val="0"/>
              </a:spcAft>
              <a:defRPr sz="1067">
                <a:latin typeface="+mn-lt"/>
              </a:defRPr>
            </a:lvl2pPr>
            <a:lvl3pPr marL="0" indent="-121917">
              <a:lnSpc>
                <a:spcPct val="100000"/>
              </a:lnSpc>
              <a:spcBef>
                <a:spcPts val="0"/>
              </a:spcBef>
              <a:spcAft>
                <a:spcPts val="0"/>
              </a:spcAft>
              <a:defRPr sz="1067">
                <a:latin typeface="+mn-lt"/>
              </a:defRPr>
            </a:lvl3pPr>
            <a:lvl4pPr marL="0" indent="-121917">
              <a:lnSpc>
                <a:spcPct val="100000"/>
              </a:lnSpc>
              <a:spcBef>
                <a:spcPts val="0"/>
              </a:spcBef>
              <a:spcAft>
                <a:spcPts val="0"/>
              </a:spcAft>
              <a:defRPr sz="1067">
                <a:latin typeface="+mn-lt"/>
              </a:defRPr>
            </a:lvl4pPr>
            <a:lvl5pPr marL="0" indent="-121917">
              <a:lnSpc>
                <a:spcPct val="100000"/>
              </a:lnSpc>
              <a:spcBef>
                <a:spcPts val="0"/>
              </a:spcBef>
              <a:spcAft>
                <a:spcPts val="0"/>
              </a:spcAft>
              <a:defRPr sz="1067">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p:cNvSpPr>
            <a:spLocks noGrp="1"/>
          </p:cNvSpPr>
          <p:nvPr>
            <p:ph type="body" sz="quarter" idx="24" hasCustomPrompt="1"/>
          </p:nvPr>
        </p:nvSpPr>
        <p:spPr>
          <a:xfrm>
            <a:off x="186267" y="162985"/>
            <a:ext cx="12005733" cy="503767"/>
          </a:xfrm>
          <a:prstGeom prst="rect">
            <a:avLst/>
          </a:prstGeom>
        </p:spPr>
        <p:txBody>
          <a:bodyPr vert="horz"/>
          <a:lstStyle>
            <a:lvl1pPr marL="0" indent="0">
              <a:buNone/>
              <a:defRPr sz="2667">
                <a:solidFill>
                  <a:schemeClr val="accent1"/>
                </a:solidFill>
                <a:latin typeface="+mj-lt"/>
              </a:defRPr>
            </a:lvl1pPr>
            <a:lvl2pPr marL="609585" indent="0">
              <a:buNone/>
              <a:defRPr sz="2667">
                <a:solidFill>
                  <a:schemeClr val="accent1"/>
                </a:solidFill>
                <a:latin typeface="+mj-lt"/>
              </a:defRPr>
            </a:lvl2pPr>
            <a:lvl3pPr marL="1219170" indent="0">
              <a:buNone/>
              <a:defRPr sz="2667">
                <a:solidFill>
                  <a:schemeClr val="accent1"/>
                </a:solidFill>
                <a:latin typeface="+mj-lt"/>
              </a:defRPr>
            </a:lvl3pPr>
            <a:lvl4pPr marL="1828754" indent="0">
              <a:buNone/>
              <a:defRPr sz="2667">
                <a:solidFill>
                  <a:schemeClr val="accent1"/>
                </a:solidFill>
                <a:latin typeface="+mj-lt"/>
              </a:defRPr>
            </a:lvl4pPr>
            <a:lvl5pPr marL="2438339" indent="0">
              <a:buNone/>
              <a:defRPr sz="2667">
                <a:solidFill>
                  <a:schemeClr val="accent1"/>
                </a:solidFill>
                <a:latin typeface="+mj-lt"/>
              </a:defRPr>
            </a:lvl5pPr>
          </a:lstStyle>
          <a:p>
            <a:pPr lvl="0"/>
            <a:r>
              <a:rPr lang="en-US"/>
              <a:t>Click to edit master text styles</a:t>
            </a:r>
          </a:p>
        </p:txBody>
      </p:sp>
      <p:sp>
        <p:nvSpPr>
          <p:cNvPr id="42" name="Text Placeholder 5"/>
          <p:cNvSpPr>
            <a:spLocks noGrp="1"/>
          </p:cNvSpPr>
          <p:nvPr>
            <p:ph type="body" sz="quarter" idx="25" hasCustomPrompt="1"/>
          </p:nvPr>
        </p:nvSpPr>
        <p:spPr>
          <a:xfrm>
            <a:off x="2575523" y="2704874"/>
            <a:ext cx="2232715" cy="722557"/>
          </a:xfrm>
          <a:prstGeom prst="rect">
            <a:avLst/>
          </a:prstGeom>
          <a:solidFill>
            <a:schemeClr val="bg1">
              <a:lumMod val="85000"/>
            </a:schemeClr>
          </a:solidFill>
        </p:spPr>
        <p:txBody>
          <a:bodyPr vert="horz" anchor="ctr" anchorCtr="0"/>
          <a:lstStyle>
            <a:lvl1pPr marL="0" indent="0">
              <a:buNone/>
              <a:defRPr sz="2133" b="1">
                <a:solidFill>
                  <a:schemeClr val="tx2"/>
                </a:solidFill>
              </a:defRPr>
            </a:lvl1pPr>
          </a:lstStyle>
          <a:p>
            <a:pPr lvl="0"/>
            <a:r>
              <a:rPr lang="en-US"/>
              <a:t>Click to edit master text</a:t>
            </a:r>
          </a:p>
        </p:txBody>
      </p:sp>
      <p:sp>
        <p:nvSpPr>
          <p:cNvPr id="43" name="Text Placeholder 40"/>
          <p:cNvSpPr>
            <a:spLocks noGrp="1"/>
          </p:cNvSpPr>
          <p:nvPr>
            <p:ph type="body" sz="quarter" idx="26" hasCustomPrompt="1"/>
          </p:nvPr>
        </p:nvSpPr>
        <p:spPr>
          <a:xfrm>
            <a:off x="2575525" y="3505759"/>
            <a:ext cx="2232713" cy="360517"/>
          </a:xfrm>
          <a:prstGeom prst="rect">
            <a:avLst/>
          </a:prstGeom>
        </p:spPr>
        <p:txBody>
          <a:bodyPr anchor="ctr" anchorCtr="0"/>
          <a:lstStyle>
            <a:lvl1pPr marL="0" indent="0">
              <a:buNone/>
              <a:defRPr sz="1333" b="1">
                <a:solidFill>
                  <a:schemeClr val="tx2"/>
                </a:solidFill>
              </a:defRPr>
            </a:lvl1pPr>
          </a:lstStyle>
          <a:p>
            <a:pPr lvl="0"/>
            <a:r>
              <a:rPr lang="en-US"/>
              <a:t>Click to edit master text</a:t>
            </a:r>
          </a:p>
        </p:txBody>
      </p:sp>
      <p:sp>
        <p:nvSpPr>
          <p:cNvPr id="44" name="Content Placeholder 2"/>
          <p:cNvSpPr>
            <a:spLocks noGrp="1"/>
          </p:cNvSpPr>
          <p:nvPr>
            <p:ph sz="quarter" idx="27" hasCustomPrompt="1"/>
          </p:nvPr>
        </p:nvSpPr>
        <p:spPr>
          <a:xfrm>
            <a:off x="2575407" y="710578"/>
            <a:ext cx="2232889" cy="1957916"/>
          </a:xfrm>
          <a:prstGeom prst="rect">
            <a:avLst/>
          </a:prstGeom>
        </p:spPr>
        <p:txBody>
          <a:bodyPr vert="horz"/>
          <a:lstStyle>
            <a:lvl5pPr marL="0" indent="0" algn="l">
              <a:spcBef>
                <a:spcPts val="0"/>
              </a:spcBef>
              <a:buFont typeface="Arial"/>
              <a:buNone/>
              <a:defRPr baseline="0"/>
            </a:lvl5pPr>
          </a:lstStyle>
          <a:p>
            <a:pPr lvl="4"/>
            <a:r>
              <a:rPr lang="en-US"/>
              <a:t>Place your image or graphic here</a:t>
            </a:r>
          </a:p>
        </p:txBody>
      </p:sp>
      <p:sp>
        <p:nvSpPr>
          <p:cNvPr id="45" name="Text Placeholder 6"/>
          <p:cNvSpPr>
            <a:spLocks noGrp="1"/>
          </p:cNvSpPr>
          <p:nvPr>
            <p:ph type="body" sz="quarter" idx="28" hasCustomPrompt="1"/>
          </p:nvPr>
        </p:nvSpPr>
        <p:spPr>
          <a:xfrm>
            <a:off x="2575349" y="3962661"/>
            <a:ext cx="2232889" cy="2349500"/>
          </a:xfrm>
          <a:prstGeom prst="rect">
            <a:avLst/>
          </a:prstGeom>
        </p:spPr>
        <p:txBody>
          <a:bodyPr vert="horz"/>
          <a:lstStyle>
            <a:lvl1pPr marL="0" indent="-121917">
              <a:lnSpc>
                <a:spcPct val="100000"/>
              </a:lnSpc>
              <a:spcBef>
                <a:spcPts val="0"/>
              </a:spcBef>
              <a:spcAft>
                <a:spcPts val="0"/>
              </a:spcAft>
              <a:defRPr sz="1067">
                <a:latin typeface="+mn-lt"/>
              </a:defRPr>
            </a:lvl1pPr>
            <a:lvl2pPr marL="0" indent="-121917">
              <a:lnSpc>
                <a:spcPct val="100000"/>
              </a:lnSpc>
              <a:spcBef>
                <a:spcPts val="0"/>
              </a:spcBef>
              <a:spcAft>
                <a:spcPts val="0"/>
              </a:spcAft>
              <a:defRPr sz="1067">
                <a:latin typeface="+mn-lt"/>
              </a:defRPr>
            </a:lvl2pPr>
            <a:lvl3pPr marL="0" indent="-121917">
              <a:lnSpc>
                <a:spcPct val="100000"/>
              </a:lnSpc>
              <a:spcBef>
                <a:spcPts val="0"/>
              </a:spcBef>
              <a:spcAft>
                <a:spcPts val="0"/>
              </a:spcAft>
              <a:defRPr sz="1067">
                <a:latin typeface="+mn-lt"/>
              </a:defRPr>
            </a:lvl3pPr>
            <a:lvl4pPr marL="0" indent="-121917">
              <a:lnSpc>
                <a:spcPct val="100000"/>
              </a:lnSpc>
              <a:spcBef>
                <a:spcPts val="0"/>
              </a:spcBef>
              <a:spcAft>
                <a:spcPts val="0"/>
              </a:spcAft>
              <a:defRPr sz="1067">
                <a:latin typeface="+mn-lt"/>
              </a:defRPr>
            </a:lvl4pPr>
            <a:lvl5pPr marL="0" indent="-121917">
              <a:lnSpc>
                <a:spcPct val="100000"/>
              </a:lnSpc>
              <a:spcBef>
                <a:spcPts val="0"/>
              </a:spcBef>
              <a:spcAft>
                <a:spcPts val="0"/>
              </a:spcAft>
              <a:defRPr sz="1067">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 name="Text Placeholder 40"/>
          <p:cNvSpPr>
            <a:spLocks noGrp="1"/>
          </p:cNvSpPr>
          <p:nvPr>
            <p:ph type="body" sz="quarter" idx="29" hasCustomPrompt="1"/>
          </p:nvPr>
        </p:nvSpPr>
        <p:spPr>
          <a:xfrm>
            <a:off x="4979644" y="3505759"/>
            <a:ext cx="2232713" cy="360517"/>
          </a:xfrm>
          <a:prstGeom prst="rect">
            <a:avLst/>
          </a:prstGeom>
        </p:spPr>
        <p:txBody>
          <a:bodyPr anchor="ctr" anchorCtr="0"/>
          <a:lstStyle>
            <a:lvl1pPr marL="0" indent="0">
              <a:buNone/>
              <a:defRPr sz="1333" b="1">
                <a:solidFill>
                  <a:schemeClr val="tx2"/>
                </a:solidFill>
              </a:defRPr>
            </a:lvl1pPr>
          </a:lstStyle>
          <a:p>
            <a:pPr lvl="0"/>
            <a:r>
              <a:rPr lang="en-US"/>
              <a:t>Click to edit master text</a:t>
            </a:r>
          </a:p>
        </p:txBody>
      </p:sp>
      <p:sp>
        <p:nvSpPr>
          <p:cNvPr id="47" name="Content Placeholder 2"/>
          <p:cNvSpPr>
            <a:spLocks noGrp="1"/>
          </p:cNvSpPr>
          <p:nvPr>
            <p:ph sz="quarter" idx="30" hasCustomPrompt="1"/>
          </p:nvPr>
        </p:nvSpPr>
        <p:spPr>
          <a:xfrm>
            <a:off x="4979556" y="710578"/>
            <a:ext cx="2232889" cy="1957916"/>
          </a:xfrm>
          <a:prstGeom prst="rect">
            <a:avLst/>
          </a:prstGeom>
        </p:spPr>
        <p:txBody>
          <a:bodyPr vert="horz"/>
          <a:lstStyle>
            <a:lvl5pPr marL="0" indent="0" algn="l">
              <a:spcBef>
                <a:spcPts val="0"/>
              </a:spcBef>
              <a:buFont typeface="Arial"/>
              <a:buNone/>
              <a:defRPr baseline="0"/>
            </a:lvl5pPr>
          </a:lstStyle>
          <a:p>
            <a:pPr lvl="4"/>
            <a:r>
              <a:rPr lang="en-US"/>
              <a:t>Place your image or graphic here</a:t>
            </a:r>
          </a:p>
        </p:txBody>
      </p:sp>
      <p:sp>
        <p:nvSpPr>
          <p:cNvPr id="48" name="Text Placeholder 6"/>
          <p:cNvSpPr>
            <a:spLocks noGrp="1"/>
          </p:cNvSpPr>
          <p:nvPr>
            <p:ph type="body" sz="quarter" idx="31" hasCustomPrompt="1"/>
          </p:nvPr>
        </p:nvSpPr>
        <p:spPr>
          <a:xfrm>
            <a:off x="4979644" y="3962661"/>
            <a:ext cx="2232889" cy="2349500"/>
          </a:xfrm>
          <a:prstGeom prst="rect">
            <a:avLst/>
          </a:prstGeom>
        </p:spPr>
        <p:txBody>
          <a:bodyPr vert="horz"/>
          <a:lstStyle>
            <a:lvl1pPr marL="0" indent="-121917">
              <a:lnSpc>
                <a:spcPct val="100000"/>
              </a:lnSpc>
              <a:spcBef>
                <a:spcPts val="0"/>
              </a:spcBef>
              <a:spcAft>
                <a:spcPts val="0"/>
              </a:spcAft>
              <a:defRPr sz="1067">
                <a:latin typeface="+mn-lt"/>
              </a:defRPr>
            </a:lvl1pPr>
            <a:lvl2pPr marL="0" indent="-121917">
              <a:lnSpc>
                <a:spcPct val="100000"/>
              </a:lnSpc>
              <a:spcBef>
                <a:spcPts val="0"/>
              </a:spcBef>
              <a:spcAft>
                <a:spcPts val="0"/>
              </a:spcAft>
              <a:defRPr sz="1067">
                <a:latin typeface="+mn-lt"/>
              </a:defRPr>
            </a:lvl2pPr>
            <a:lvl3pPr marL="0" indent="-121917">
              <a:lnSpc>
                <a:spcPct val="100000"/>
              </a:lnSpc>
              <a:spcBef>
                <a:spcPts val="0"/>
              </a:spcBef>
              <a:spcAft>
                <a:spcPts val="0"/>
              </a:spcAft>
              <a:defRPr sz="1067">
                <a:latin typeface="+mn-lt"/>
              </a:defRPr>
            </a:lvl3pPr>
            <a:lvl4pPr marL="0" indent="-121917">
              <a:lnSpc>
                <a:spcPct val="100000"/>
              </a:lnSpc>
              <a:spcBef>
                <a:spcPts val="0"/>
              </a:spcBef>
              <a:spcAft>
                <a:spcPts val="0"/>
              </a:spcAft>
              <a:defRPr sz="1067">
                <a:latin typeface="+mn-lt"/>
              </a:defRPr>
            </a:lvl4pPr>
            <a:lvl5pPr marL="0" indent="-121917">
              <a:lnSpc>
                <a:spcPct val="100000"/>
              </a:lnSpc>
              <a:spcBef>
                <a:spcPts val="0"/>
              </a:spcBef>
              <a:spcAft>
                <a:spcPts val="0"/>
              </a:spcAft>
              <a:defRPr sz="1067">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9" name="Text Placeholder 5"/>
          <p:cNvSpPr>
            <a:spLocks noGrp="1"/>
          </p:cNvSpPr>
          <p:nvPr>
            <p:ph type="body" sz="quarter" idx="32" hasCustomPrompt="1"/>
          </p:nvPr>
        </p:nvSpPr>
        <p:spPr>
          <a:xfrm>
            <a:off x="7383760" y="2704874"/>
            <a:ext cx="2232715" cy="722557"/>
          </a:xfrm>
          <a:prstGeom prst="rect">
            <a:avLst/>
          </a:prstGeom>
          <a:solidFill>
            <a:schemeClr val="bg1">
              <a:lumMod val="85000"/>
            </a:schemeClr>
          </a:solidFill>
        </p:spPr>
        <p:txBody>
          <a:bodyPr vert="horz" anchor="ctr" anchorCtr="0"/>
          <a:lstStyle>
            <a:lvl1pPr marL="0" indent="0">
              <a:buNone/>
              <a:defRPr sz="2133" b="1">
                <a:solidFill>
                  <a:schemeClr val="tx2"/>
                </a:solidFill>
              </a:defRPr>
            </a:lvl1pPr>
          </a:lstStyle>
          <a:p>
            <a:pPr lvl="0"/>
            <a:r>
              <a:rPr lang="en-US"/>
              <a:t>Click to edit master text</a:t>
            </a:r>
          </a:p>
        </p:txBody>
      </p:sp>
      <p:sp>
        <p:nvSpPr>
          <p:cNvPr id="50" name="Text Placeholder 40"/>
          <p:cNvSpPr>
            <a:spLocks noGrp="1"/>
          </p:cNvSpPr>
          <p:nvPr>
            <p:ph type="body" sz="quarter" idx="33" hasCustomPrompt="1"/>
          </p:nvPr>
        </p:nvSpPr>
        <p:spPr>
          <a:xfrm>
            <a:off x="7383762" y="3505759"/>
            <a:ext cx="2232713" cy="360517"/>
          </a:xfrm>
          <a:prstGeom prst="rect">
            <a:avLst/>
          </a:prstGeom>
        </p:spPr>
        <p:txBody>
          <a:bodyPr anchor="ctr" anchorCtr="0"/>
          <a:lstStyle>
            <a:lvl1pPr marL="0" indent="0">
              <a:buNone/>
              <a:defRPr sz="1333" b="1">
                <a:solidFill>
                  <a:schemeClr val="tx2"/>
                </a:solidFill>
              </a:defRPr>
            </a:lvl1pPr>
          </a:lstStyle>
          <a:p>
            <a:pPr lvl="0"/>
            <a:r>
              <a:rPr lang="en-US"/>
              <a:t>Click to edit master text</a:t>
            </a:r>
          </a:p>
        </p:txBody>
      </p:sp>
      <p:sp>
        <p:nvSpPr>
          <p:cNvPr id="51" name="Content Placeholder 2"/>
          <p:cNvSpPr>
            <a:spLocks noGrp="1"/>
          </p:cNvSpPr>
          <p:nvPr>
            <p:ph sz="quarter" idx="34" hasCustomPrompt="1"/>
          </p:nvPr>
        </p:nvSpPr>
        <p:spPr>
          <a:xfrm>
            <a:off x="7383704" y="710578"/>
            <a:ext cx="2232889" cy="1957916"/>
          </a:xfrm>
          <a:prstGeom prst="rect">
            <a:avLst/>
          </a:prstGeom>
        </p:spPr>
        <p:txBody>
          <a:bodyPr vert="horz"/>
          <a:lstStyle>
            <a:lvl5pPr marL="0" indent="0" algn="l">
              <a:spcBef>
                <a:spcPts val="0"/>
              </a:spcBef>
              <a:buFont typeface="Arial"/>
              <a:buNone/>
              <a:defRPr baseline="0"/>
            </a:lvl5pPr>
          </a:lstStyle>
          <a:p>
            <a:pPr lvl="4"/>
            <a:r>
              <a:rPr lang="en-US"/>
              <a:t>Place your image or graphic here</a:t>
            </a:r>
          </a:p>
        </p:txBody>
      </p:sp>
      <p:sp>
        <p:nvSpPr>
          <p:cNvPr id="52" name="Text Placeholder 6"/>
          <p:cNvSpPr>
            <a:spLocks noGrp="1"/>
          </p:cNvSpPr>
          <p:nvPr>
            <p:ph type="body" sz="quarter" idx="35" hasCustomPrompt="1"/>
          </p:nvPr>
        </p:nvSpPr>
        <p:spPr>
          <a:xfrm>
            <a:off x="7383762" y="3962661"/>
            <a:ext cx="2232889" cy="2349500"/>
          </a:xfrm>
          <a:prstGeom prst="rect">
            <a:avLst/>
          </a:prstGeom>
        </p:spPr>
        <p:txBody>
          <a:bodyPr vert="horz"/>
          <a:lstStyle>
            <a:lvl1pPr marL="0" indent="-121917">
              <a:lnSpc>
                <a:spcPct val="100000"/>
              </a:lnSpc>
              <a:spcBef>
                <a:spcPts val="0"/>
              </a:spcBef>
              <a:spcAft>
                <a:spcPts val="0"/>
              </a:spcAft>
              <a:defRPr sz="1067">
                <a:latin typeface="+mn-lt"/>
              </a:defRPr>
            </a:lvl1pPr>
            <a:lvl2pPr marL="0" indent="-121917">
              <a:lnSpc>
                <a:spcPct val="100000"/>
              </a:lnSpc>
              <a:spcBef>
                <a:spcPts val="0"/>
              </a:spcBef>
              <a:spcAft>
                <a:spcPts val="0"/>
              </a:spcAft>
              <a:defRPr sz="1067">
                <a:latin typeface="+mn-lt"/>
              </a:defRPr>
            </a:lvl2pPr>
            <a:lvl3pPr marL="0" indent="-121917">
              <a:lnSpc>
                <a:spcPct val="100000"/>
              </a:lnSpc>
              <a:spcBef>
                <a:spcPts val="0"/>
              </a:spcBef>
              <a:spcAft>
                <a:spcPts val="0"/>
              </a:spcAft>
              <a:defRPr sz="1067">
                <a:latin typeface="+mn-lt"/>
              </a:defRPr>
            </a:lvl3pPr>
            <a:lvl4pPr marL="0" indent="-121917">
              <a:lnSpc>
                <a:spcPct val="100000"/>
              </a:lnSpc>
              <a:spcBef>
                <a:spcPts val="0"/>
              </a:spcBef>
              <a:spcAft>
                <a:spcPts val="0"/>
              </a:spcAft>
              <a:defRPr sz="1067">
                <a:latin typeface="+mn-lt"/>
              </a:defRPr>
            </a:lvl4pPr>
            <a:lvl5pPr marL="0" indent="-121917">
              <a:lnSpc>
                <a:spcPct val="100000"/>
              </a:lnSpc>
              <a:spcBef>
                <a:spcPts val="0"/>
              </a:spcBef>
              <a:spcAft>
                <a:spcPts val="0"/>
              </a:spcAft>
              <a:defRPr sz="1067">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3" name="Text Placeholder 5"/>
          <p:cNvSpPr>
            <a:spLocks noGrp="1"/>
          </p:cNvSpPr>
          <p:nvPr>
            <p:ph type="body" sz="quarter" idx="36" hasCustomPrompt="1"/>
          </p:nvPr>
        </p:nvSpPr>
        <p:spPr>
          <a:xfrm>
            <a:off x="4979641" y="2704874"/>
            <a:ext cx="2232715" cy="722557"/>
          </a:xfrm>
          <a:prstGeom prst="rect">
            <a:avLst/>
          </a:prstGeom>
          <a:solidFill>
            <a:schemeClr val="bg1">
              <a:lumMod val="85000"/>
            </a:schemeClr>
          </a:solidFill>
        </p:spPr>
        <p:txBody>
          <a:bodyPr vert="horz" anchor="ctr" anchorCtr="0"/>
          <a:lstStyle>
            <a:lvl1pPr marL="0" indent="0">
              <a:buNone/>
              <a:defRPr sz="2133" b="1">
                <a:solidFill>
                  <a:schemeClr val="tx2"/>
                </a:solidFill>
              </a:defRPr>
            </a:lvl1pPr>
          </a:lstStyle>
          <a:p>
            <a:pPr lvl="0"/>
            <a:r>
              <a:rPr lang="en-US"/>
              <a:t>Click to edit master text</a:t>
            </a:r>
          </a:p>
        </p:txBody>
      </p:sp>
      <p:sp>
        <p:nvSpPr>
          <p:cNvPr id="54" name="Text Placeholder 5"/>
          <p:cNvSpPr>
            <a:spLocks noGrp="1"/>
          </p:cNvSpPr>
          <p:nvPr>
            <p:ph type="body" sz="quarter" idx="37" hasCustomPrompt="1"/>
          </p:nvPr>
        </p:nvSpPr>
        <p:spPr>
          <a:xfrm>
            <a:off x="9787879" y="2704874"/>
            <a:ext cx="2232715" cy="722557"/>
          </a:xfrm>
          <a:prstGeom prst="rect">
            <a:avLst/>
          </a:prstGeom>
          <a:solidFill>
            <a:schemeClr val="bg1">
              <a:lumMod val="85000"/>
            </a:schemeClr>
          </a:solidFill>
        </p:spPr>
        <p:txBody>
          <a:bodyPr vert="horz" anchor="ctr" anchorCtr="0"/>
          <a:lstStyle>
            <a:lvl1pPr marL="0" indent="0">
              <a:buNone/>
              <a:defRPr sz="2133" b="1">
                <a:solidFill>
                  <a:schemeClr val="tx2"/>
                </a:solidFill>
              </a:defRPr>
            </a:lvl1pPr>
          </a:lstStyle>
          <a:p>
            <a:pPr lvl="0"/>
            <a:r>
              <a:rPr lang="en-US"/>
              <a:t>Click to edit master text</a:t>
            </a:r>
          </a:p>
        </p:txBody>
      </p:sp>
      <p:sp>
        <p:nvSpPr>
          <p:cNvPr id="55" name="Text Placeholder 40"/>
          <p:cNvSpPr>
            <a:spLocks noGrp="1"/>
          </p:cNvSpPr>
          <p:nvPr>
            <p:ph type="body" sz="quarter" idx="38" hasCustomPrompt="1"/>
          </p:nvPr>
        </p:nvSpPr>
        <p:spPr>
          <a:xfrm>
            <a:off x="9787881" y="3505759"/>
            <a:ext cx="2232713" cy="360517"/>
          </a:xfrm>
          <a:prstGeom prst="rect">
            <a:avLst/>
          </a:prstGeom>
        </p:spPr>
        <p:txBody>
          <a:bodyPr anchor="ctr" anchorCtr="0"/>
          <a:lstStyle>
            <a:lvl1pPr marL="0" indent="0">
              <a:buNone/>
              <a:defRPr sz="1333" b="1">
                <a:solidFill>
                  <a:schemeClr val="tx2"/>
                </a:solidFill>
              </a:defRPr>
            </a:lvl1pPr>
          </a:lstStyle>
          <a:p>
            <a:pPr lvl="0"/>
            <a:r>
              <a:rPr lang="en-US"/>
              <a:t>Click to edit master text</a:t>
            </a:r>
          </a:p>
        </p:txBody>
      </p:sp>
      <p:sp>
        <p:nvSpPr>
          <p:cNvPr id="56" name="Content Placeholder 2"/>
          <p:cNvSpPr>
            <a:spLocks noGrp="1"/>
          </p:cNvSpPr>
          <p:nvPr>
            <p:ph sz="quarter" idx="39" hasCustomPrompt="1"/>
          </p:nvPr>
        </p:nvSpPr>
        <p:spPr>
          <a:xfrm>
            <a:off x="9787852" y="710578"/>
            <a:ext cx="2232889" cy="1957916"/>
          </a:xfrm>
          <a:prstGeom prst="rect">
            <a:avLst/>
          </a:prstGeom>
        </p:spPr>
        <p:txBody>
          <a:bodyPr vert="horz"/>
          <a:lstStyle>
            <a:lvl5pPr marL="0" indent="0" algn="l">
              <a:spcBef>
                <a:spcPts val="0"/>
              </a:spcBef>
              <a:buFont typeface="Arial"/>
              <a:buNone/>
              <a:defRPr baseline="0"/>
            </a:lvl5pPr>
          </a:lstStyle>
          <a:p>
            <a:pPr lvl="4"/>
            <a:r>
              <a:rPr lang="en-US"/>
              <a:t>Place your image or graphic here</a:t>
            </a:r>
          </a:p>
        </p:txBody>
      </p:sp>
      <p:sp>
        <p:nvSpPr>
          <p:cNvPr id="57" name="Text Placeholder 6"/>
          <p:cNvSpPr>
            <a:spLocks noGrp="1"/>
          </p:cNvSpPr>
          <p:nvPr>
            <p:ph type="body" sz="quarter" idx="40" hasCustomPrompt="1"/>
          </p:nvPr>
        </p:nvSpPr>
        <p:spPr>
          <a:xfrm>
            <a:off x="9787881" y="3962661"/>
            <a:ext cx="2232889" cy="2349500"/>
          </a:xfrm>
          <a:prstGeom prst="rect">
            <a:avLst/>
          </a:prstGeom>
        </p:spPr>
        <p:txBody>
          <a:bodyPr vert="horz"/>
          <a:lstStyle>
            <a:lvl1pPr marL="0" indent="-121917">
              <a:lnSpc>
                <a:spcPct val="100000"/>
              </a:lnSpc>
              <a:spcBef>
                <a:spcPts val="0"/>
              </a:spcBef>
              <a:spcAft>
                <a:spcPts val="0"/>
              </a:spcAft>
              <a:defRPr sz="1067">
                <a:latin typeface="+mn-lt"/>
              </a:defRPr>
            </a:lvl1pPr>
            <a:lvl2pPr marL="0" indent="-121917">
              <a:lnSpc>
                <a:spcPct val="100000"/>
              </a:lnSpc>
              <a:spcBef>
                <a:spcPts val="0"/>
              </a:spcBef>
              <a:spcAft>
                <a:spcPts val="0"/>
              </a:spcAft>
              <a:defRPr sz="1067">
                <a:latin typeface="+mn-lt"/>
              </a:defRPr>
            </a:lvl2pPr>
            <a:lvl3pPr marL="0" indent="-121917">
              <a:lnSpc>
                <a:spcPct val="100000"/>
              </a:lnSpc>
              <a:spcBef>
                <a:spcPts val="0"/>
              </a:spcBef>
              <a:spcAft>
                <a:spcPts val="0"/>
              </a:spcAft>
              <a:defRPr sz="1067">
                <a:latin typeface="+mn-lt"/>
              </a:defRPr>
            </a:lvl3pPr>
            <a:lvl4pPr marL="0" indent="-121917">
              <a:lnSpc>
                <a:spcPct val="100000"/>
              </a:lnSpc>
              <a:spcBef>
                <a:spcPts val="0"/>
              </a:spcBef>
              <a:spcAft>
                <a:spcPts val="0"/>
              </a:spcAft>
              <a:defRPr sz="1067">
                <a:latin typeface="+mn-lt"/>
              </a:defRPr>
            </a:lvl4pPr>
            <a:lvl5pPr marL="0" indent="-121917">
              <a:lnSpc>
                <a:spcPct val="100000"/>
              </a:lnSpc>
              <a:spcBef>
                <a:spcPts val="0"/>
              </a:spcBef>
              <a:spcAft>
                <a:spcPts val="0"/>
              </a:spcAft>
              <a:defRPr sz="1067">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5599934"/>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_No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9614" y="2558627"/>
            <a:ext cx="10192775" cy="500309"/>
          </a:xfrm>
          <a:prstGeom prst="rect">
            <a:avLst/>
          </a:prstGeom>
        </p:spPr>
        <p:txBody>
          <a:bodyPr/>
          <a:lstStyle>
            <a:lvl1pPr algn="ctr">
              <a:defRPr sz="4000" b="0">
                <a:latin typeface="Arial"/>
                <a:cs typeface="Arial"/>
              </a:defRPr>
            </a:lvl1pPr>
          </a:lstStyle>
          <a:p>
            <a:r>
              <a:rPr lang="en-US"/>
              <a:t>Click to edit master title style</a:t>
            </a:r>
          </a:p>
        </p:txBody>
      </p:sp>
      <p:sp>
        <p:nvSpPr>
          <p:cNvPr id="3" name="Subtitle 2"/>
          <p:cNvSpPr>
            <a:spLocks noGrp="1"/>
          </p:cNvSpPr>
          <p:nvPr>
            <p:ph type="subTitle" idx="1" hasCustomPrompt="1"/>
          </p:nvPr>
        </p:nvSpPr>
        <p:spPr>
          <a:xfrm>
            <a:off x="1638710" y="3084208"/>
            <a:ext cx="8914581" cy="336541"/>
          </a:xfrm>
          <a:prstGeom prst="rect">
            <a:avLst/>
          </a:prstGeom>
        </p:spPr>
        <p:txBody>
          <a:bodyPr anchor="ctr" anchorCtr="0"/>
          <a:lstStyle>
            <a:lvl1pPr marL="0" indent="0" algn="ctr">
              <a:buNone/>
              <a:defRPr sz="2400" b="0" i="0">
                <a:solidFill>
                  <a:srgbClr val="58595B"/>
                </a:solidFill>
                <a:latin typeface="Arial"/>
                <a:cs typeface="Arial"/>
              </a:defRPr>
            </a:lvl1pPr>
            <a:lvl2pPr marL="609189" indent="0" algn="ctr">
              <a:buNone/>
              <a:defRPr>
                <a:solidFill>
                  <a:schemeClr val="tx1">
                    <a:tint val="75000"/>
                  </a:schemeClr>
                </a:solidFill>
              </a:defRPr>
            </a:lvl2pPr>
            <a:lvl3pPr marL="1218378" indent="0" algn="ctr">
              <a:buNone/>
              <a:defRPr>
                <a:solidFill>
                  <a:schemeClr val="tx1">
                    <a:tint val="75000"/>
                  </a:schemeClr>
                </a:solidFill>
              </a:defRPr>
            </a:lvl3pPr>
            <a:lvl4pPr marL="1827566" indent="0" algn="ctr">
              <a:buNone/>
              <a:defRPr>
                <a:solidFill>
                  <a:schemeClr val="tx1">
                    <a:tint val="75000"/>
                  </a:schemeClr>
                </a:solidFill>
              </a:defRPr>
            </a:lvl4pPr>
            <a:lvl5pPr marL="2436755" indent="0" algn="ctr">
              <a:buNone/>
              <a:defRPr>
                <a:solidFill>
                  <a:schemeClr val="tx1">
                    <a:tint val="75000"/>
                  </a:schemeClr>
                </a:solidFill>
              </a:defRPr>
            </a:lvl5pPr>
            <a:lvl6pPr marL="3045944" indent="0" algn="ctr">
              <a:buNone/>
              <a:defRPr>
                <a:solidFill>
                  <a:schemeClr val="tx1">
                    <a:tint val="75000"/>
                  </a:schemeClr>
                </a:solidFill>
              </a:defRPr>
            </a:lvl6pPr>
            <a:lvl7pPr marL="3655133" indent="0" algn="ctr">
              <a:buNone/>
              <a:defRPr>
                <a:solidFill>
                  <a:schemeClr val="tx1">
                    <a:tint val="75000"/>
                  </a:schemeClr>
                </a:solidFill>
              </a:defRPr>
            </a:lvl7pPr>
            <a:lvl8pPr marL="4264321" indent="0" algn="ctr">
              <a:buNone/>
              <a:defRPr>
                <a:solidFill>
                  <a:schemeClr val="tx1">
                    <a:tint val="75000"/>
                  </a:schemeClr>
                </a:solidFill>
              </a:defRPr>
            </a:lvl8pPr>
            <a:lvl9pPr marL="487351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555227" y="3431674"/>
            <a:ext cx="1081548" cy="337337"/>
          </a:xfrm>
          <a:prstGeom prst="rect">
            <a:avLst/>
          </a:prstGeom>
        </p:spPr>
        <p:txBody>
          <a:bodyPr anchor="ctr" anchorCtr="0"/>
          <a:lstStyle>
            <a:lvl1pPr algn="ctr">
              <a:defRPr sz="1600">
                <a:solidFill>
                  <a:srgbClr val="5B7F95"/>
                </a:solidFill>
                <a:latin typeface="Arial"/>
              </a:defRPr>
            </a:lvl1pPr>
          </a:lstStyle>
          <a:p>
            <a:pPr defTabSz="609189"/>
            <a:endParaRPr lang="en-US"/>
          </a:p>
        </p:txBody>
      </p:sp>
    </p:spTree>
    <p:extLst>
      <p:ext uri="{BB962C8B-B14F-4D97-AF65-F5344CB8AC3E}">
        <p14:creationId xmlns:p14="http://schemas.microsoft.com/office/powerpoint/2010/main" val="3568909734"/>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_6 image, 6 text blocks">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4174005" y="2704874"/>
            <a:ext cx="1839492" cy="722557"/>
          </a:xfrm>
          <a:prstGeom prst="rect">
            <a:avLst/>
          </a:prstGeom>
          <a:solidFill>
            <a:schemeClr val="bg1">
              <a:lumMod val="85000"/>
            </a:schemeClr>
          </a:solidFill>
        </p:spPr>
        <p:txBody>
          <a:bodyPr vert="horz" anchor="ctr" anchorCtr="0"/>
          <a:lstStyle>
            <a:lvl1pPr marL="0" indent="0">
              <a:buNone/>
              <a:defRPr sz="2133" b="1">
                <a:solidFill>
                  <a:schemeClr val="tx2"/>
                </a:solidFill>
              </a:defRPr>
            </a:lvl1pPr>
          </a:lstStyle>
          <a:p>
            <a:pPr lvl="0"/>
            <a:r>
              <a:rPr lang="en-US"/>
              <a:t>Click to edit master text</a:t>
            </a:r>
          </a:p>
        </p:txBody>
      </p:sp>
      <p:sp>
        <p:nvSpPr>
          <p:cNvPr id="5" name="Slide Number Placeholder 3"/>
          <p:cNvSpPr>
            <a:spLocks noGrp="1"/>
          </p:cNvSpPr>
          <p:nvPr>
            <p:ph type="sldNum" sz="quarter" idx="4"/>
          </p:nvPr>
        </p:nvSpPr>
        <p:spPr>
          <a:xfrm>
            <a:off x="0" y="6374155"/>
            <a:ext cx="12192000" cy="366183"/>
          </a:xfrm>
          <a:prstGeom prst="rect">
            <a:avLst/>
          </a:prstGeom>
        </p:spPr>
        <p:txBody>
          <a:bodyPr vert="horz" lIns="91440" tIns="45720" rIns="91440" bIns="45720" rtlCol="0" anchor="ctr"/>
          <a:lstStyle>
            <a:lvl1pPr algn="ctr">
              <a:defRPr sz="1333">
                <a:solidFill>
                  <a:schemeClr val="accent1"/>
                </a:solidFill>
                <a:latin typeface="Arial"/>
                <a:cs typeface="Arial"/>
              </a:defRPr>
            </a:lvl1pPr>
          </a:lstStyle>
          <a:p>
            <a:fld id="{C33AE0FB-E366-7344-BEAE-B16616A76E41}" type="slidenum">
              <a:rPr lang="en-US" smtClean="0">
                <a:solidFill>
                  <a:srgbClr val="5B7F95"/>
                </a:solidFill>
              </a:rPr>
              <a:pPr/>
              <a:t>‹#›</a:t>
            </a:fld>
            <a:endParaRPr lang="en-US">
              <a:solidFill>
                <a:srgbClr val="5B7F95"/>
              </a:solidFill>
            </a:endParaRPr>
          </a:p>
        </p:txBody>
      </p:sp>
      <p:sp>
        <p:nvSpPr>
          <p:cNvPr id="41" name="Text Placeholder 40"/>
          <p:cNvSpPr>
            <a:spLocks noGrp="1"/>
          </p:cNvSpPr>
          <p:nvPr>
            <p:ph type="body" sz="quarter" idx="11" hasCustomPrompt="1"/>
          </p:nvPr>
        </p:nvSpPr>
        <p:spPr>
          <a:xfrm>
            <a:off x="4174005" y="3505759"/>
            <a:ext cx="1839491" cy="360517"/>
          </a:xfrm>
          <a:prstGeom prst="rect">
            <a:avLst/>
          </a:prstGeom>
        </p:spPr>
        <p:txBody>
          <a:bodyPr anchor="ctr" anchorCtr="0"/>
          <a:lstStyle>
            <a:lvl1pPr marL="0" indent="0">
              <a:buNone/>
              <a:defRPr sz="1333" b="1">
                <a:solidFill>
                  <a:schemeClr val="tx2"/>
                </a:solidFill>
              </a:defRPr>
            </a:lvl1pPr>
          </a:lstStyle>
          <a:p>
            <a:pPr lvl="0"/>
            <a:r>
              <a:rPr lang="en-US"/>
              <a:t>Click to edit master text</a:t>
            </a:r>
          </a:p>
        </p:txBody>
      </p:sp>
      <p:sp>
        <p:nvSpPr>
          <p:cNvPr id="3" name="Content Placeholder 2"/>
          <p:cNvSpPr>
            <a:spLocks noGrp="1"/>
          </p:cNvSpPr>
          <p:nvPr>
            <p:ph sz="quarter" idx="13" hasCustomPrompt="1"/>
          </p:nvPr>
        </p:nvSpPr>
        <p:spPr>
          <a:xfrm>
            <a:off x="4173925" y="710578"/>
            <a:ext cx="1839636" cy="1957916"/>
          </a:xfrm>
          <a:prstGeom prst="rect">
            <a:avLst/>
          </a:prstGeom>
        </p:spPr>
        <p:txBody>
          <a:bodyPr vert="horz"/>
          <a:lstStyle>
            <a:lvl5pPr marL="0" indent="0" algn="l">
              <a:spcBef>
                <a:spcPts val="0"/>
              </a:spcBef>
              <a:buFont typeface="Arial"/>
              <a:buNone/>
              <a:defRPr baseline="0"/>
            </a:lvl5pPr>
          </a:lstStyle>
          <a:p>
            <a:pPr lvl="4"/>
            <a:r>
              <a:rPr lang="en-US"/>
              <a:t>Place your image or graphic here</a:t>
            </a:r>
          </a:p>
        </p:txBody>
      </p:sp>
      <p:sp>
        <p:nvSpPr>
          <p:cNvPr id="7" name="Text Placeholder 6"/>
          <p:cNvSpPr>
            <a:spLocks noGrp="1"/>
          </p:cNvSpPr>
          <p:nvPr>
            <p:ph type="body" sz="quarter" idx="14" hasCustomPrompt="1"/>
          </p:nvPr>
        </p:nvSpPr>
        <p:spPr>
          <a:xfrm>
            <a:off x="4173925" y="3962661"/>
            <a:ext cx="1839636" cy="2349500"/>
          </a:xfrm>
          <a:prstGeom prst="rect">
            <a:avLst/>
          </a:prstGeom>
        </p:spPr>
        <p:txBody>
          <a:bodyPr vert="horz"/>
          <a:lstStyle>
            <a:lvl1pPr marL="0" indent="-121917">
              <a:lnSpc>
                <a:spcPct val="100000"/>
              </a:lnSpc>
              <a:spcBef>
                <a:spcPts val="0"/>
              </a:spcBef>
              <a:spcAft>
                <a:spcPts val="0"/>
              </a:spcAft>
              <a:defRPr sz="1067">
                <a:latin typeface="+mn-lt"/>
              </a:defRPr>
            </a:lvl1pPr>
            <a:lvl2pPr marL="0" indent="-121917">
              <a:lnSpc>
                <a:spcPct val="100000"/>
              </a:lnSpc>
              <a:spcBef>
                <a:spcPts val="0"/>
              </a:spcBef>
              <a:spcAft>
                <a:spcPts val="0"/>
              </a:spcAft>
              <a:defRPr sz="1067">
                <a:latin typeface="+mn-lt"/>
              </a:defRPr>
            </a:lvl2pPr>
            <a:lvl3pPr marL="0" indent="-121917">
              <a:lnSpc>
                <a:spcPct val="100000"/>
              </a:lnSpc>
              <a:spcBef>
                <a:spcPts val="0"/>
              </a:spcBef>
              <a:spcAft>
                <a:spcPts val="0"/>
              </a:spcAft>
              <a:defRPr sz="1067">
                <a:latin typeface="+mn-lt"/>
              </a:defRPr>
            </a:lvl3pPr>
            <a:lvl4pPr marL="0" indent="-121917">
              <a:lnSpc>
                <a:spcPct val="100000"/>
              </a:lnSpc>
              <a:spcBef>
                <a:spcPts val="0"/>
              </a:spcBef>
              <a:spcAft>
                <a:spcPts val="0"/>
              </a:spcAft>
              <a:defRPr sz="1067">
                <a:latin typeface="+mn-lt"/>
              </a:defRPr>
            </a:lvl4pPr>
            <a:lvl5pPr marL="0" indent="-121917">
              <a:lnSpc>
                <a:spcPct val="100000"/>
              </a:lnSpc>
              <a:spcBef>
                <a:spcPts val="0"/>
              </a:spcBef>
              <a:spcAft>
                <a:spcPts val="0"/>
              </a:spcAft>
              <a:defRPr sz="1067">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p:cNvSpPr>
            <a:spLocks noGrp="1"/>
          </p:cNvSpPr>
          <p:nvPr>
            <p:ph type="body" sz="quarter" idx="24" hasCustomPrompt="1"/>
          </p:nvPr>
        </p:nvSpPr>
        <p:spPr>
          <a:xfrm>
            <a:off x="186267" y="162985"/>
            <a:ext cx="12005733" cy="503767"/>
          </a:xfrm>
          <a:prstGeom prst="rect">
            <a:avLst/>
          </a:prstGeom>
        </p:spPr>
        <p:txBody>
          <a:bodyPr vert="horz"/>
          <a:lstStyle>
            <a:lvl1pPr marL="0" indent="0">
              <a:buNone/>
              <a:defRPr sz="2667">
                <a:solidFill>
                  <a:schemeClr val="accent1"/>
                </a:solidFill>
                <a:latin typeface="+mj-lt"/>
              </a:defRPr>
            </a:lvl1pPr>
            <a:lvl2pPr marL="609585" indent="0">
              <a:buNone/>
              <a:defRPr sz="2667">
                <a:solidFill>
                  <a:schemeClr val="accent1"/>
                </a:solidFill>
                <a:latin typeface="+mj-lt"/>
              </a:defRPr>
            </a:lvl2pPr>
            <a:lvl3pPr marL="1219170" indent="0">
              <a:buNone/>
              <a:defRPr sz="2667">
                <a:solidFill>
                  <a:schemeClr val="accent1"/>
                </a:solidFill>
                <a:latin typeface="+mj-lt"/>
              </a:defRPr>
            </a:lvl3pPr>
            <a:lvl4pPr marL="1828754" indent="0">
              <a:buNone/>
              <a:defRPr sz="2667">
                <a:solidFill>
                  <a:schemeClr val="accent1"/>
                </a:solidFill>
                <a:latin typeface="+mj-lt"/>
              </a:defRPr>
            </a:lvl4pPr>
            <a:lvl5pPr marL="2438339" indent="0">
              <a:buNone/>
              <a:defRPr sz="2667">
                <a:solidFill>
                  <a:schemeClr val="accent1"/>
                </a:solidFill>
                <a:latin typeface="+mj-lt"/>
              </a:defRPr>
            </a:lvl5pPr>
          </a:lstStyle>
          <a:p>
            <a:pPr lvl="0"/>
            <a:r>
              <a:rPr lang="en-US"/>
              <a:t>Click to edit master text styles</a:t>
            </a:r>
          </a:p>
        </p:txBody>
      </p:sp>
      <p:sp>
        <p:nvSpPr>
          <p:cNvPr id="24" name="Text Placeholder 5"/>
          <p:cNvSpPr>
            <a:spLocks noGrp="1"/>
          </p:cNvSpPr>
          <p:nvPr>
            <p:ph type="body" sz="quarter" idx="25" hasCustomPrompt="1"/>
          </p:nvPr>
        </p:nvSpPr>
        <p:spPr>
          <a:xfrm>
            <a:off x="2169506" y="2704874"/>
            <a:ext cx="1839492" cy="722557"/>
          </a:xfrm>
          <a:prstGeom prst="rect">
            <a:avLst/>
          </a:prstGeom>
          <a:solidFill>
            <a:schemeClr val="bg1">
              <a:lumMod val="85000"/>
            </a:schemeClr>
          </a:solidFill>
        </p:spPr>
        <p:txBody>
          <a:bodyPr vert="horz" anchor="ctr" anchorCtr="0"/>
          <a:lstStyle>
            <a:lvl1pPr marL="0" indent="0">
              <a:buNone/>
              <a:defRPr sz="2133" b="1">
                <a:solidFill>
                  <a:schemeClr val="tx2"/>
                </a:solidFill>
              </a:defRPr>
            </a:lvl1pPr>
          </a:lstStyle>
          <a:p>
            <a:pPr lvl="0"/>
            <a:r>
              <a:rPr lang="en-US"/>
              <a:t>Click to edit master text</a:t>
            </a:r>
          </a:p>
        </p:txBody>
      </p:sp>
      <p:sp>
        <p:nvSpPr>
          <p:cNvPr id="25" name="Text Placeholder 40"/>
          <p:cNvSpPr>
            <a:spLocks noGrp="1"/>
          </p:cNvSpPr>
          <p:nvPr>
            <p:ph type="body" sz="quarter" idx="26" hasCustomPrompt="1"/>
          </p:nvPr>
        </p:nvSpPr>
        <p:spPr>
          <a:xfrm>
            <a:off x="2169507" y="3505759"/>
            <a:ext cx="1839491" cy="360517"/>
          </a:xfrm>
          <a:prstGeom prst="rect">
            <a:avLst/>
          </a:prstGeom>
        </p:spPr>
        <p:txBody>
          <a:bodyPr anchor="ctr" anchorCtr="0"/>
          <a:lstStyle>
            <a:lvl1pPr marL="0" indent="0">
              <a:buNone/>
              <a:defRPr sz="1333" b="1">
                <a:solidFill>
                  <a:schemeClr val="tx2"/>
                </a:solidFill>
              </a:defRPr>
            </a:lvl1pPr>
          </a:lstStyle>
          <a:p>
            <a:pPr lvl="0"/>
            <a:r>
              <a:rPr lang="en-US"/>
              <a:t>Click to edit master text</a:t>
            </a:r>
          </a:p>
        </p:txBody>
      </p:sp>
      <p:sp>
        <p:nvSpPr>
          <p:cNvPr id="26" name="Content Placeholder 2"/>
          <p:cNvSpPr>
            <a:spLocks noGrp="1"/>
          </p:cNvSpPr>
          <p:nvPr>
            <p:ph sz="quarter" idx="27" hasCustomPrompt="1"/>
          </p:nvPr>
        </p:nvSpPr>
        <p:spPr>
          <a:xfrm>
            <a:off x="2169405" y="710578"/>
            <a:ext cx="1839636" cy="1957916"/>
          </a:xfrm>
          <a:prstGeom prst="rect">
            <a:avLst/>
          </a:prstGeom>
        </p:spPr>
        <p:txBody>
          <a:bodyPr vert="horz"/>
          <a:lstStyle>
            <a:lvl5pPr marL="0" indent="0" algn="l">
              <a:spcBef>
                <a:spcPts val="0"/>
              </a:spcBef>
              <a:buFont typeface="Arial"/>
              <a:buNone/>
              <a:defRPr baseline="0"/>
            </a:lvl5pPr>
          </a:lstStyle>
          <a:p>
            <a:pPr lvl="4"/>
            <a:r>
              <a:rPr lang="en-US"/>
              <a:t>Place your image or graphic here</a:t>
            </a:r>
          </a:p>
        </p:txBody>
      </p:sp>
      <p:sp>
        <p:nvSpPr>
          <p:cNvPr id="27" name="Text Placeholder 6"/>
          <p:cNvSpPr>
            <a:spLocks noGrp="1"/>
          </p:cNvSpPr>
          <p:nvPr>
            <p:ph type="body" sz="quarter" idx="28" hasCustomPrompt="1"/>
          </p:nvPr>
        </p:nvSpPr>
        <p:spPr>
          <a:xfrm>
            <a:off x="2169405" y="3962661"/>
            <a:ext cx="1839636" cy="2349500"/>
          </a:xfrm>
          <a:prstGeom prst="rect">
            <a:avLst/>
          </a:prstGeom>
        </p:spPr>
        <p:txBody>
          <a:bodyPr vert="horz"/>
          <a:lstStyle>
            <a:lvl1pPr marL="0" indent="-121917">
              <a:lnSpc>
                <a:spcPct val="100000"/>
              </a:lnSpc>
              <a:spcBef>
                <a:spcPts val="0"/>
              </a:spcBef>
              <a:spcAft>
                <a:spcPts val="0"/>
              </a:spcAft>
              <a:defRPr sz="1067">
                <a:latin typeface="+mn-lt"/>
              </a:defRPr>
            </a:lvl1pPr>
            <a:lvl2pPr marL="0" indent="-121917">
              <a:lnSpc>
                <a:spcPct val="100000"/>
              </a:lnSpc>
              <a:spcBef>
                <a:spcPts val="0"/>
              </a:spcBef>
              <a:spcAft>
                <a:spcPts val="0"/>
              </a:spcAft>
              <a:defRPr sz="1067">
                <a:latin typeface="+mn-lt"/>
              </a:defRPr>
            </a:lvl2pPr>
            <a:lvl3pPr marL="0" indent="-121917">
              <a:lnSpc>
                <a:spcPct val="100000"/>
              </a:lnSpc>
              <a:spcBef>
                <a:spcPts val="0"/>
              </a:spcBef>
              <a:spcAft>
                <a:spcPts val="0"/>
              </a:spcAft>
              <a:defRPr sz="1067">
                <a:latin typeface="+mn-lt"/>
              </a:defRPr>
            </a:lvl3pPr>
            <a:lvl4pPr marL="0" indent="-121917">
              <a:lnSpc>
                <a:spcPct val="100000"/>
              </a:lnSpc>
              <a:spcBef>
                <a:spcPts val="0"/>
              </a:spcBef>
              <a:spcAft>
                <a:spcPts val="0"/>
              </a:spcAft>
              <a:defRPr sz="1067">
                <a:latin typeface="+mn-lt"/>
              </a:defRPr>
            </a:lvl4pPr>
            <a:lvl5pPr marL="0" indent="-121917">
              <a:lnSpc>
                <a:spcPct val="100000"/>
              </a:lnSpc>
              <a:spcBef>
                <a:spcPts val="0"/>
              </a:spcBef>
              <a:spcAft>
                <a:spcPts val="0"/>
              </a:spcAft>
              <a:defRPr sz="1067">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5"/>
          <p:cNvSpPr>
            <a:spLocks noGrp="1"/>
          </p:cNvSpPr>
          <p:nvPr>
            <p:ph type="body" sz="quarter" idx="29" hasCustomPrompt="1"/>
          </p:nvPr>
        </p:nvSpPr>
        <p:spPr>
          <a:xfrm>
            <a:off x="165007" y="2704874"/>
            <a:ext cx="1839492" cy="722557"/>
          </a:xfrm>
          <a:prstGeom prst="rect">
            <a:avLst/>
          </a:prstGeom>
          <a:solidFill>
            <a:schemeClr val="bg1">
              <a:lumMod val="85000"/>
            </a:schemeClr>
          </a:solidFill>
        </p:spPr>
        <p:txBody>
          <a:bodyPr vert="horz" anchor="ctr" anchorCtr="0"/>
          <a:lstStyle>
            <a:lvl1pPr marL="0" indent="0">
              <a:buNone/>
              <a:defRPr sz="2133" b="1">
                <a:solidFill>
                  <a:schemeClr val="tx2"/>
                </a:solidFill>
              </a:defRPr>
            </a:lvl1pPr>
          </a:lstStyle>
          <a:p>
            <a:pPr lvl="0"/>
            <a:r>
              <a:rPr lang="en-US"/>
              <a:t>Click to edit master text</a:t>
            </a:r>
          </a:p>
        </p:txBody>
      </p:sp>
      <p:sp>
        <p:nvSpPr>
          <p:cNvPr id="29" name="Text Placeholder 40"/>
          <p:cNvSpPr>
            <a:spLocks noGrp="1"/>
          </p:cNvSpPr>
          <p:nvPr>
            <p:ph type="body" sz="quarter" idx="30" hasCustomPrompt="1"/>
          </p:nvPr>
        </p:nvSpPr>
        <p:spPr>
          <a:xfrm>
            <a:off x="165008" y="3505759"/>
            <a:ext cx="1839491" cy="360517"/>
          </a:xfrm>
          <a:prstGeom prst="rect">
            <a:avLst/>
          </a:prstGeom>
        </p:spPr>
        <p:txBody>
          <a:bodyPr anchor="ctr" anchorCtr="0"/>
          <a:lstStyle>
            <a:lvl1pPr marL="0" indent="0">
              <a:buNone/>
              <a:defRPr sz="1333" b="1">
                <a:solidFill>
                  <a:schemeClr val="tx2"/>
                </a:solidFill>
              </a:defRPr>
            </a:lvl1pPr>
          </a:lstStyle>
          <a:p>
            <a:pPr lvl="0"/>
            <a:r>
              <a:rPr lang="en-US"/>
              <a:t>Click to edit master text</a:t>
            </a:r>
          </a:p>
        </p:txBody>
      </p:sp>
      <p:sp>
        <p:nvSpPr>
          <p:cNvPr id="30" name="Content Placeholder 2"/>
          <p:cNvSpPr>
            <a:spLocks noGrp="1"/>
          </p:cNvSpPr>
          <p:nvPr>
            <p:ph sz="quarter" idx="31" hasCustomPrompt="1"/>
          </p:nvPr>
        </p:nvSpPr>
        <p:spPr>
          <a:xfrm>
            <a:off x="164885" y="710578"/>
            <a:ext cx="1839636" cy="1957916"/>
          </a:xfrm>
          <a:prstGeom prst="rect">
            <a:avLst/>
          </a:prstGeom>
        </p:spPr>
        <p:txBody>
          <a:bodyPr vert="horz"/>
          <a:lstStyle>
            <a:lvl5pPr marL="0" indent="0" algn="l">
              <a:spcBef>
                <a:spcPts val="0"/>
              </a:spcBef>
              <a:buFont typeface="Arial"/>
              <a:buNone/>
              <a:defRPr baseline="0"/>
            </a:lvl5pPr>
          </a:lstStyle>
          <a:p>
            <a:pPr lvl="4"/>
            <a:r>
              <a:rPr lang="en-US"/>
              <a:t>Place your image or graphic here</a:t>
            </a:r>
          </a:p>
        </p:txBody>
      </p:sp>
      <p:sp>
        <p:nvSpPr>
          <p:cNvPr id="31" name="Text Placeholder 6"/>
          <p:cNvSpPr>
            <a:spLocks noGrp="1"/>
          </p:cNvSpPr>
          <p:nvPr>
            <p:ph type="body" sz="quarter" idx="32" hasCustomPrompt="1"/>
          </p:nvPr>
        </p:nvSpPr>
        <p:spPr>
          <a:xfrm>
            <a:off x="164885" y="3962661"/>
            <a:ext cx="1839636" cy="2349500"/>
          </a:xfrm>
          <a:prstGeom prst="rect">
            <a:avLst/>
          </a:prstGeom>
        </p:spPr>
        <p:txBody>
          <a:bodyPr vert="horz"/>
          <a:lstStyle>
            <a:lvl1pPr marL="0" indent="-121917">
              <a:lnSpc>
                <a:spcPct val="100000"/>
              </a:lnSpc>
              <a:spcBef>
                <a:spcPts val="0"/>
              </a:spcBef>
              <a:spcAft>
                <a:spcPts val="0"/>
              </a:spcAft>
              <a:defRPr sz="1067">
                <a:latin typeface="+mn-lt"/>
              </a:defRPr>
            </a:lvl1pPr>
            <a:lvl2pPr marL="0" indent="-121917">
              <a:lnSpc>
                <a:spcPct val="100000"/>
              </a:lnSpc>
              <a:spcBef>
                <a:spcPts val="0"/>
              </a:spcBef>
              <a:spcAft>
                <a:spcPts val="0"/>
              </a:spcAft>
              <a:defRPr sz="1067">
                <a:latin typeface="+mn-lt"/>
              </a:defRPr>
            </a:lvl2pPr>
            <a:lvl3pPr marL="0" indent="-121917">
              <a:lnSpc>
                <a:spcPct val="100000"/>
              </a:lnSpc>
              <a:spcBef>
                <a:spcPts val="0"/>
              </a:spcBef>
              <a:spcAft>
                <a:spcPts val="0"/>
              </a:spcAft>
              <a:defRPr sz="1067">
                <a:latin typeface="+mn-lt"/>
              </a:defRPr>
            </a:lvl3pPr>
            <a:lvl4pPr marL="0" indent="-121917">
              <a:lnSpc>
                <a:spcPct val="100000"/>
              </a:lnSpc>
              <a:spcBef>
                <a:spcPts val="0"/>
              </a:spcBef>
              <a:spcAft>
                <a:spcPts val="0"/>
              </a:spcAft>
              <a:defRPr sz="1067">
                <a:latin typeface="+mn-lt"/>
              </a:defRPr>
            </a:lvl4pPr>
            <a:lvl5pPr marL="0" indent="-121917">
              <a:lnSpc>
                <a:spcPct val="100000"/>
              </a:lnSpc>
              <a:spcBef>
                <a:spcPts val="0"/>
              </a:spcBef>
              <a:spcAft>
                <a:spcPts val="0"/>
              </a:spcAft>
              <a:defRPr sz="1067">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Text Placeholder 5"/>
          <p:cNvSpPr>
            <a:spLocks noGrp="1"/>
          </p:cNvSpPr>
          <p:nvPr>
            <p:ph type="body" sz="quarter" idx="33" hasCustomPrompt="1"/>
          </p:nvPr>
        </p:nvSpPr>
        <p:spPr>
          <a:xfrm>
            <a:off x="10187501" y="2704874"/>
            <a:ext cx="1839492" cy="722557"/>
          </a:xfrm>
          <a:prstGeom prst="rect">
            <a:avLst/>
          </a:prstGeom>
          <a:solidFill>
            <a:schemeClr val="bg1">
              <a:lumMod val="85000"/>
            </a:schemeClr>
          </a:solidFill>
        </p:spPr>
        <p:txBody>
          <a:bodyPr vert="horz" anchor="ctr" anchorCtr="0"/>
          <a:lstStyle>
            <a:lvl1pPr marL="0" indent="0">
              <a:buNone/>
              <a:defRPr sz="2133" b="1">
                <a:solidFill>
                  <a:schemeClr val="tx2"/>
                </a:solidFill>
              </a:defRPr>
            </a:lvl1pPr>
          </a:lstStyle>
          <a:p>
            <a:pPr lvl="0"/>
            <a:r>
              <a:rPr lang="en-US"/>
              <a:t>Click to edit master text</a:t>
            </a:r>
          </a:p>
        </p:txBody>
      </p:sp>
      <p:sp>
        <p:nvSpPr>
          <p:cNvPr id="33" name="Text Placeholder 40"/>
          <p:cNvSpPr>
            <a:spLocks noGrp="1"/>
          </p:cNvSpPr>
          <p:nvPr>
            <p:ph type="body" sz="quarter" idx="34" hasCustomPrompt="1"/>
          </p:nvPr>
        </p:nvSpPr>
        <p:spPr>
          <a:xfrm>
            <a:off x="10187501" y="3505759"/>
            <a:ext cx="1839491" cy="360517"/>
          </a:xfrm>
          <a:prstGeom prst="rect">
            <a:avLst/>
          </a:prstGeom>
        </p:spPr>
        <p:txBody>
          <a:bodyPr anchor="ctr" anchorCtr="0"/>
          <a:lstStyle>
            <a:lvl1pPr marL="0" indent="0">
              <a:buNone/>
              <a:defRPr sz="1333" b="1">
                <a:solidFill>
                  <a:schemeClr val="tx2"/>
                </a:solidFill>
              </a:defRPr>
            </a:lvl1pPr>
          </a:lstStyle>
          <a:p>
            <a:pPr lvl="0"/>
            <a:r>
              <a:rPr lang="en-US"/>
              <a:t>Click to edit master text</a:t>
            </a:r>
          </a:p>
        </p:txBody>
      </p:sp>
      <p:sp>
        <p:nvSpPr>
          <p:cNvPr id="34" name="Content Placeholder 2"/>
          <p:cNvSpPr>
            <a:spLocks noGrp="1"/>
          </p:cNvSpPr>
          <p:nvPr>
            <p:ph sz="quarter" idx="35" hasCustomPrompt="1"/>
          </p:nvPr>
        </p:nvSpPr>
        <p:spPr>
          <a:xfrm>
            <a:off x="10187485" y="710578"/>
            <a:ext cx="1839636" cy="1957916"/>
          </a:xfrm>
          <a:prstGeom prst="rect">
            <a:avLst/>
          </a:prstGeom>
        </p:spPr>
        <p:txBody>
          <a:bodyPr vert="horz"/>
          <a:lstStyle>
            <a:lvl5pPr marL="0" indent="0" algn="l">
              <a:spcBef>
                <a:spcPts val="0"/>
              </a:spcBef>
              <a:buFont typeface="Arial"/>
              <a:buNone/>
              <a:defRPr baseline="0"/>
            </a:lvl5pPr>
          </a:lstStyle>
          <a:p>
            <a:pPr lvl="4"/>
            <a:r>
              <a:rPr lang="en-US"/>
              <a:t>Place your image or graphic here</a:t>
            </a:r>
          </a:p>
        </p:txBody>
      </p:sp>
      <p:sp>
        <p:nvSpPr>
          <p:cNvPr id="35" name="Text Placeholder 6"/>
          <p:cNvSpPr>
            <a:spLocks noGrp="1"/>
          </p:cNvSpPr>
          <p:nvPr>
            <p:ph type="body" sz="quarter" idx="36" hasCustomPrompt="1"/>
          </p:nvPr>
        </p:nvSpPr>
        <p:spPr>
          <a:xfrm>
            <a:off x="10187485" y="3962661"/>
            <a:ext cx="1839636" cy="2349500"/>
          </a:xfrm>
          <a:prstGeom prst="rect">
            <a:avLst/>
          </a:prstGeom>
        </p:spPr>
        <p:txBody>
          <a:bodyPr vert="horz"/>
          <a:lstStyle>
            <a:lvl1pPr marL="0" indent="-121917">
              <a:lnSpc>
                <a:spcPct val="100000"/>
              </a:lnSpc>
              <a:spcBef>
                <a:spcPts val="0"/>
              </a:spcBef>
              <a:spcAft>
                <a:spcPts val="0"/>
              </a:spcAft>
              <a:defRPr sz="1067">
                <a:latin typeface="+mn-lt"/>
              </a:defRPr>
            </a:lvl1pPr>
            <a:lvl2pPr marL="0" indent="-121917">
              <a:lnSpc>
                <a:spcPct val="100000"/>
              </a:lnSpc>
              <a:spcBef>
                <a:spcPts val="0"/>
              </a:spcBef>
              <a:spcAft>
                <a:spcPts val="0"/>
              </a:spcAft>
              <a:defRPr sz="1067">
                <a:latin typeface="+mn-lt"/>
              </a:defRPr>
            </a:lvl2pPr>
            <a:lvl3pPr marL="0" indent="-121917">
              <a:lnSpc>
                <a:spcPct val="100000"/>
              </a:lnSpc>
              <a:spcBef>
                <a:spcPts val="0"/>
              </a:spcBef>
              <a:spcAft>
                <a:spcPts val="0"/>
              </a:spcAft>
              <a:defRPr sz="1067">
                <a:latin typeface="+mn-lt"/>
              </a:defRPr>
            </a:lvl3pPr>
            <a:lvl4pPr marL="0" indent="-121917">
              <a:lnSpc>
                <a:spcPct val="100000"/>
              </a:lnSpc>
              <a:spcBef>
                <a:spcPts val="0"/>
              </a:spcBef>
              <a:spcAft>
                <a:spcPts val="0"/>
              </a:spcAft>
              <a:defRPr sz="1067">
                <a:latin typeface="+mn-lt"/>
              </a:defRPr>
            </a:lvl4pPr>
            <a:lvl5pPr marL="0" indent="-121917">
              <a:lnSpc>
                <a:spcPct val="100000"/>
              </a:lnSpc>
              <a:spcBef>
                <a:spcPts val="0"/>
              </a:spcBef>
              <a:spcAft>
                <a:spcPts val="0"/>
              </a:spcAft>
              <a:defRPr sz="1067">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Text Placeholder 5"/>
          <p:cNvSpPr>
            <a:spLocks noGrp="1"/>
          </p:cNvSpPr>
          <p:nvPr>
            <p:ph type="body" sz="quarter" idx="37" hasCustomPrompt="1"/>
          </p:nvPr>
        </p:nvSpPr>
        <p:spPr>
          <a:xfrm>
            <a:off x="8183002" y="2704874"/>
            <a:ext cx="1839492" cy="722557"/>
          </a:xfrm>
          <a:prstGeom prst="rect">
            <a:avLst/>
          </a:prstGeom>
          <a:solidFill>
            <a:schemeClr val="bg1">
              <a:lumMod val="85000"/>
            </a:schemeClr>
          </a:solidFill>
        </p:spPr>
        <p:txBody>
          <a:bodyPr vert="horz" anchor="ctr" anchorCtr="0"/>
          <a:lstStyle>
            <a:lvl1pPr marL="0" indent="0">
              <a:buNone/>
              <a:defRPr sz="2133" b="1">
                <a:solidFill>
                  <a:schemeClr val="tx2"/>
                </a:solidFill>
              </a:defRPr>
            </a:lvl1pPr>
          </a:lstStyle>
          <a:p>
            <a:pPr lvl="0"/>
            <a:r>
              <a:rPr lang="en-US"/>
              <a:t>Click to edit master text</a:t>
            </a:r>
          </a:p>
        </p:txBody>
      </p:sp>
      <p:sp>
        <p:nvSpPr>
          <p:cNvPr id="37" name="Text Placeholder 40"/>
          <p:cNvSpPr>
            <a:spLocks noGrp="1"/>
          </p:cNvSpPr>
          <p:nvPr>
            <p:ph type="body" sz="quarter" idx="38" hasCustomPrompt="1"/>
          </p:nvPr>
        </p:nvSpPr>
        <p:spPr>
          <a:xfrm>
            <a:off x="8183003" y="3505759"/>
            <a:ext cx="1839491" cy="360517"/>
          </a:xfrm>
          <a:prstGeom prst="rect">
            <a:avLst/>
          </a:prstGeom>
        </p:spPr>
        <p:txBody>
          <a:bodyPr anchor="ctr" anchorCtr="0"/>
          <a:lstStyle>
            <a:lvl1pPr marL="0" indent="0">
              <a:buNone/>
              <a:defRPr sz="1333" b="1">
                <a:solidFill>
                  <a:schemeClr val="tx2"/>
                </a:solidFill>
              </a:defRPr>
            </a:lvl1pPr>
          </a:lstStyle>
          <a:p>
            <a:pPr lvl="0"/>
            <a:r>
              <a:rPr lang="en-US"/>
              <a:t>Click to edit master text</a:t>
            </a:r>
          </a:p>
        </p:txBody>
      </p:sp>
      <p:sp>
        <p:nvSpPr>
          <p:cNvPr id="38" name="Content Placeholder 2"/>
          <p:cNvSpPr>
            <a:spLocks noGrp="1"/>
          </p:cNvSpPr>
          <p:nvPr>
            <p:ph sz="quarter" idx="39" hasCustomPrompt="1"/>
          </p:nvPr>
        </p:nvSpPr>
        <p:spPr>
          <a:xfrm>
            <a:off x="8182965" y="710578"/>
            <a:ext cx="1839636" cy="1957916"/>
          </a:xfrm>
          <a:prstGeom prst="rect">
            <a:avLst/>
          </a:prstGeom>
        </p:spPr>
        <p:txBody>
          <a:bodyPr vert="horz"/>
          <a:lstStyle>
            <a:lvl5pPr marL="0" indent="0" algn="l">
              <a:spcBef>
                <a:spcPts val="0"/>
              </a:spcBef>
              <a:buFont typeface="Arial"/>
              <a:buNone/>
              <a:defRPr baseline="0"/>
            </a:lvl5pPr>
          </a:lstStyle>
          <a:p>
            <a:pPr lvl="4"/>
            <a:r>
              <a:rPr lang="en-US"/>
              <a:t>Place your image or graphic here</a:t>
            </a:r>
          </a:p>
        </p:txBody>
      </p:sp>
      <p:sp>
        <p:nvSpPr>
          <p:cNvPr id="39" name="Text Placeholder 6"/>
          <p:cNvSpPr>
            <a:spLocks noGrp="1"/>
          </p:cNvSpPr>
          <p:nvPr>
            <p:ph type="body" sz="quarter" idx="40" hasCustomPrompt="1"/>
          </p:nvPr>
        </p:nvSpPr>
        <p:spPr>
          <a:xfrm>
            <a:off x="8182965" y="3962661"/>
            <a:ext cx="1839636" cy="2349500"/>
          </a:xfrm>
          <a:prstGeom prst="rect">
            <a:avLst/>
          </a:prstGeom>
        </p:spPr>
        <p:txBody>
          <a:bodyPr vert="horz"/>
          <a:lstStyle>
            <a:lvl1pPr marL="0" indent="-121917">
              <a:lnSpc>
                <a:spcPct val="100000"/>
              </a:lnSpc>
              <a:spcBef>
                <a:spcPts val="0"/>
              </a:spcBef>
              <a:spcAft>
                <a:spcPts val="0"/>
              </a:spcAft>
              <a:defRPr sz="1067">
                <a:latin typeface="+mn-lt"/>
              </a:defRPr>
            </a:lvl1pPr>
            <a:lvl2pPr marL="0" indent="-121917">
              <a:lnSpc>
                <a:spcPct val="100000"/>
              </a:lnSpc>
              <a:spcBef>
                <a:spcPts val="0"/>
              </a:spcBef>
              <a:spcAft>
                <a:spcPts val="0"/>
              </a:spcAft>
              <a:defRPr sz="1067">
                <a:latin typeface="+mn-lt"/>
              </a:defRPr>
            </a:lvl2pPr>
            <a:lvl3pPr marL="0" indent="-121917">
              <a:lnSpc>
                <a:spcPct val="100000"/>
              </a:lnSpc>
              <a:spcBef>
                <a:spcPts val="0"/>
              </a:spcBef>
              <a:spcAft>
                <a:spcPts val="0"/>
              </a:spcAft>
              <a:defRPr sz="1067">
                <a:latin typeface="+mn-lt"/>
              </a:defRPr>
            </a:lvl3pPr>
            <a:lvl4pPr marL="0" indent="-121917">
              <a:lnSpc>
                <a:spcPct val="100000"/>
              </a:lnSpc>
              <a:spcBef>
                <a:spcPts val="0"/>
              </a:spcBef>
              <a:spcAft>
                <a:spcPts val="0"/>
              </a:spcAft>
              <a:defRPr sz="1067">
                <a:latin typeface="+mn-lt"/>
              </a:defRPr>
            </a:lvl4pPr>
            <a:lvl5pPr marL="0" indent="-121917">
              <a:lnSpc>
                <a:spcPct val="100000"/>
              </a:lnSpc>
              <a:spcBef>
                <a:spcPts val="0"/>
              </a:spcBef>
              <a:spcAft>
                <a:spcPts val="0"/>
              </a:spcAft>
              <a:defRPr sz="1067">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Text Placeholder 5"/>
          <p:cNvSpPr>
            <a:spLocks noGrp="1"/>
          </p:cNvSpPr>
          <p:nvPr>
            <p:ph type="body" sz="quarter" idx="41" hasCustomPrompt="1"/>
          </p:nvPr>
        </p:nvSpPr>
        <p:spPr>
          <a:xfrm>
            <a:off x="6178503" y="2704874"/>
            <a:ext cx="1839492" cy="722557"/>
          </a:xfrm>
          <a:prstGeom prst="rect">
            <a:avLst/>
          </a:prstGeom>
          <a:solidFill>
            <a:schemeClr val="bg1">
              <a:lumMod val="85000"/>
            </a:schemeClr>
          </a:solidFill>
        </p:spPr>
        <p:txBody>
          <a:bodyPr vert="horz" anchor="ctr" anchorCtr="0"/>
          <a:lstStyle>
            <a:lvl1pPr marL="0" indent="0">
              <a:buNone/>
              <a:defRPr sz="2133" b="1">
                <a:solidFill>
                  <a:schemeClr val="tx2"/>
                </a:solidFill>
              </a:defRPr>
            </a:lvl1pPr>
          </a:lstStyle>
          <a:p>
            <a:pPr lvl="0"/>
            <a:r>
              <a:rPr lang="en-US"/>
              <a:t>Click to edit master text</a:t>
            </a:r>
          </a:p>
        </p:txBody>
      </p:sp>
      <p:sp>
        <p:nvSpPr>
          <p:cNvPr id="58" name="Text Placeholder 40"/>
          <p:cNvSpPr>
            <a:spLocks noGrp="1"/>
          </p:cNvSpPr>
          <p:nvPr>
            <p:ph type="body" sz="quarter" idx="42" hasCustomPrompt="1"/>
          </p:nvPr>
        </p:nvSpPr>
        <p:spPr>
          <a:xfrm>
            <a:off x="6178504" y="3505759"/>
            <a:ext cx="1839491" cy="360517"/>
          </a:xfrm>
          <a:prstGeom prst="rect">
            <a:avLst/>
          </a:prstGeom>
        </p:spPr>
        <p:txBody>
          <a:bodyPr anchor="ctr" anchorCtr="0"/>
          <a:lstStyle>
            <a:lvl1pPr marL="0" indent="0">
              <a:buNone/>
              <a:defRPr sz="1333" b="1">
                <a:solidFill>
                  <a:schemeClr val="tx2"/>
                </a:solidFill>
              </a:defRPr>
            </a:lvl1pPr>
          </a:lstStyle>
          <a:p>
            <a:pPr lvl="0"/>
            <a:r>
              <a:rPr lang="en-US"/>
              <a:t>Click to edit master text</a:t>
            </a:r>
          </a:p>
        </p:txBody>
      </p:sp>
      <p:sp>
        <p:nvSpPr>
          <p:cNvPr id="59" name="Content Placeholder 2"/>
          <p:cNvSpPr>
            <a:spLocks noGrp="1"/>
          </p:cNvSpPr>
          <p:nvPr>
            <p:ph sz="quarter" idx="43" hasCustomPrompt="1"/>
          </p:nvPr>
        </p:nvSpPr>
        <p:spPr>
          <a:xfrm>
            <a:off x="6178445" y="710578"/>
            <a:ext cx="1839636" cy="1957916"/>
          </a:xfrm>
          <a:prstGeom prst="rect">
            <a:avLst/>
          </a:prstGeom>
        </p:spPr>
        <p:txBody>
          <a:bodyPr vert="horz"/>
          <a:lstStyle>
            <a:lvl5pPr marL="0" indent="0" algn="l">
              <a:spcBef>
                <a:spcPts val="0"/>
              </a:spcBef>
              <a:buFont typeface="Arial"/>
              <a:buNone/>
              <a:defRPr baseline="0"/>
            </a:lvl5pPr>
          </a:lstStyle>
          <a:p>
            <a:pPr lvl="4"/>
            <a:r>
              <a:rPr lang="en-US"/>
              <a:t>Place your image or graphic here</a:t>
            </a:r>
          </a:p>
        </p:txBody>
      </p:sp>
      <p:sp>
        <p:nvSpPr>
          <p:cNvPr id="60" name="Text Placeholder 6"/>
          <p:cNvSpPr>
            <a:spLocks noGrp="1"/>
          </p:cNvSpPr>
          <p:nvPr>
            <p:ph type="body" sz="quarter" idx="44" hasCustomPrompt="1"/>
          </p:nvPr>
        </p:nvSpPr>
        <p:spPr>
          <a:xfrm>
            <a:off x="6178445" y="3962661"/>
            <a:ext cx="1839636" cy="2349500"/>
          </a:xfrm>
          <a:prstGeom prst="rect">
            <a:avLst/>
          </a:prstGeom>
        </p:spPr>
        <p:txBody>
          <a:bodyPr vert="horz"/>
          <a:lstStyle>
            <a:lvl1pPr marL="0" indent="-121917">
              <a:lnSpc>
                <a:spcPct val="100000"/>
              </a:lnSpc>
              <a:spcBef>
                <a:spcPts val="0"/>
              </a:spcBef>
              <a:spcAft>
                <a:spcPts val="0"/>
              </a:spcAft>
              <a:defRPr sz="1067">
                <a:latin typeface="+mn-lt"/>
              </a:defRPr>
            </a:lvl1pPr>
            <a:lvl2pPr marL="0" indent="-121917">
              <a:lnSpc>
                <a:spcPct val="100000"/>
              </a:lnSpc>
              <a:spcBef>
                <a:spcPts val="0"/>
              </a:spcBef>
              <a:spcAft>
                <a:spcPts val="0"/>
              </a:spcAft>
              <a:defRPr sz="1067">
                <a:latin typeface="+mn-lt"/>
              </a:defRPr>
            </a:lvl2pPr>
            <a:lvl3pPr marL="0" indent="-121917">
              <a:lnSpc>
                <a:spcPct val="100000"/>
              </a:lnSpc>
              <a:spcBef>
                <a:spcPts val="0"/>
              </a:spcBef>
              <a:spcAft>
                <a:spcPts val="0"/>
              </a:spcAft>
              <a:defRPr sz="1067">
                <a:latin typeface="+mn-lt"/>
              </a:defRPr>
            </a:lvl3pPr>
            <a:lvl4pPr marL="0" indent="-121917">
              <a:lnSpc>
                <a:spcPct val="100000"/>
              </a:lnSpc>
              <a:spcBef>
                <a:spcPts val="0"/>
              </a:spcBef>
              <a:spcAft>
                <a:spcPts val="0"/>
              </a:spcAft>
              <a:defRPr sz="1067">
                <a:latin typeface="+mn-lt"/>
              </a:defRPr>
            </a:lvl4pPr>
            <a:lvl5pPr marL="0" indent="-121917">
              <a:lnSpc>
                <a:spcPct val="100000"/>
              </a:lnSpc>
              <a:spcBef>
                <a:spcPts val="0"/>
              </a:spcBef>
              <a:spcAft>
                <a:spcPts val="0"/>
              </a:spcAft>
              <a:defRPr sz="1067">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7108781"/>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_5 object steps">
    <p:spTree>
      <p:nvGrpSpPr>
        <p:cNvPr id="1" name=""/>
        <p:cNvGrpSpPr/>
        <p:nvPr/>
      </p:nvGrpSpPr>
      <p:grpSpPr>
        <a:xfrm>
          <a:off x="0" y="0"/>
          <a:ext cx="0" cy="0"/>
          <a:chOff x="0" y="0"/>
          <a:chExt cx="0" cy="0"/>
        </a:xfrm>
      </p:grpSpPr>
      <p:sp>
        <p:nvSpPr>
          <p:cNvPr id="5" name="Slide Number Placeholder 3"/>
          <p:cNvSpPr>
            <a:spLocks noGrp="1"/>
          </p:cNvSpPr>
          <p:nvPr>
            <p:ph type="sldNum" sz="quarter" idx="4"/>
          </p:nvPr>
        </p:nvSpPr>
        <p:spPr>
          <a:xfrm>
            <a:off x="0" y="6374155"/>
            <a:ext cx="12192000" cy="366183"/>
          </a:xfrm>
          <a:prstGeom prst="rect">
            <a:avLst/>
          </a:prstGeom>
        </p:spPr>
        <p:txBody>
          <a:bodyPr vert="horz" lIns="91440" tIns="45720" rIns="91440" bIns="45720" rtlCol="0" anchor="ctr"/>
          <a:lstStyle>
            <a:lvl1pPr algn="ctr">
              <a:defRPr sz="1400">
                <a:solidFill>
                  <a:schemeClr val="accent1"/>
                </a:solidFill>
                <a:latin typeface="Arial"/>
                <a:cs typeface="Arial"/>
              </a:defRPr>
            </a:lvl1pPr>
          </a:lstStyle>
          <a:p>
            <a:fld id="{C33AE0FB-E366-7344-BEAE-B16616A76E41}" type="slidenum">
              <a:rPr lang="en-US" smtClean="0">
                <a:solidFill>
                  <a:srgbClr val="5B7F95"/>
                </a:solidFill>
              </a:rPr>
              <a:pPr/>
              <a:t>‹#›</a:t>
            </a:fld>
            <a:endParaRPr lang="en-US">
              <a:solidFill>
                <a:srgbClr val="5B7F95"/>
              </a:solidFill>
            </a:endParaRPr>
          </a:p>
        </p:txBody>
      </p:sp>
      <p:sp>
        <p:nvSpPr>
          <p:cNvPr id="42" name="Title 41"/>
          <p:cNvSpPr>
            <a:spLocks noGrp="1"/>
          </p:cNvSpPr>
          <p:nvPr>
            <p:ph type="title" hasCustomPrompt="1"/>
          </p:nvPr>
        </p:nvSpPr>
        <p:spPr/>
        <p:txBody>
          <a:bodyPr/>
          <a:lstStyle/>
          <a:p>
            <a:r>
              <a:rPr lang="en-US"/>
              <a:t>Click to edit master title style</a:t>
            </a:r>
          </a:p>
        </p:txBody>
      </p:sp>
      <p:sp>
        <p:nvSpPr>
          <p:cNvPr id="24" name="Content Placeholder 23"/>
          <p:cNvSpPr>
            <a:spLocks noGrp="1"/>
          </p:cNvSpPr>
          <p:nvPr>
            <p:ph sz="quarter" idx="17" hasCustomPrompt="1"/>
          </p:nvPr>
        </p:nvSpPr>
        <p:spPr>
          <a:xfrm>
            <a:off x="206845" y="4320773"/>
            <a:ext cx="2114792" cy="349084"/>
          </a:xfrm>
          <a:prstGeom prst="rect">
            <a:avLst/>
          </a:prstGeom>
          <a:ln w="6350">
            <a:solidFill>
              <a:schemeClr val="bg1">
                <a:lumMod val="75000"/>
              </a:schemeClr>
            </a:solidFill>
          </a:ln>
        </p:spPr>
        <p:txBody>
          <a:bodyPr/>
          <a:lstStyle>
            <a:lvl1pPr marL="0" indent="0" algn="l">
              <a:buFont typeface="Arial"/>
              <a:buNone/>
              <a:defRPr sz="1067" b="1">
                <a:solidFill>
                  <a:schemeClr val="accent1"/>
                </a:solidFill>
              </a:defRPr>
            </a:lvl1pPr>
            <a:lvl2pPr marL="990575" indent="-380990">
              <a:buFont typeface="Arial"/>
              <a:buChar char="•"/>
              <a:defRPr sz="1333"/>
            </a:lvl2pPr>
            <a:lvl3pPr marL="1523962" indent="-304792">
              <a:buFont typeface="Arial"/>
              <a:buChar char="•"/>
              <a:defRPr sz="1333"/>
            </a:lvl3pPr>
            <a:lvl4pPr marL="2133547" indent="-304792">
              <a:buFont typeface="Arial"/>
              <a:buChar char="•"/>
              <a:defRPr sz="1333"/>
            </a:lvl4pPr>
            <a:lvl5pPr marL="2743131" indent="-304792">
              <a:buFont typeface="Arial"/>
              <a:buChar char="•"/>
              <a:defRPr sz="1333"/>
            </a:lvl5pPr>
          </a:lstStyle>
          <a:p>
            <a:pPr lvl="0"/>
            <a:r>
              <a:rPr lang="en-US"/>
              <a:t>Click to edit master text styles</a:t>
            </a:r>
          </a:p>
        </p:txBody>
      </p:sp>
      <p:sp>
        <p:nvSpPr>
          <p:cNvPr id="7" name="Content Placeholder 6"/>
          <p:cNvSpPr>
            <a:spLocks noGrp="1"/>
          </p:cNvSpPr>
          <p:nvPr>
            <p:ph sz="quarter" idx="20" hasCustomPrompt="1"/>
          </p:nvPr>
        </p:nvSpPr>
        <p:spPr>
          <a:xfrm>
            <a:off x="206845" y="4669857"/>
            <a:ext cx="2114792" cy="1526295"/>
          </a:xfrm>
          <a:prstGeom prst="rect">
            <a:avLst/>
          </a:prstGeom>
          <a:ln w="6350">
            <a:solidFill>
              <a:schemeClr val="bg1">
                <a:lumMod val="75000"/>
              </a:schemeClr>
            </a:solidFill>
          </a:ln>
        </p:spPr>
        <p:txBody>
          <a:bodyPr/>
          <a:lstStyle>
            <a:lvl1pPr marL="0" indent="0">
              <a:buFont typeface="Arial"/>
              <a:buNone/>
              <a:defRPr sz="1067">
                <a:latin typeface="+mn-lt"/>
              </a:defRPr>
            </a:lvl1pPr>
            <a:lvl2pPr marL="1066773" indent="-457189">
              <a:buFont typeface="Arial"/>
              <a:buChar char="•"/>
              <a:defRPr sz="1333"/>
            </a:lvl2pPr>
            <a:lvl3pPr marL="1600160" indent="-380990">
              <a:buFont typeface="Arial"/>
              <a:buChar char="•"/>
              <a:defRPr sz="1333"/>
            </a:lvl3pPr>
            <a:lvl4pPr marL="2209745" indent="-380990">
              <a:buFont typeface="Arial"/>
              <a:buChar char="•"/>
              <a:defRPr sz="1333"/>
            </a:lvl4pPr>
            <a:lvl5pPr marL="2819330" indent="-380990">
              <a:buFont typeface="Arial"/>
              <a:buChar char="•"/>
              <a:defRPr sz="1333"/>
            </a:lvl5pPr>
          </a:lstStyle>
          <a:p>
            <a:pPr lvl="0"/>
            <a:r>
              <a:rPr lang="en-US"/>
              <a:t>Click to edit master text styles</a:t>
            </a:r>
          </a:p>
        </p:txBody>
      </p:sp>
      <p:sp>
        <p:nvSpPr>
          <p:cNvPr id="3" name="Text Placeholder 2"/>
          <p:cNvSpPr>
            <a:spLocks noGrp="1"/>
          </p:cNvSpPr>
          <p:nvPr>
            <p:ph type="body" sz="quarter" idx="21" hasCustomPrompt="1"/>
          </p:nvPr>
        </p:nvSpPr>
        <p:spPr>
          <a:xfrm>
            <a:off x="2590545" y="3487473"/>
            <a:ext cx="2121011" cy="349251"/>
          </a:xfrm>
          <a:prstGeom prst="rect">
            <a:avLst/>
          </a:prstGeom>
        </p:spPr>
        <p:txBody>
          <a:bodyPr vert="horz"/>
          <a:lstStyle>
            <a:lvl1pPr marL="0" indent="0">
              <a:buNone/>
              <a:defRPr sz="1067" b="1">
                <a:solidFill>
                  <a:schemeClr val="accent1"/>
                </a:solidFill>
              </a:defRPr>
            </a:lvl1pPr>
          </a:lstStyle>
          <a:p>
            <a:pPr lvl="0"/>
            <a:r>
              <a:rPr lang="en-US"/>
              <a:t>Click to edit master text styles</a:t>
            </a:r>
          </a:p>
        </p:txBody>
      </p:sp>
      <p:sp>
        <p:nvSpPr>
          <p:cNvPr id="8" name="Content Placeholder 7"/>
          <p:cNvSpPr>
            <a:spLocks noGrp="1"/>
          </p:cNvSpPr>
          <p:nvPr>
            <p:ph sz="quarter" idx="22" hasCustomPrompt="1"/>
          </p:nvPr>
        </p:nvSpPr>
        <p:spPr>
          <a:xfrm>
            <a:off x="2590546" y="3836930"/>
            <a:ext cx="2121012" cy="2358759"/>
          </a:xfrm>
          <a:prstGeom prst="rect">
            <a:avLst/>
          </a:prstGeom>
          <a:ln w="6350">
            <a:solidFill>
              <a:schemeClr val="bg1">
                <a:lumMod val="75000"/>
              </a:schemeClr>
            </a:solidFill>
          </a:ln>
        </p:spPr>
        <p:txBody>
          <a:bodyPr vert="horz"/>
          <a:lstStyle>
            <a:lvl1pPr marL="0" indent="0">
              <a:buNone/>
              <a:defRPr sz="1067">
                <a:latin typeface="+mn-lt"/>
              </a:defRPr>
            </a:lvl1pPr>
          </a:lstStyle>
          <a:p>
            <a:pPr lvl="0"/>
            <a:r>
              <a:rPr lang="en-US"/>
              <a:t>Click to edit master text styles</a:t>
            </a:r>
          </a:p>
        </p:txBody>
      </p:sp>
      <p:sp>
        <p:nvSpPr>
          <p:cNvPr id="10" name="Text Placeholder 9"/>
          <p:cNvSpPr>
            <a:spLocks noGrp="1"/>
          </p:cNvSpPr>
          <p:nvPr>
            <p:ph type="body" sz="quarter" idx="23" hasCustomPrompt="1"/>
          </p:nvPr>
        </p:nvSpPr>
        <p:spPr>
          <a:xfrm>
            <a:off x="4993772" y="2702375"/>
            <a:ext cx="2122361" cy="342591"/>
          </a:xfrm>
          <a:prstGeom prst="rect">
            <a:avLst/>
          </a:prstGeom>
        </p:spPr>
        <p:txBody>
          <a:bodyPr vert="horz"/>
          <a:lstStyle>
            <a:lvl1pPr marL="0" indent="0">
              <a:buNone/>
              <a:defRPr sz="1067" b="1">
                <a:solidFill>
                  <a:schemeClr val="accent1"/>
                </a:solidFill>
              </a:defRPr>
            </a:lvl1pPr>
            <a:lvl2pPr marL="609585" indent="0">
              <a:buNone/>
              <a:defRPr sz="1400" b="1"/>
            </a:lvl2pPr>
            <a:lvl3pPr marL="1219170" indent="0">
              <a:buNone/>
              <a:defRPr sz="1400" b="1"/>
            </a:lvl3pPr>
            <a:lvl4pPr marL="1828754" indent="0">
              <a:buNone/>
              <a:defRPr sz="1400" b="1"/>
            </a:lvl4pPr>
            <a:lvl5pPr marL="2438339" indent="0">
              <a:buNone/>
              <a:defRPr sz="1400" b="1"/>
            </a:lvl5pPr>
          </a:lstStyle>
          <a:p>
            <a:pPr lvl="0"/>
            <a:r>
              <a:rPr lang="en-US"/>
              <a:t>Click to edit master text styles</a:t>
            </a:r>
          </a:p>
        </p:txBody>
      </p:sp>
      <p:sp>
        <p:nvSpPr>
          <p:cNvPr id="12" name="Text Placeholder 11"/>
          <p:cNvSpPr>
            <a:spLocks noGrp="1"/>
          </p:cNvSpPr>
          <p:nvPr>
            <p:ph type="body" sz="quarter" idx="24" hasCustomPrompt="1"/>
          </p:nvPr>
        </p:nvSpPr>
        <p:spPr>
          <a:xfrm>
            <a:off x="7401653" y="1701818"/>
            <a:ext cx="2116795" cy="349249"/>
          </a:xfrm>
          <a:prstGeom prst="rect">
            <a:avLst/>
          </a:prstGeom>
        </p:spPr>
        <p:txBody>
          <a:bodyPr vert="horz"/>
          <a:lstStyle>
            <a:lvl1pPr marL="0" indent="0">
              <a:buNone/>
              <a:defRPr sz="1067" b="1">
                <a:solidFill>
                  <a:schemeClr val="accent1"/>
                </a:solidFill>
              </a:defRPr>
            </a:lvl1pPr>
          </a:lstStyle>
          <a:p>
            <a:pPr lvl="0"/>
            <a:r>
              <a:rPr lang="en-US"/>
              <a:t>Click to edit master text styles</a:t>
            </a:r>
          </a:p>
        </p:txBody>
      </p:sp>
      <p:sp>
        <p:nvSpPr>
          <p:cNvPr id="14" name="Text Placeholder 13"/>
          <p:cNvSpPr>
            <a:spLocks noGrp="1"/>
          </p:cNvSpPr>
          <p:nvPr>
            <p:ph type="body" sz="quarter" idx="25" hasCustomPrompt="1"/>
          </p:nvPr>
        </p:nvSpPr>
        <p:spPr>
          <a:xfrm>
            <a:off x="9791839" y="1002336"/>
            <a:ext cx="2130440" cy="349249"/>
          </a:xfrm>
          <a:prstGeom prst="rect">
            <a:avLst/>
          </a:prstGeom>
        </p:spPr>
        <p:txBody>
          <a:bodyPr vert="horz"/>
          <a:lstStyle>
            <a:lvl1pPr marL="0" indent="0">
              <a:buNone/>
              <a:defRPr sz="1067" b="1">
                <a:solidFill>
                  <a:schemeClr val="accent1"/>
                </a:solidFill>
              </a:defRPr>
            </a:lvl1pPr>
          </a:lstStyle>
          <a:p>
            <a:pPr lvl="0"/>
            <a:r>
              <a:rPr lang="en-US"/>
              <a:t>Click to edit master text styles</a:t>
            </a:r>
          </a:p>
        </p:txBody>
      </p:sp>
      <p:sp>
        <p:nvSpPr>
          <p:cNvPr id="18" name="Content Placeholder 17"/>
          <p:cNvSpPr>
            <a:spLocks noGrp="1"/>
          </p:cNvSpPr>
          <p:nvPr>
            <p:ph sz="quarter" idx="27" hasCustomPrompt="1"/>
          </p:nvPr>
        </p:nvSpPr>
        <p:spPr>
          <a:xfrm>
            <a:off x="7401781" y="2051068"/>
            <a:ext cx="2116667" cy="4144417"/>
          </a:xfrm>
          <a:prstGeom prst="rect">
            <a:avLst/>
          </a:prstGeom>
        </p:spPr>
        <p:txBody>
          <a:bodyPr vert="horz"/>
          <a:lstStyle>
            <a:lvl1pPr marL="0" indent="0">
              <a:buNone/>
              <a:defRPr sz="1067" b="0">
                <a:latin typeface="+mn-lt"/>
              </a:defRPr>
            </a:lvl1pPr>
          </a:lstStyle>
          <a:p>
            <a:pPr lvl="0"/>
            <a:r>
              <a:rPr lang="en-US"/>
              <a:t>Click to edit master text styles</a:t>
            </a:r>
          </a:p>
        </p:txBody>
      </p:sp>
      <p:sp>
        <p:nvSpPr>
          <p:cNvPr id="20" name="Content Placeholder 19"/>
          <p:cNvSpPr>
            <a:spLocks noGrp="1"/>
          </p:cNvSpPr>
          <p:nvPr>
            <p:ph sz="quarter" idx="28" hasCustomPrompt="1"/>
          </p:nvPr>
        </p:nvSpPr>
        <p:spPr>
          <a:xfrm>
            <a:off x="4993771" y="3044966"/>
            <a:ext cx="2120900" cy="3150519"/>
          </a:xfrm>
          <a:prstGeom prst="rect">
            <a:avLst/>
          </a:prstGeom>
        </p:spPr>
        <p:txBody>
          <a:bodyPr vert="horz"/>
          <a:lstStyle>
            <a:lvl1pPr marL="0" indent="0">
              <a:buNone/>
              <a:defRPr sz="1067">
                <a:latin typeface="+mn-lt"/>
              </a:defRPr>
            </a:lvl1pPr>
          </a:lstStyle>
          <a:p>
            <a:pPr lvl="0"/>
            <a:r>
              <a:rPr lang="en-US"/>
              <a:t>Click to edit master text styles</a:t>
            </a:r>
          </a:p>
        </p:txBody>
      </p:sp>
      <p:sp>
        <p:nvSpPr>
          <p:cNvPr id="22" name="Content Placeholder 21"/>
          <p:cNvSpPr>
            <a:spLocks noGrp="1"/>
          </p:cNvSpPr>
          <p:nvPr>
            <p:ph sz="quarter" idx="29" hasCustomPrompt="1"/>
          </p:nvPr>
        </p:nvSpPr>
        <p:spPr>
          <a:xfrm>
            <a:off x="9792457" y="1365252"/>
            <a:ext cx="2129367" cy="4830233"/>
          </a:xfrm>
          <a:prstGeom prst="rect">
            <a:avLst/>
          </a:prstGeom>
        </p:spPr>
        <p:txBody>
          <a:bodyPr vert="horz"/>
          <a:lstStyle>
            <a:lvl1pPr marL="0" indent="0">
              <a:buNone/>
              <a:defRPr sz="1067">
                <a:latin typeface="+mn-lt"/>
              </a:defRPr>
            </a:lvl1pPr>
          </a:lstStyle>
          <a:p>
            <a:pPr lvl="0"/>
            <a:r>
              <a:rPr lang="en-US"/>
              <a:t>Click to edit master text styles</a:t>
            </a:r>
          </a:p>
        </p:txBody>
      </p:sp>
      <p:sp>
        <p:nvSpPr>
          <p:cNvPr id="6" name="Content Placeholder 5"/>
          <p:cNvSpPr>
            <a:spLocks noGrp="1"/>
          </p:cNvSpPr>
          <p:nvPr>
            <p:ph sz="quarter" idx="30" hasCustomPrompt="1"/>
          </p:nvPr>
        </p:nvSpPr>
        <p:spPr>
          <a:xfrm>
            <a:off x="186267" y="905934"/>
            <a:ext cx="6928404" cy="1373717"/>
          </a:xfrm>
          <a:prstGeom prst="rect">
            <a:avLst/>
          </a:prstGeom>
        </p:spPr>
        <p:txBody>
          <a:bodyPr vert="horz"/>
          <a:lstStyle>
            <a:lvl1pPr>
              <a:defRPr sz="1333">
                <a:latin typeface="+mn-lt"/>
              </a:defRPr>
            </a:lvl1pPr>
            <a:lvl2pPr>
              <a:defRPr sz="1333">
                <a:latin typeface="+mn-lt"/>
              </a:defRPr>
            </a:lvl2pPr>
            <a:lvl3pPr>
              <a:defRPr sz="1333">
                <a:latin typeface="+mn-lt"/>
              </a:defRPr>
            </a:lvl3pPr>
            <a:lvl4pPr>
              <a:defRPr sz="1333">
                <a:latin typeface="+mn-lt"/>
              </a:defRPr>
            </a:lvl4pPr>
            <a:lvl5pPr>
              <a:defRPr sz="1333">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3312579"/>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Title Subtitle_3 object">
    <p:spTree>
      <p:nvGrpSpPr>
        <p:cNvPr id="1" name=""/>
        <p:cNvGrpSpPr/>
        <p:nvPr/>
      </p:nvGrpSpPr>
      <p:grpSpPr>
        <a:xfrm>
          <a:off x="0" y="0"/>
          <a:ext cx="0" cy="0"/>
          <a:chOff x="0" y="0"/>
          <a:chExt cx="0" cy="0"/>
        </a:xfrm>
      </p:grpSpPr>
      <p:sp>
        <p:nvSpPr>
          <p:cNvPr id="5" name="Slide Number Placeholder 3"/>
          <p:cNvSpPr>
            <a:spLocks noGrp="1"/>
          </p:cNvSpPr>
          <p:nvPr>
            <p:ph type="sldNum" sz="quarter" idx="4"/>
          </p:nvPr>
        </p:nvSpPr>
        <p:spPr>
          <a:xfrm>
            <a:off x="0" y="6374155"/>
            <a:ext cx="12192000" cy="366183"/>
          </a:xfrm>
          <a:prstGeom prst="rect">
            <a:avLst/>
          </a:prstGeom>
        </p:spPr>
        <p:txBody>
          <a:bodyPr vert="horz" lIns="91440" tIns="45720" rIns="91440" bIns="45720" rtlCol="0" anchor="ctr"/>
          <a:lstStyle>
            <a:lvl1pPr algn="ctr">
              <a:defRPr sz="1400">
                <a:solidFill>
                  <a:srgbClr val="5B7F95"/>
                </a:solidFill>
                <a:latin typeface="Arial"/>
                <a:cs typeface="Arial"/>
              </a:defRPr>
            </a:lvl1pPr>
          </a:lstStyle>
          <a:p>
            <a:fld id="{C33AE0FB-E366-7344-BEAE-B16616A76E41}" type="slidenum">
              <a:rPr lang="en-US" smtClean="0"/>
              <a:pPr/>
              <a:t>‹#›</a:t>
            </a:fld>
            <a:endParaRPr lang="en-US"/>
          </a:p>
        </p:txBody>
      </p:sp>
      <p:sp>
        <p:nvSpPr>
          <p:cNvPr id="42" name="Title 41"/>
          <p:cNvSpPr>
            <a:spLocks noGrp="1"/>
          </p:cNvSpPr>
          <p:nvPr>
            <p:ph type="title" hasCustomPrompt="1"/>
          </p:nvPr>
        </p:nvSpPr>
        <p:spPr/>
        <p:txBody>
          <a:bodyPr/>
          <a:lstStyle/>
          <a:p>
            <a:r>
              <a:rPr lang="en-US"/>
              <a:t>Click to edit master title style</a:t>
            </a:r>
          </a:p>
        </p:txBody>
      </p:sp>
      <p:sp>
        <p:nvSpPr>
          <p:cNvPr id="24" name="Content Placeholder 23"/>
          <p:cNvSpPr>
            <a:spLocks noGrp="1"/>
          </p:cNvSpPr>
          <p:nvPr>
            <p:ph sz="quarter" idx="17" hasCustomPrompt="1"/>
          </p:nvPr>
        </p:nvSpPr>
        <p:spPr>
          <a:xfrm>
            <a:off x="206844" y="1009042"/>
            <a:ext cx="2661059" cy="349084"/>
          </a:xfrm>
          <a:prstGeom prst="rect">
            <a:avLst/>
          </a:prstGeom>
          <a:ln w="6350">
            <a:solidFill>
              <a:schemeClr val="bg1">
                <a:lumMod val="75000"/>
              </a:schemeClr>
            </a:solidFill>
          </a:ln>
        </p:spPr>
        <p:txBody>
          <a:bodyPr/>
          <a:lstStyle>
            <a:lvl1pPr marL="0" indent="0" algn="l">
              <a:buFont typeface="Arial"/>
              <a:buNone/>
              <a:defRPr sz="1333" b="1">
                <a:solidFill>
                  <a:srgbClr val="5B7F95"/>
                </a:solidFill>
              </a:defRPr>
            </a:lvl1pPr>
            <a:lvl2pPr marL="990575" indent="-380990">
              <a:buFont typeface="Arial"/>
              <a:buChar char="•"/>
              <a:defRPr sz="1333"/>
            </a:lvl2pPr>
            <a:lvl3pPr marL="1523962" indent="-304792">
              <a:buFont typeface="Arial"/>
              <a:buChar char="•"/>
              <a:defRPr sz="1333"/>
            </a:lvl3pPr>
            <a:lvl4pPr marL="2133547" indent="-304792">
              <a:buFont typeface="Arial"/>
              <a:buChar char="•"/>
              <a:defRPr sz="1333"/>
            </a:lvl4pPr>
            <a:lvl5pPr marL="2743131" indent="-304792">
              <a:buFont typeface="Arial"/>
              <a:buChar char="•"/>
              <a:defRPr sz="1333"/>
            </a:lvl5pPr>
          </a:lstStyle>
          <a:p>
            <a:pPr lvl="0"/>
            <a:r>
              <a:rPr lang="en-US"/>
              <a:t>Click to edit master text styles</a:t>
            </a:r>
          </a:p>
        </p:txBody>
      </p:sp>
      <p:sp>
        <p:nvSpPr>
          <p:cNvPr id="7" name="Content Placeholder 6"/>
          <p:cNvSpPr>
            <a:spLocks noGrp="1"/>
          </p:cNvSpPr>
          <p:nvPr>
            <p:ph sz="quarter" idx="20" hasCustomPrompt="1"/>
          </p:nvPr>
        </p:nvSpPr>
        <p:spPr>
          <a:xfrm>
            <a:off x="206844" y="1365456"/>
            <a:ext cx="2661059" cy="4830696"/>
          </a:xfrm>
          <a:prstGeom prst="rect">
            <a:avLst/>
          </a:prstGeom>
          <a:ln w="6350">
            <a:solidFill>
              <a:schemeClr val="bg1">
                <a:lumMod val="75000"/>
              </a:schemeClr>
            </a:solidFill>
          </a:ln>
        </p:spPr>
        <p:txBody>
          <a:bodyPr/>
          <a:lstStyle>
            <a:lvl1pPr marL="0" indent="0">
              <a:buFont typeface="Arial"/>
              <a:buNone/>
              <a:defRPr sz="1333">
                <a:latin typeface="+mn-lt"/>
              </a:defRPr>
            </a:lvl1pPr>
            <a:lvl2pPr marL="1066773" indent="-457189">
              <a:buFont typeface="Arial"/>
              <a:buChar char="•"/>
              <a:defRPr sz="1333"/>
            </a:lvl2pPr>
            <a:lvl3pPr marL="1600160" indent="-380990">
              <a:buFont typeface="Arial"/>
              <a:buChar char="•"/>
              <a:defRPr sz="1333"/>
            </a:lvl3pPr>
            <a:lvl4pPr marL="2209745" indent="-380990">
              <a:buFont typeface="Arial"/>
              <a:buChar char="•"/>
              <a:defRPr sz="1333"/>
            </a:lvl4pPr>
            <a:lvl5pPr marL="2819330" indent="-380990">
              <a:buFont typeface="Arial"/>
              <a:buChar char="•"/>
              <a:defRPr sz="1333"/>
            </a:lvl5pPr>
          </a:lstStyle>
          <a:p>
            <a:pPr lvl="0"/>
            <a:r>
              <a:rPr lang="en-US"/>
              <a:t>Click to edit master text styles</a:t>
            </a:r>
          </a:p>
        </p:txBody>
      </p:sp>
      <p:sp>
        <p:nvSpPr>
          <p:cNvPr id="3" name="Text Placeholder 2"/>
          <p:cNvSpPr>
            <a:spLocks noGrp="1"/>
          </p:cNvSpPr>
          <p:nvPr>
            <p:ph type="body" sz="quarter" idx="21" hasCustomPrompt="1"/>
          </p:nvPr>
        </p:nvSpPr>
        <p:spPr>
          <a:xfrm>
            <a:off x="3045441" y="1008875"/>
            <a:ext cx="2679911" cy="349251"/>
          </a:xfrm>
          <a:prstGeom prst="rect">
            <a:avLst/>
          </a:prstGeom>
        </p:spPr>
        <p:txBody>
          <a:bodyPr vert="horz"/>
          <a:lstStyle>
            <a:lvl1pPr marL="0" indent="0">
              <a:buNone/>
              <a:defRPr sz="1333" b="1">
                <a:solidFill>
                  <a:srgbClr val="5B7F95"/>
                </a:solidFill>
              </a:defRPr>
            </a:lvl1pPr>
          </a:lstStyle>
          <a:p>
            <a:pPr lvl="0"/>
            <a:r>
              <a:rPr lang="en-US"/>
              <a:t>Click to edit master text styles</a:t>
            </a:r>
          </a:p>
        </p:txBody>
      </p:sp>
      <p:sp>
        <p:nvSpPr>
          <p:cNvPr id="8" name="Content Placeholder 7"/>
          <p:cNvSpPr>
            <a:spLocks noGrp="1"/>
          </p:cNvSpPr>
          <p:nvPr>
            <p:ph sz="quarter" idx="22" hasCustomPrompt="1"/>
          </p:nvPr>
        </p:nvSpPr>
        <p:spPr>
          <a:xfrm>
            <a:off x="3045440" y="1365456"/>
            <a:ext cx="2679912" cy="4830233"/>
          </a:xfrm>
          <a:prstGeom prst="rect">
            <a:avLst/>
          </a:prstGeom>
          <a:ln w="6350">
            <a:solidFill>
              <a:schemeClr val="bg1">
                <a:lumMod val="75000"/>
              </a:schemeClr>
            </a:solidFill>
          </a:ln>
        </p:spPr>
        <p:txBody>
          <a:bodyPr vert="horz"/>
          <a:lstStyle>
            <a:lvl1pPr marL="0" indent="0">
              <a:buNone/>
              <a:defRPr sz="1333">
                <a:latin typeface="+mn-lt"/>
              </a:defRPr>
            </a:lvl1pPr>
          </a:lstStyle>
          <a:p>
            <a:pPr lvl="0"/>
            <a:r>
              <a:rPr lang="en-US"/>
              <a:t>Click to edit master text styles</a:t>
            </a:r>
          </a:p>
        </p:txBody>
      </p:sp>
      <p:sp>
        <p:nvSpPr>
          <p:cNvPr id="10" name="Text Placeholder 9"/>
          <p:cNvSpPr>
            <a:spLocks noGrp="1"/>
          </p:cNvSpPr>
          <p:nvPr>
            <p:ph type="body" sz="quarter" idx="23" hasCustomPrompt="1"/>
          </p:nvPr>
        </p:nvSpPr>
        <p:spPr>
          <a:xfrm>
            <a:off x="5953975" y="1009041"/>
            <a:ext cx="5944748" cy="342591"/>
          </a:xfrm>
          <a:prstGeom prst="rect">
            <a:avLst/>
          </a:prstGeom>
        </p:spPr>
        <p:txBody>
          <a:bodyPr vert="horz"/>
          <a:lstStyle>
            <a:lvl1pPr marL="0" indent="0">
              <a:buNone/>
              <a:defRPr sz="1333" b="1">
                <a:solidFill>
                  <a:srgbClr val="5B7F95"/>
                </a:solidFill>
              </a:defRPr>
            </a:lvl1pPr>
            <a:lvl2pPr marL="609585" indent="0">
              <a:buNone/>
              <a:defRPr sz="1400" b="1"/>
            </a:lvl2pPr>
            <a:lvl3pPr marL="1219170" indent="0">
              <a:buNone/>
              <a:defRPr sz="1400" b="1"/>
            </a:lvl3pPr>
            <a:lvl4pPr marL="1828754" indent="0">
              <a:buNone/>
              <a:defRPr sz="1400" b="1"/>
            </a:lvl4pPr>
            <a:lvl5pPr marL="2438339" indent="0">
              <a:buNone/>
              <a:defRPr sz="1400" b="1"/>
            </a:lvl5pPr>
          </a:lstStyle>
          <a:p>
            <a:pPr lvl="0"/>
            <a:r>
              <a:rPr lang="en-US"/>
              <a:t>Click to edit master text styles</a:t>
            </a:r>
          </a:p>
        </p:txBody>
      </p:sp>
      <p:sp>
        <p:nvSpPr>
          <p:cNvPr id="20" name="Content Placeholder 19"/>
          <p:cNvSpPr>
            <a:spLocks noGrp="1"/>
          </p:cNvSpPr>
          <p:nvPr>
            <p:ph sz="quarter" idx="28" hasCustomPrompt="1"/>
          </p:nvPr>
        </p:nvSpPr>
        <p:spPr>
          <a:xfrm>
            <a:off x="5954313" y="1365252"/>
            <a:ext cx="5940655" cy="4830233"/>
          </a:xfrm>
          <a:prstGeom prst="rect">
            <a:avLst/>
          </a:prstGeom>
        </p:spPr>
        <p:txBody>
          <a:bodyPr vert="horz"/>
          <a:lstStyle>
            <a:lvl1pPr marL="0" indent="0">
              <a:buNone/>
              <a:defRPr sz="1333">
                <a:latin typeface="+mn-lt"/>
              </a:defRPr>
            </a:lvl1pPr>
          </a:lstStyle>
          <a:p>
            <a:pPr lvl="0"/>
            <a:r>
              <a:rPr lang="en-US"/>
              <a:t>Click to edit master text styles</a:t>
            </a:r>
          </a:p>
        </p:txBody>
      </p:sp>
    </p:spTree>
    <p:extLst>
      <p:ext uri="{BB962C8B-B14F-4D97-AF65-F5344CB8AC3E}">
        <p14:creationId xmlns:p14="http://schemas.microsoft.com/office/powerpoint/2010/main" val="4107197392"/>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Title Subtitle_3 object">
    <p:spTree>
      <p:nvGrpSpPr>
        <p:cNvPr id="1" name=""/>
        <p:cNvGrpSpPr/>
        <p:nvPr/>
      </p:nvGrpSpPr>
      <p:grpSpPr>
        <a:xfrm>
          <a:off x="0" y="0"/>
          <a:ext cx="0" cy="0"/>
          <a:chOff x="0" y="0"/>
          <a:chExt cx="0" cy="0"/>
        </a:xfrm>
      </p:grpSpPr>
      <p:sp>
        <p:nvSpPr>
          <p:cNvPr id="5" name="Slide Number Placeholder 3"/>
          <p:cNvSpPr>
            <a:spLocks noGrp="1"/>
          </p:cNvSpPr>
          <p:nvPr>
            <p:ph type="sldNum" sz="quarter" idx="4"/>
          </p:nvPr>
        </p:nvSpPr>
        <p:spPr>
          <a:xfrm>
            <a:off x="0" y="6374155"/>
            <a:ext cx="12192000" cy="366183"/>
          </a:xfrm>
          <a:prstGeom prst="rect">
            <a:avLst/>
          </a:prstGeom>
        </p:spPr>
        <p:txBody>
          <a:bodyPr vert="horz" lIns="91440" tIns="45720" rIns="91440" bIns="45720" rtlCol="0" anchor="ctr"/>
          <a:lstStyle>
            <a:lvl1pPr algn="ctr">
              <a:defRPr sz="1400">
                <a:solidFill>
                  <a:srgbClr val="5B7F95"/>
                </a:solidFill>
                <a:latin typeface="Arial"/>
                <a:cs typeface="Arial"/>
              </a:defRPr>
            </a:lvl1pPr>
          </a:lstStyle>
          <a:p>
            <a:fld id="{C33AE0FB-E366-7344-BEAE-B16616A76E41}" type="slidenum">
              <a:rPr lang="en-US" smtClean="0"/>
              <a:pPr/>
              <a:t>‹#›</a:t>
            </a:fld>
            <a:endParaRPr lang="en-US"/>
          </a:p>
        </p:txBody>
      </p:sp>
      <p:sp>
        <p:nvSpPr>
          <p:cNvPr id="42" name="Title 41"/>
          <p:cNvSpPr>
            <a:spLocks noGrp="1"/>
          </p:cNvSpPr>
          <p:nvPr>
            <p:ph type="title" hasCustomPrompt="1"/>
          </p:nvPr>
        </p:nvSpPr>
        <p:spPr/>
        <p:txBody>
          <a:bodyPr/>
          <a:lstStyle/>
          <a:p>
            <a:r>
              <a:rPr lang="en-US"/>
              <a:t>Click to edit master title style</a:t>
            </a:r>
          </a:p>
        </p:txBody>
      </p:sp>
      <p:sp>
        <p:nvSpPr>
          <p:cNvPr id="24" name="Content Placeholder 23"/>
          <p:cNvSpPr>
            <a:spLocks noGrp="1"/>
          </p:cNvSpPr>
          <p:nvPr>
            <p:ph sz="quarter" idx="17" hasCustomPrompt="1"/>
          </p:nvPr>
        </p:nvSpPr>
        <p:spPr>
          <a:xfrm>
            <a:off x="165875" y="1009042"/>
            <a:ext cx="5559477" cy="349084"/>
          </a:xfrm>
          <a:prstGeom prst="rect">
            <a:avLst/>
          </a:prstGeom>
          <a:ln w="6350">
            <a:solidFill>
              <a:schemeClr val="bg1">
                <a:lumMod val="75000"/>
              </a:schemeClr>
            </a:solidFill>
          </a:ln>
        </p:spPr>
        <p:txBody>
          <a:bodyPr/>
          <a:lstStyle>
            <a:lvl1pPr marL="0" indent="0" algn="l">
              <a:buFont typeface="Arial"/>
              <a:buNone/>
              <a:defRPr sz="1333" b="1">
                <a:solidFill>
                  <a:srgbClr val="5B7F95"/>
                </a:solidFill>
                <a:latin typeface="+mj-lt"/>
              </a:defRPr>
            </a:lvl1pPr>
            <a:lvl2pPr marL="990575" indent="-380990">
              <a:buFont typeface="Arial"/>
              <a:buChar char="•"/>
              <a:defRPr sz="1333"/>
            </a:lvl2pPr>
            <a:lvl3pPr marL="1523962" indent="-304792">
              <a:buFont typeface="Arial"/>
              <a:buChar char="•"/>
              <a:defRPr sz="1333"/>
            </a:lvl3pPr>
            <a:lvl4pPr marL="2133547" indent="-304792">
              <a:buFont typeface="Arial"/>
              <a:buChar char="•"/>
              <a:defRPr sz="1333"/>
            </a:lvl4pPr>
            <a:lvl5pPr marL="2743131" indent="-304792">
              <a:buFont typeface="Arial"/>
              <a:buChar char="•"/>
              <a:defRPr sz="1333"/>
            </a:lvl5pPr>
          </a:lstStyle>
          <a:p>
            <a:pPr lvl="0"/>
            <a:r>
              <a:rPr lang="en-US"/>
              <a:t>Click to edit master text styles</a:t>
            </a:r>
          </a:p>
        </p:txBody>
      </p:sp>
      <p:sp>
        <p:nvSpPr>
          <p:cNvPr id="7" name="Content Placeholder 6"/>
          <p:cNvSpPr>
            <a:spLocks noGrp="1"/>
          </p:cNvSpPr>
          <p:nvPr>
            <p:ph sz="quarter" idx="20" hasCustomPrompt="1"/>
          </p:nvPr>
        </p:nvSpPr>
        <p:spPr>
          <a:xfrm>
            <a:off x="165875" y="1365457"/>
            <a:ext cx="5559477" cy="2198383"/>
          </a:xfrm>
          <a:prstGeom prst="rect">
            <a:avLst/>
          </a:prstGeom>
          <a:ln w="6350">
            <a:solidFill>
              <a:schemeClr val="bg1">
                <a:lumMod val="75000"/>
              </a:schemeClr>
            </a:solidFill>
          </a:ln>
        </p:spPr>
        <p:txBody>
          <a:bodyPr/>
          <a:lstStyle>
            <a:lvl1pPr marL="0" indent="0">
              <a:buFont typeface="Arial"/>
              <a:buNone/>
              <a:defRPr sz="1333">
                <a:solidFill>
                  <a:schemeClr val="tx1"/>
                </a:solidFill>
              </a:defRPr>
            </a:lvl1pPr>
            <a:lvl2pPr marL="1066773" indent="-457189">
              <a:buFont typeface="Arial"/>
              <a:buChar char="•"/>
              <a:defRPr sz="1333"/>
            </a:lvl2pPr>
            <a:lvl3pPr marL="1600160" indent="-380990">
              <a:buFont typeface="Arial"/>
              <a:buChar char="•"/>
              <a:defRPr sz="1333"/>
            </a:lvl3pPr>
            <a:lvl4pPr marL="2209745" indent="-380990">
              <a:buFont typeface="Arial"/>
              <a:buChar char="•"/>
              <a:defRPr sz="1333"/>
            </a:lvl4pPr>
            <a:lvl5pPr marL="2819330" indent="-380990">
              <a:buFont typeface="Arial"/>
              <a:buChar char="•"/>
              <a:defRPr sz="1333"/>
            </a:lvl5pPr>
          </a:lstStyle>
          <a:p>
            <a:pPr lvl="0"/>
            <a:r>
              <a:rPr lang="en-US"/>
              <a:t>Click to edit master text styles</a:t>
            </a:r>
          </a:p>
        </p:txBody>
      </p:sp>
      <p:sp>
        <p:nvSpPr>
          <p:cNvPr id="3" name="Text Placeholder 2"/>
          <p:cNvSpPr>
            <a:spLocks noGrp="1"/>
          </p:cNvSpPr>
          <p:nvPr>
            <p:ph type="body" sz="quarter" idx="21" hasCustomPrompt="1"/>
          </p:nvPr>
        </p:nvSpPr>
        <p:spPr>
          <a:xfrm>
            <a:off x="165874" y="3670350"/>
            <a:ext cx="5559479" cy="349251"/>
          </a:xfrm>
          <a:prstGeom prst="rect">
            <a:avLst/>
          </a:prstGeom>
        </p:spPr>
        <p:txBody>
          <a:bodyPr vert="horz"/>
          <a:lstStyle>
            <a:lvl1pPr marL="0" indent="0">
              <a:buNone/>
              <a:defRPr sz="1333" b="1">
                <a:solidFill>
                  <a:srgbClr val="5B7F95"/>
                </a:solidFill>
                <a:latin typeface="+mj-lt"/>
              </a:defRPr>
            </a:lvl1pPr>
          </a:lstStyle>
          <a:p>
            <a:pPr lvl="0"/>
            <a:r>
              <a:rPr lang="en-US"/>
              <a:t>Click to edit master text styles</a:t>
            </a:r>
          </a:p>
        </p:txBody>
      </p:sp>
      <p:sp>
        <p:nvSpPr>
          <p:cNvPr id="8" name="Content Placeholder 7"/>
          <p:cNvSpPr>
            <a:spLocks noGrp="1"/>
          </p:cNvSpPr>
          <p:nvPr>
            <p:ph sz="quarter" idx="22" hasCustomPrompt="1"/>
          </p:nvPr>
        </p:nvSpPr>
        <p:spPr>
          <a:xfrm>
            <a:off x="165874" y="4019601"/>
            <a:ext cx="5559479" cy="2175883"/>
          </a:xfrm>
          <a:prstGeom prst="rect">
            <a:avLst/>
          </a:prstGeom>
          <a:ln w="6350">
            <a:solidFill>
              <a:schemeClr val="bg1">
                <a:lumMod val="75000"/>
              </a:schemeClr>
            </a:solidFill>
          </a:ln>
        </p:spPr>
        <p:txBody>
          <a:bodyPr vert="horz"/>
          <a:lstStyle>
            <a:lvl1pPr marL="0" indent="0">
              <a:buNone/>
              <a:defRPr sz="1333">
                <a:solidFill>
                  <a:schemeClr val="tx1"/>
                </a:solidFill>
              </a:defRPr>
            </a:lvl1pPr>
          </a:lstStyle>
          <a:p>
            <a:pPr lvl="0"/>
            <a:r>
              <a:rPr lang="en-US"/>
              <a:t>Click to edit master text styles</a:t>
            </a:r>
          </a:p>
        </p:txBody>
      </p:sp>
      <p:sp>
        <p:nvSpPr>
          <p:cNvPr id="10" name="Text Placeholder 9"/>
          <p:cNvSpPr>
            <a:spLocks noGrp="1"/>
          </p:cNvSpPr>
          <p:nvPr>
            <p:ph type="body" sz="quarter" idx="23" hasCustomPrompt="1"/>
          </p:nvPr>
        </p:nvSpPr>
        <p:spPr>
          <a:xfrm>
            <a:off x="5954312" y="1009041"/>
            <a:ext cx="5944411" cy="342591"/>
          </a:xfrm>
          <a:prstGeom prst="rect">
            <a:avLst/>
          </a:prstGeom>
        </p:spPr>
        <p:txBody>
          <a:bodyPr vert="horz"/>
          <a:lstStyle>
            <a:lvl1pPr marL="0" indent="0">
              <a:buNone/>
              <a:defRPr sz="1333" b="1">
                <a:solidFill>
                  <a:srgbClr val="5B7F95"/>
                </a:solidFill>
                <a:latin typeface="+mj-lt"/>
              </a:defRPr>
            </a:lvl1pPr>
            <a:lvl2pPr marL="609585" indent="0">
              <a:buNone/>
              <a:defRPr sz="1400" b="1"/>
            </a:lvl2pPr>
            <a:lvl3pPr marL="1219170" indent="0">
              <a:buNone/>
              <a:defRPr sz="1400" b="1"/>
            </a:lvl3pPr>
            <a:lvl4pPr marL="1828754" indent="0">
              <a:buNone/>
              <a:defRPr sz="1400" b="1"/>
            </a:lvl4pPr>
            <a:lvl5pPr marL="2438339" indent="0">
              <a:buNone/>
              <a:defRPr sz="1400" b="1"/>
            </a:lvl5pPr>
          </a:lstStyle>
          <a:p>
            <a:pPr lvl="0"/>
            <a:r>
              <a:rPr lang="en-US"/>
              <a:t>Click to edit master text styles</a:t>
            </a:r>
          </a:p>
        </p:txBody>
      </p:sp>
      <p:sp>
        <p:nvSpPr>
          <p:cNvPr id="20" name="Content Placeholder 19"/>
          <p:cNvSpPr>
            <a:spLocks noGrp="1"/>
          </p:cNvSpPr>
          <p:nvPr>
            <p:ph sz="quarter" idx="28" hasCustomPrompt="1"/>
          </p:nvPr>
        </p:nvSpPr>
        <p:spPr>
          <a:xfrm>
            <a:off x="5954313" y="1365252"/>
            <a:ext cx="5940655" cy="4830233"/>
          </a:xfrm>
          <a:prstGeom prst="rect">
            <a:avLst/>
          </a:prstGeom>
        </p:spPr>
        <p:txBody>
          <a:bodyPr vert="horz"/>
          <a:lstStyle>
            <a:lvl1pPr marL="0" indent="0">
              <a:buNone/>
              <a:defRPr sz="1333">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843113454"/>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3_Title_2 object">
    <p:spTree>
      <p:nvGrpSpPr>
        <p:cNvPr id="1" name=""/>
        <p:cNvGrpSpPr/>
        <p:nvPr/>
      </p:nvGrpSpPr>
      <p:grpSpPr>
        <a:xfrm>
          <a:off x="0" y="0"/>
          <a:ext cx="0" cy="0"/>
          <a:chOff x="0" y="0"/>
          <a:chExt cx="0" cy="0"/>
        </a:xfrm>
      </p:grpSpPr>
      <p:sp>
        <p:nvSpPr>
          <p:cNvPr id="5" name="Slide Number Placeholder 3"/>
          <p:cNvSpPr>
            <a:spLocks noGrp="1"/>
          </p:cNvSpPr>
          <p:nvPr>
            <p:ph type="sldNum" sz="quarter" idx="4"/>
          </p:nvPr>
        </p:nvSpPr>
        <p:spPr>
          <a:xfrm>
            <a:off x="0" y="6374155"/>
            <a:ext cx="12192000" cy="366183"/>
          </a:xfrm>
          <a:prstGeom prst="rect">
            <a:avLst/>
          </a:prstGeom>
        </p:spPr>
        <p:txBody>
          <a:bodyPr vert="horz" lIns="91440" tIns="45720" rIns="91440" bIns="45720" rtlCol="0" anchor="ctr"/>
          <a:lstStyle>
            <a:lvl1pPr algn="ctr">
              <a:defRPr sz="1400">
                <a:solidFill>
                  <a:srgbClr val="5B7F95"/>
                </a:solidFill>
                <a:latin typeface="Arial"/>
                <a:cs typeface="Arial"/>
              </a:defRPr>
            </a:lvl1pPr>
          </a:lstStyle>
          <a:p>
            <a:fld id="{C33AE0FB-E366-7344-BEAE-B16616A76E41}" type="slidenum">
              <a:rPr lang="en-US" smtClean="0"/>
              <a:pPr/>
              <a:t>‹#›</a:t>
            </a:fld>
            <a:endParaRPr lang="en-US"/>
          </a:p>
        </p:txBody>
      </p:sp>
      <p:sp>
        <p:nvSpPr>
          <p:cNvPr id="42" name="Title 41"/>
          <p:cNvSpPr>
            <a:spLocks noGrp="1"/>
          </p:cNvSpPr>
          <p:nvPr>
            <p:ph type="title" hasCustomPrompt="1"/>
          </p:nvPr>
        </p:nvSpPr>
        <p:spPr/>
        <p:txBody>
          <a:bodyPr/>
          <a:lstStyle/>
          <a:p>
            <a:r>
              <a:rPr lang="en-US"/>
              <a:t>Click to edit master title style</a:t>
            </a:r>
          </a:p>
        </p:txBody>
      </p:sp>
      <p:sp>
        <p:nvSpPr>
          <p:cNvPr id="24" name="Content Placeholder 23"/>
          <p:cNvSpPr>
            <a:spLocks noGrp="1"/>
          </p:cNvSpPr>
          <p:nvPr>
            <p:ph sz="quarter" idx="17" hasCustomPrompt="1"/>
          </p:nvPr>
        </p:nvSpPr>
        <p:spPr>
          <a:xfrm>
            <a:off x="165875" y="1009042"/>
            <a:ext cx="11742749" cy="349084"/>
          </a:xfrm>
          <a:prstGeom prst="rect">
            <a:avLst/>
          </a:prstGeom>
          <a:ln w="6350">
            <a:solidFill>
              <a:schemeClr val="bg1">
                <a:lumMod val="75000"/>
              </a:schemeClr>
            </a:solidFill>
          </a:ln>
        </p:spPr>
        <p:txBody>
          <a:bodyPr/>
          <a:lstStyle>
            <a:lvl1pPr marL="0" indent="0" algn="l">
              <a:buFont typeface="Arial"/>
              <a:buNone/>
              <a:defRPr sz="1333" b="1">
                <a:solidFill>
                  <a:schemeClr val="accent1"/>
                </a:solidFill>
              </a:defRPr>
            </a:lvl1pPr>
            <a:lvl2pPr marL="990575" indent="-380990">
              <a:buFont typeface="Arial"/>
              <a:buChar char="•"/>
              <a:defRPr sz="1333"/>
            </a:lvl2pPr>
            <a:lvl3pPr marL="1523962" indent="-304792">
              <a:buFont typeface="Arial"/>
              <a:buChar char="•"/>
              <a:defRPr sz="1333"/>
            </a:lvl3pPr>
            <a:lvl4pPr marL="2133547" indent="-304792">
              <a:buFont typeface="Arial"/>
              <a:buChar char="•"/>
              <a:defRPr sz="1333"/>
            </a:lvl4pPr>
            <a:lvl5pPr marL="2743131" indent="-304792">
              <a:buFont typeface="Arial"/>
              <a:buChar char="•"/>
              <a:defRPr sz="1333"/>
            </a:lvl5pPr>
          </a:lstStyle>
          <a:p>
            <a:pPr lvl="0"/>
            <a:r>
              <a:rPr lang="en-US"/>
              <a:t>Click to edit master text styles</a:t>
            </a:r>
          </a:p>
        </p:txBody>
      </p:sp>
      <p:sp>
        <p:nvSpPr>
          <p:cNvPr id="3" name="Text Placeholder 2"/>
          <p:cNvSpPr>
            <a:spLocks noGrp="1"/>
          </p:cNvSpPr>
          <p:nvPr>
            <p:ph type="body" sz="quarter" idx="21" hasCustomPrompt="1"/>
          </p:nvPr>
        </p:nvSpPr>
        <p:spPr>
          <a:xfrm>
            <a:off x="165873" y="3670350"/>
            <a:ext cx="11742752" cy="349251"/>
          </a:xfrm>
          <a:prstGeom prst="rect">
            <a:avLst/>
          </a:prstGeom>
        </p:spPr>
        <p:txBody>
          <a:bodyPr vert="horz"/>
          <a:lstStyle>
            <a:lvl1pPr marL="0" indent="0">
              <a:buNone/>
              <a:defRPr sz="1333" b="1">
                <a:solidFill>
                  <a:schemeClr val="accent1"/>
                </a:solidFill>
              </a:defRPr>
            </a:lvl1pPr>
          </a:lstStyle>
          <a:p>
            <a:pPr lvl="0"/>
            <a:r>
              <a:rPr lang="en-US"/>
              <a:t>Click to edit master text styles</a:t>
            </a:r>
          </a:p>
        </p:txBody>
      </p:sp>
      <p:sp>
        <p:nvSpPr>
          <p:cNvPr id="8" name="Content Placeholder 7"/>
          <p:cNvSpPr>
            <a:spLocks noGrp="1"/>
          </p:cNvSpPr>
          <p:nvPr>
            <p:ph sz="quarter" idx="22" hasCustomPrompt="1"/>
          </p:nvPr>
        </p:nvSpPr>
        <p:spPr>
          <a:xfrm>
            <a:off x="165873" y="4019601"/>
            <a:ext cx="11742752" cy="2175883"/>
          </a:xfrm>
          <a:prstGeom prst="rect">
            <a:avLst/>
          </a:prstGeom>
          <a:ln w="6350">
            <a:solidFill>
              <a:schemeClr val="bg1">
                <a:lumMod val="75000"/>
              </a:schemeClr>
            </a:solidFill>
          </a:ln>
        </p:spPr>
        <p:txBody>
          <a:bodyPr vert="horz"/>
          <a:lstStyle>
            <a:lvl1pPr marL="228594" indent="-228594">
              <a:buFont typeface="Arial"/>
              <a:buChar char="•"/>
              <a:defRPr sz="1333">
                <a:solidFill>
                  <a:schemeClr val="tx1"/>
                </a:solidFill>
              </a:defRPr>
            </a:lvl1pPr>
            <a:lvl2pPr>
              <a:defRPr sz="1333">
                <a:solidFill>
                  <a:schemeClr val="tx1"/>
                </a:solidFill>
                <a:latin typeface="Arial"/>
              </a:defRPr>
            </a:lvl2pPr>
            <a:lvl3pPr>
              <a:defRPr sz="1333">
                <a:solidFill>
                  <a:schemeClr val="tx1"/>
                </a:solidFill>
                <a:latin typeface="Arial"/>
              </a:defRPr>
            </a:lvl3pPr>
            <a:lvl4pPr>
              <a:defRPr sz="1333">
                <a:solidFill>
                  <a:schemeClr val="tx1"/>
                </a:solidFill>
                <a:latin typeface="Arial"/>
              </a:defRPr>
            </a:lvl4pPr>
            <a:lvl5pPr>
              <a:defRPr sz="1333">
                <a:solidFill>
                  <a:schemeClr val="tx1"/>
                </a:solidFill>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0"/>
            <a:endParaRPr lang="en-US"/>
          </a:p>
        </p:txBody>
      </p:sp>
      <p:sp>
        <p:nvSpPr>
          <p:cNvPr id="4" name="Content Placeholder 3"/>
          <p:cNvSpPr>
            <a:spLocks noGrp="1"/>
          </p:cNvSpPr>
          <p:nvPr>
            <p:ph sz="quarter" idx="23" hasCustomPrompt="1"/>
          </p:nvPr>
        </p:nvSpPr>
        <p:spPr>
          <a:xfrm>
            <a:off x="165100" y="1358900"/>
            <a:ext cx="11743267" cy="2311400"/>
          </a:xfrm>
          <a:prstGeom prst="rect">
            <a:avLst/>
          </a:prstGeom>
        </p:spPr>
        <p:txBody>
          <a:bodyPr vert="horz"/>
          <a:lstStyle>
            <a:lvl1pPr marL="457189" marR="0" indent="-457189" algn="l" defTabSz="609585" rtl="0" eaLnBrk="1" fontAlgn="auto" latinLnBrk="0" hangingPunct="1">
              <a:lnSpc>
                <a:spcPct val="100000"/>
              </a:lnSpc>
              <a:spcBef>
                <a:spcPct val="20000"/>
              </a:spcBef>
              <a:spcAft>
                <a:spcPts val="0"/>
              </a:spcAft>
              <a:buClrTx/>
              <a:buSzTx/>
              <a:buFont typeface="Arial"/>
              <a:buChar char="•"/>
              <a:tabLst/>
              <a:defRPr sz="1333">
                <a:solidFill>
                  <a:schemeClr val="tx1"/>
                </a:solidFill>
              </a:defRPr>
            </a:lvl1pPr>
            <a:lvl2pPr marL="990575" marR="0" indent="-380990" algn="l" defTabSz="609585" rtl="0" eaLnBrk="1" fontAlgn="auto" latinLnBrk="0" hangingPunct="1">
              <a:lnSpc>
                <a:spcPct val="100000"/>
              </a:lnSpc>
              <a:spcBef>
                <a:spcPct val="20000"/>
              </a:spcBef>
              <a:spcAft>
                <a:spcPts val="0"/>
              </a:spcAft>
              <a:buClrTx/>
              <a:buSzTx/>
              <a:buFont typeface="Arial"/>
              <a:buChar char="–"/>
              <a:tabLst/>
              <a:defRPr sz="1333">
                <a:solidFill>
                  <a:schemeClr val="tx1"/>
                </a:solidFill>
                <a:latin typeface="Arial"/>
              </a:defRPr>
            </a:lvl2pPr>
            <a:lvl3pPr marL="1523962" marR="0" indent="-304792" algn="l" defTabSz="609585" rtl="0" eaLnBrk="1" fontAlgn="auto" latinLnBrk="0" hangingPunct="1">
              <a:lnSpc>
                <a:spcPct val="100000"/>
              </a:lnSpc>
              <a:spcBef>
                <a:spcPct val="20000"/>
              </a:spcBef>
              <a:spcAft>
                <a:spcPts val="0"/>
              </a:spcAft>
              <a:buClrTx/>
              <a:buSzTx/>
              <a:buFont typeface="Arial"/>
              <a:buChar char="•"/>
              <a:tabLst/>
              <a:defRPr sz="1333">
                <a:solidFill>
                  <a:schemeClr val="tx1"/>
                </a:solidFill>
                <a:latin typeface="Arial"/>
              </a:defRPr>
            </a:lvl3pPr>
            <a:lvl4pPr marL="2133547" marR="0" indent="-304792" algn="l" defTabSz="609585" rtl="0" eaLnBrk="1" fontAlgn="auto" latinLnBrk="0" hangingPunct="1">
              <a:lnSpc>
                <a:spcPct val="100000"/>
              </a:lnSpc>
              <a:spcBef>
                <a:spcPct val="20000"/>
              </a:spcBef>
              <a:spcAft>
                <a:spcPts val="0"/>
              </a:spcAft>
              <a:buClrTx/>
              <a:buSzTx/>
              <a:buFont typeface="Arial"/>
              <a:buChar char="–"/>
              <a:tabLst/>
              <a:defRPr sz="1333">
                <a:solidFill>
                  <a:schemeClr val="tx1"/>
                </a:solidFill>
                <a:latin typeface="Arial"/>
              </a:defRPr>
            </a:lvl4pPr>
            <a:lvl5pPr marL="2743131" marR="0" indent="-304792" algn="l" defTabSz="609585" rtl="0" eaLnBrk="1" fontAlgn="auto" latinLnBrk="0" hangingPunct="1">
              <a:lnSpc>
                <a:spcPct val="100000"/>
              </a:lnSpc>
              <a:spcBef>
                <a:spcPct val="20000"/>
              </a:spcBef>
              <a:spcAft>
                <a:spcPts val="0"/>
              </a:spcAft>
              <a:buClrTx/>
              <a:buSzTx/>
              <a:buFont typeface="Arial"/>
              <a:buChar char="»"/>
              <a:tabLst/>
              <a:defRPr sz="1333">
                <a:solidFill>
                  <a:schemeClr val="tx1"/>
                </a:solidFill>
                <a:latin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3064578"/>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itle_4 object">
    <p:spTree>
      <p:nvGrpSpPr>
        <p:cNvPr id="1" name=""/>
        <p:cNvGrpSpPr/>
        <p:nvPr/>
      </p:nvGrpSpPr>
      <p:grpSpPr>
        <a:xfrm>
          <a:off x="0" y="0"/>
          <a:ext cx="0" cy="0"/>
          <a:chOff x="0" y="0"/>
          <a:chExt cx="0" cy="0"/>
        </a:xfrm>
      </p:grpSpPr>
      <p:sp>
        <p:nvSpPr>
          <p:cNvPr id="4" name="Content Placeholder 3"/>
          <p:cNvSpPr>
            <a:spLocks noGrp="1"/>
          </p:cNvSpPr>
          <p:nvPr>
            <p:ph sz="quarter" idx="18" hasCustomPrompt="1"/>
          </p:nvPr>
        </p:nvSpPr>
        <p:spPr>
          <a:xfrm>
            <a:off x="215676" y="4113092"/>
            <a:ext cx="5635501" cy="2147459"/>
          </a:xfrm>
          <a:prstGeom prst="rect">
            <a:avLst/>
          </a:prstGeom>
          <a:ln>
            <a:noFill/>
          </a:ln>
        </p:spPr>
        <p:txBody>
          <a:bodyPr/>
          <a:lstStyle>
            <a:lvl1pPr marL="457189" marR="0" indent="-457189" algn="l" defTabSz="609585" rtl="0" eaLnBrk="1" fontAlgn="auto" latinLnBrk="0" hangingPunct="1">
              <a:lnSpc>
                <a:spcPct val="100000"/>
              </a:lnSpc>
              <a:spcBef>
                <a:spcPct val="20000"/>
              </a:spcBef>
              <a:spcAft>
                <a:spcPts val="0"/>
              </a:spcAft>
              <a:buClrTx/>
              <a:buSzTx/>
              <a:buFont typeface="Arial"/>
              <a:buChar char="•"/>
              <a:tabLst/>
              <a:defRPr sz="1333">
                <a:latin typeface="+mn-lt"/>
              </a:defRPr>
            </a:lvl1pPr>
            <a:lvl2pPr marL="990575" marR="0" indent="-380990" algn="l" defTabSz="609585" rtl="0" eaLnBrk="1" fontAlgn="auto" latinLnBrk="0" hangingPunct="1">
              <a:lnSpc>
                <a:spcPct val="100000"/>
              </a:lnSpc>
              <a:spcBef>
                <a:spcPct val="20000"/>
              </a:spcBef>
              <a:spcAft>
                <a:spcPts val="0"/>
              </a:spcAft>
              <a:buClrTx/>
              <a:buSzTx/>
              <a:buFont typeface="Arial"/>
              <a:buChar char="–"/>
              <a:tabLst/>
              <a:defRPr sz="1333">
                <a:latin typeface="+mn-lt"/>
              </a:defRPr>
            </a:lvl2pPr>
            <a:lvl3pPr marL="1523962" marR="0" indent="-304792" algn="l" defTabSz="609585" rtl="0" eaLnBrk="1" fontAlgn="auto" latinLnBrk="0" hangingPunct="1">
              <a:lnSpc>
                <a:spcPct val="100000"/>
              </a:lnSpc>
              <a:spcBef>
                <a:spcPct val="20000"/>
              </a:spcBef>
              <a:spcAft>
                <a:spcPts val="0"/>
              </a:spcAft>
              <a:buClrTx/>
              <a:buSzTx/>
              <a:buFont typeface="Arial"/>
              <a:buChar char="•"/>
              <a:tabLst/>
              <a:defRPr sz="1333">
                <a:latin typeface="+mn-lt"/>
              </a:defRPr>
            </a:lvl3pPr>
            <a:lvl4pPr marL="2133547" marR="0" indent="-304792" algn="l" defTabSz="609585" rtl="0" eaLnBrk="1" fontAlgn="auto" latinLnBrk="0" hangingPunct="1">
              <a:lnSpc>
                <a:spcPct val="100000"/>
              </a:lnSpc>
              <a:spcBef>
                <a:spcPct val="20000"/>
              </a:spcBef>
              <a:spcAft>
                <a:spcPts val="0"/>
              </a:spcAft>
              <a:buClrTx/>
              <a:buSzTx/>
              <a:buFont typeface="Arial"/>
              <a:buChar char="–"/>
              <a:tabLst/>
              <a:defRPr sz="1333">
                <a:latin typeface="+mn-lt"/>
              </a:defRPr>
            </a:lvl4pPr>
            <a:lvl5pPr marL="2743131" marR="0" indent="-304792" algn="l" defTabSz="609585" rtl="0" eaLnBrk="1" fontAlgn="auto" latinLnBrk="0" hangingPunct="1">
              <a:lnSpc>
                <a:spcPct val="100000"/>
              </a:lnSpc>
              <a:spcBef>
                <a:spcPct val="20000"/>
              </a:spcBef>
              <a:spcAft>
                <a:spcPts val="0"/>
              </a:spcAft>
              <a:buClrTx/>
              <a:buSzTx/>
              <a:buFont typeface="Arial"/>
              <a:buChar char="»"/>
              <a:tabLst/>
              <a:defRPr sz="1333">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4"/>
          </p:nvPr>
        </p:nvSpPr>
        <p:spPr>
          <a:xfrm>
            <a:off x="0" y="6374155"/>
            <a:ext cx="12192000" cy="366183"/>
          </a:xfrm>
          <a:prstGeom prst="rect">
            <a:avLst/>
          </a:prstGeom>
        </p:spPr>
        <p:txBody>
          <a:bodyPr vert="horz" lIns="91440" tIns="45720" rIns="91440" bIns="45720" rtlCol="0" anchor="ctr"/>
          <a:lstStyle>
            <a:lvl1pPr algn="ctr">
              <a:defRPr sz="1400">
                <a:solidFill>
                  <a:srgbClr val="5B7F95"/>
                </a:solidFill>
                <a:latin typeface="Arial"/>
                <a:cs typeface="Arial"/>
              </a:defRPr>
            </a:lvl1pPr>
          </a:lstStyle>
          <a:p>
            <a:fld id="{C33AE0FB-E366-7344-BEAE-B16616A76E41}" type="slidenum">
              <a:rPr lang="en-US" smtClean="0"/>
              <a:pPr/>
              <a:t>‹#›</a:t>
            </a:fld>
            <a:endParaRPr lang="en-US"/>
          </a:p>
        </p:txBody>
      </p:sp>
      <p:sp>
        <p:nvSpPr>
          <p:cNvPr id="42" name="Title 41"/>
          <p:cNvSpPr>
            <a:spLocks noGrp="1"/>
          </p:cNvSpPr>
          <p:nvPr>
            <p:ph type="title" hasCustomPrompt="1"/>
          </p:nvPr>
        </p:nvSpPr>
        <p:spPr/>
        <p:txBody>
          <a:bodyPr/>
          <a:lstStyle/>
          <a:p>
            <a:r>
              <a:rPr lang="en-US"/>
              <a:t>Click to edit master title style</a:t>
            </a:r>
          </a:p>
        </p:txBody>
      </p:sp>
      <p:sp>
        <p:nvSpPr>
          <p:cNvPr id="19" name="Text Placeholder 18"/>
          <p:cNvSpPr>
            <a:spLocks noGrp="1"/>
          </p:cNvSpPr>
          <p:nvPr>
            <p:ph type="body" sz="quarter" idx="15" hasCustomPrompt="1"/>
          </p:nvPr>
        </p:nvSpPr>
        <p:spPr>
          <a:xfrm>
            <a:off x="215678" y="3623402"/>
            <a:ext cx="5635500" cy="459317"/>
          </a:xfrm>
          <a:prstGeom prst="rect">
            <a:avLst/>
          </a:prstGeom>
          <a:ln w="6350">
            <a:noFill/>
          </a:ln>
        </p:spPr>
        <p:txBody>
          <a:bodyPr anchor="ctr" anchorCtr="0">
            <a:noAutofit/>
          </a:bodyPr>
          <a:lstStyle>
            <a:lvl1pPr marL="0" indent="0">
              <a:buNone/>
              <a:defRPr sz="1333" b="1">
                <a:solidFill>
                  <a:schemeClr val="accent1"/>
                </a:solidFill>
              </a:defRPr>
            </a:lvl1pPr>
          </a:lstStyle>
          <a:p>
            <a:pPr lvl="0"/>
            <a:r>
              <a:rPr lang="en-US"/>
              <a:t>Click to edit master</a:t>
            </a:r>
          </a:p>
        </p:txBody>
      </p:sp>
      <p:sp>
        <p:nvSpPr>
          <p:cNvPr id="22" name="Text Placeholder 21"/>
          <p:cNvSpPr>
            <a:spLocks noGrp="1"/>
          </p:cNvSpPr>
          <p:nvPr>
            <p:ph type="body" sz="quarter" idx="16" hasCustomPrompt="1"/>
          </p:nvPr>
        </p:nvSpPr>
        <p:spPr>
          <a:xfrm>
            <a:off x="215678" y="890571"/>
            <a:ext cx="5635500" cy="459317"/>
          </a:xfrm>
          <a:prstGeom prst="rect">
            <a:avLst/>
          </a:prstGeom>
          <a:ln w="6350">
            <a:noFill/>
          </a:ln>
        </p:spPr>
        <p:txBody>
          <a:bodyPr anchor="ctr" anchorCtr="0">
            <a:noAutofit/>
          </a:bodyPr>
          <a:lstStyle>
            <a:lvl1pPr marL="0" indent="0">
              <a:buNone/>
              <a:defRPr sz="1333" b="1">
                <a:solidFill>
                  <a:schemeClr val="accent1"/>
                </a:solidFill>
              </a:defRPr>
            </a:lvl1pPr>
          </a:lstStyle>
          <a:p>
            <a:pPr lvl="0"/>
            <a:r>
              <a:rPr lang="en-US"/>
              <a:t>Click to edit master text</a:t>
            </a:r>
          </a:p>
        </p:txBody>
      </p:sp>
      <p:sp>
        <p:nvSpPr>
          <p:cNvPr id="24" name="Content Placeholder 23"/>
          <p:cNvSpPr>
            <a:spLocks noGrp="1"/>
          </p:cNvSpPr>
          <p:nvPr>
            <p:ph sz="quarter" idx="17" hasCustomPrompt="1"/>
          </p:nvPr>
        </p:nvSpPr>
        <p:spPr>
          <a:xfrm>
            <a:off x="215677" y="1381821"/>
            <a:ext cx="5635500" cy="2146488"/>
          </a:xfrm>
          <a:prstGeom prst="rect">
            <a:avLst/>
          </a:prstGeom>
          <a:ln>
            <a:noFill/>
          </a:ln>
        </p:spPr>
        <p:txBody>
          <a:bodyPr/>
          <a:lstStyle>
            <a:lvl1pPr marL="457189" marR="0" indent="-457189" algn="l" defTabSz="609585" rtl="0" eaLnBrk="1" fontAlgn="auto" latinLnBrk="0" hangingPunct="1">
              <a:lnSpc>
                <a:spcPct val="100000"/>
              </a:lnSpc>
              <a:spcBef>
                <a:spcPct val="20000"/>
              </a:spcBef>
              <a:spcAft>
                <a:spcPts val="0"/>
              </a:spcAft>
              <a:buClrTx/>
              <a:buSzTx/>
              <a:buFont typeface="Arial"/>
              <a:buChar char="•"/>
              <a:tabLst/>
              <a:defRPr sz="1333">
                <a:latin typeface="+mn-lt"/>
              </a:defRPr>
            </a:lvl1pPr>
            <a:lvl2pPr marL="990575" marR="0" indent="-380990" algn="l" defTabSz="609585" rtl="0" eaLnBrk="1" fontAlgn="auto" latinLnBrk="0" hangingPunct="1">
              <a:lnSpc>
                <a:spcPct val="100000"/>
              </a:lnSpc>
              <a:spcBef>
                <a:spcPct val="20000"/>
              </a:spcBef>
              <a:spcAft>
                <a:spcPts val="0"/>
              </a:spcAft>
              <a:buClrTx/>
              <a:buSzTx/>
              <a:buFont typeface="Arial"/>
              <a:buChar char="–"/>
              <a:tabLst/>
              <a:defRPr sz="1333">
                <a:latin typeface="+mn-lt"/>
              </a:defRPr>
            </a:lvl2pPr>
            <a:lvl3pPr marL="1523962" marR="0" indent="-304792" algn="l" defTabSz="609585" rtl="0" eaLnBrk="1" fontAlgn="auto" latinLnBrk="0" hangingPunct="1">
              <a:lnSpc>
                <a:spcPct val="100000"/>
              </a:lnSpc>
              <a:spcBef>
                <a:spcPct val="20000"/>
              </a:spcBef>
              <a:spcAft>
                <a:spcPts val="0"/>
              </a:spcAft>
              <a:buClrTx/>
              <a:buSzTx/>
              <a:buFont typeface="Arial"/>
              <a:buChar char="•"/>
              <a:tabLst/>
              <a:defRPr sz="1333">
                <a:latin typeface="+mn-lt"/>
              </a:defRPr>
            </a:lvl3pPr>
            <a:lvl4pPr marL="2133547" marR="0" indent="-304792" algn="l" defTabSz="609585" rtl="0" eaLnBrk="1" fontAlgn="auto" latinLnBrk="0" hangingPunct="1">
              <a:lnSpc>
                <a:spcPct val="100000"/>
              </a:lnSpc>
              <a:spcBef>
                <a:spcPct val="20000"/>
              </a:spcBef>
              <a:spcAft>
                <a:spcPts val="0"/>
              </a:spcAft>
              <a:buClrTx/>
              <a:buSzTx/>
              <a:buFont typeface="Arial"/>
              <a:buChar char="–"/>
              <a:tabLst/>
              <a:defRPr sz="1333">
                <a:latin typeface="+mn-lt"/>
              </a:defRPr>
            </a:lvl4pPr>
            <a:lvl5pPr marL="2743131" marR="0" indent="-304792" algn="l" defTabSz="609585" rtl="0" eaLnBrk="1" fontAlgn="auto" latinLnBrk="0" hangingPunct="1">
              <a:lnSpc>
                <a:spcPct val="100000"/>
              </a:lnSpc>
              <a:spcBef>
                <a:spcPct val="20000"/>
              </a:spcBef>
              <a:spcAft>
                <a:spcPts val="0"/>
              </a:spcAft>
              <a:buClrTx/>
              <a:buSzTx/>
              <a:buFont typeface="Arial"/>
              <a:buChar char="»"/>
              <a:tabLst/>
              <a:defRPr sz="1333">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sz="quarter" idx="19" hasCustomPrompt="1"/>
          </p:nvPr>
        </p:nvSpPr>
        <p:spPr>
          <a:xfrm>
            <a:off x="6341829" y="3623403"/>
            <a:ext cx="5629215" cy="459316"/>
          </a:xfrm>
          <a:prstGeom prst="rect">
            <a:avLst/>
          </a:prstGeom>
          <a:ln>
            <a:noFill/>
          </a:ln>
        </p:spPr>
        <p:txBody>
          <a:bodyPr anchor="ctr" anchorCtr="0">
            <a:noAutofit/>
          </a:bodyPr>
          <a:lstStyle>
            <a:lvl1pPr marL="0" indent="0">
              <a:buNone/>
              <a:defRPr sz="1333" b="1">
                <a:solidFill>
                  <a:schemeClr val="accent1"/>
                </a:solidFill>
              </a:defRPr>
            </a:lvl1pPr>
          </a:lstStyle>
          <a:p>
            <a:pPr lvl="0"/>
            <a:r>
              <a:rPr lang="en-US"/>
              <a:t>Click to edit master text styles</a:t>
            </a:r>
          </a:p>
        </p:txBody>
      </p:sp>
      <p:sp>
        <p:nvSpPr>
          <p:cNvPr id="7" name="Content Placeholder 6"/>
          <p:cNvSpPr>
            <a:spLocks noGrp="1"/>
          </p:cNvSpPr>
          <p:nvPr>
            <p:ph sz="quarter" idx="20" hasCustomPrompt="1"/>
          </p:nvPr>
        </p:nvSpPr>
        <p:spPr>
          <a:xfrm>
            <a:off x="6346406" y="4113092"/>
            <a:ext cx="5639487" cy="2147459"/>
          </a:xfrm>
          <a:prstGeom prst="rect">
            <a:avLst/>
          </a:prstGeom>
          <a:ln>
            <a:noFill/>
          </a:ln>
        </p:spPr>
        <p:txBody>
          <a:bodyPr/>
          <a:lstStyle>
            <a:lvl1pPr marL="457189" marR="0" indent="-457189" algn="l" defTabSz="609585" rtl="0" eaLnBrk="1" fontAlgn="auto" latinLnBrk="0" hangingPunct="1">
              <a:lnSpc>
                <a:spcPct val="100000"/>
              </a:lnSpc>
              <a:spcBef>
                <a:spcPct val="20000"/>
              </a:spcBef>
              <a:spcAft>
                <a:spcPts val="0"/>
              </a:spcAft>
              <a:buClrTx/>
              <a:buSzTx/>
              <a:buFont typeface="Arial"/>
              <a:buChar char="•"/>
              <a:tabLst/>
              <a:defRPr sz="1333">
                <a:latin typeface="+mn-lt"/>
              </a:defRPr>
            </a:lvl1pPr>
            <a:lvl2pPr marL="990575" marR="0" indent="-380990" algn="l" defTabSz="609585" rtl="0" eaLnBrk="1" fontAlgn="auto" latinLnBrk="0" hangingPunct="1">
              <a:lnSpc>
                <a:spcPct val="100000"/>
              </a:lnSpc>
              <a:spcBef>
                <a:spcPct val="20000"/>
              </a:spcBef>
              <a:spcAft>
                <a:spcPts val="0"/>
              </a:spcAft>
              <a:buClrTx/>
              <a:buSzTx/>
              <a:buFont typeface="Arial"/>
              <a:buChar char="–"/>
              <a:tabLst/>
              <a:defRPr sz="1333">
                <a:latin typeface="+mn-lt"/>
              </a:defRPr>
            </a:lvl2pPr>
            <a:lvl3pPr marL="1523962" marR="0" indent="-304792" algn="l" defTabSz="609585" rtl="0" eaLnBrk="1" fontAlgn="auto" latinLnBrk="0" hangingPunct="1">
              <a:lnSpc>
                <a:spcPct val="100000"/>
              </a:lnSpc>
              <a:spcBef>
                <a:spcPct val="20000"/>
              </a:spcBef>
              <a:spcAft>
                <a:spcPts val="0"/>
              </a:spcAft>
              <a:buClrTx/>
              <a:buSzTx/>
              <a:buFont typeface="Arial"/>
              <a:buChar char="•"/>
              <a:tabLst/>
              <a:defRPr sz="1333">
                <a:latin typeface="+mn-lt"/>
              </a:defRPr>
            </a:lvl3pPr>
            <a:lvl4pPr marL="2133547" marR="0" indent="-304792" algn="l" defTabSz="609585" rtl="0" eaLnBrk="1" fontAlgn="auto" latinLnBrk="0" hangingPunct="1">
              <a:lnSpc>
                <a:spcPct val="100000"/>
              </a:lnSpc>
              <a:spcBef>
                <a:spcPct val="20000"/>
              </a:spcBef>
              <a:spcAft>
                <a:spcPts val="0"/>
              </a:spcAft>
              <a:buClrTx/>
              <a:buSzTx/>
              <a:buFont typeface="Arial"/>
              <a:buChar char="–"/>
              <a:tabLst/>
              <a:defRPr sz="1333">
                <a:latin typeface="+mn-lt"/>
              </a:defRPr>
            </a:lvl4pPr>
            <a:lvl5pPr marL="2743131" marR="0" indent="-304792" algn="l" defTabSz="609585" rtl="0" eaLnBrk="1" fontAlgn="auto" latinLnBrk="0" hangingPunct="1">
              <a:lnSpc>
                <a:spcPct val="100000"/>
              </a:lnSpc>
              <a:spcBef>
                <a:spcPct val="20000"/>
              </a:spcBef>
              <a:spcAft>
                <a:spcPts val="0"/>
              </a:spcAft>
              <a:buClrTx/>
              <a:buSzTx/>
              <a:buFont typeface="Arial"/>
              <a:buChar char="»"/>
              <a:tabLst/>
              <a:defRPr sz="1333">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21" hasCustomPrompt="1"/>
          </p:nvPr>
        </p:nvSpPr>
        <p:spPr>
          <a:xfrm>
            <a:off x="6344307" y="890571"/>
            <a:ext cx="5639485" cy="459317"/>
          </a:xfrm>
          <a:prstGeom prst="rect">
            <a:avLst/>
          </a:prstGeom>
          <a:ln>
            <a:noFill/>
          </a:ln>
        </p:spPr>
        <p:txBody>
          <a:bodyPr vert="horz" anchor="ctr" anchorCtr="0"/>
          <a:lstStyle>
            <a:lvl1pPr marL="0" indent="0">
              <a:buNone/>
              <a:defRPr sz="1333" b="1">
                <a:solidFill>
                  <a:schemeClr val="accent1"/>
                </a:solidFill>
              </a:defRPr>
            </a:lvl1pPr>
          </a:lstStyle>
          <a:p>
            <a:pPr lvl="0"/>
            <a:r>
              <a:rPr lang="en-US"/>
              <a:t>Click to edit master text styles</a:t>
            </a:r>
          </a:p>
        </p:txBody>
      </p:sp>
      <p:sp>
        <p:nvSpPr>
          <p:cNvPr id="10" name="Content Placeholder 9"/>
          <p:cNvSpPr>
            <a:spLocks noGrp="1"/>
          </p:cNvSpPr>
          <p:nvPr>
            <p:ph sz="quarter" idx="22" hasCustomPrompt="1"/>
          </p:nvPr>
        </p:nvSpPr>
        <p:spPr>
          <a:xfrm>
            <a:off x="6341829" y="1381821"/>
            <a:ext cx="5629215" cy="2146488"/>
          </a:xfrm>
          <a:prstGeom prst="rect">
            <a:avLst/>
          </a:prstGeom>
          <a:ln>
            <a:noFill/>
          </a:ln>
        </p:spPr>
        <p:txBody>
          <a:bodyPr vert="horz"/>
          <a:lstStyle>
            <a:lvl1pPr marL="457189" marR="0" indent="-457189" algn="l" defTabSz="609585" rtl="0" eaLnBrk="1" fontAlgn="auto" latinLnBrk="0" hangingPunct="1">
              <a:lnSpc>
                <a:spcPct val="100000"/>
              </a:lnSpc>
              <a:spcBef>
                <a:spcPct val="20000"/>
              </a:spcBef>
              <a:spcAft>
                <a:spcPts val="0"/>
              </a:spcAft>
              <a:buClrTx/>
              <a:buSzTx/>
              <a:buFont typeface="Arial"/>
              <a:buChar char="•"/>
              <a:tabLst/>
              <a:defRPr sz="1333">
                <a:latin typeface="+mn-lt"/>
              </a:defRPr>
            </a:lvl1pPr>
            <a:lvl2pPr marL="990575" marR="0" indent="-380990" algn="l" defTabSz="609585" rtl="0" eaLnBrk="1" fontAlgn="auto" latinLnBrk="0" hangingPunct="1">
              <a:lnSpc>
                <a:spcPct val="100000"/>
              </a:lnSpc>
              <a:spcBef>
                <a:spcPct val="20000"/>
              </a:spcBef>
              <a:spcAft>
                <a:spcPts val="0"/>
              </a:spcAft>
              <a:buClrTx/>
              <a:buSzTx/>
              <a:buFont typeface="Arial"/>
              <a:buChar char="–"/>
              <a:tabLst/>
              <a:defRPr sz="1333">
                <a:latin typeface="+mn-lt"/>
              </a:defRPr>
            </a:lvl2pPr>
            <a:lvl3pPr marL="1523962" marR="0" indent="-304792" algn="l" defTabSz="609585" rtl="0" eaLnBrk="1" fontAlgn="auto" latinLnBrk="0" hangingPunct="1">
              <a:lnSpc>
                <a:spcPct val="100000"/>
              </a:lnSpc>
              <a:spcBef>
                <a:spcPct val="20000"/>
              </a:spcBef>
              <a:spcAft>
                <a:spcPts val="0"/>
              </a:spcAft>
              <a:buClrTx/>
              <a:buSzTx/>
              <a:buFont typeface="Arial"/>
              <a:buChar char="•"/>
              <a:tabLst/>
              <a:defRPr sz="1333">
                <a:latin typeface="+mn-lt"/>
              </a:defRPr>
            </a:lvl3pPr>
            <a:lvl4pPr marL="2133547" marR="0" indent="-304792" algn="l" defTabSz="609585" rtl="0" eaLnBrk="1" fontAlgn="auto" latinLnBrk="0" hangingPunct="1">
              <a:lnSpc>
                <a:spcPct val="100000"/>
              </a:lnSpc>
              <a:spcBef>
                <a:spcPct val="20000"/>
              </a:spcBef>
              <a:spcAft>
                <a:spcPts val="0"/>
              </a:spcAft>
              <a:buClrTx/>
              <a:buSzTx/>
              <a:buFont typeface="Arial"/>
              <a:buChar char="–"/>
              <a:tabLst/>
              <a:defRPr sz="1333">
                <a:latin typeface="+mn-lt"/>
              </a:defRPr>
            </a:lvl4pPr>
            <a:lvl5pPr marL="2743131" marR="0" indent="-304792" algn="l" defTabSz="609585" rtl="0" eaLnBrk="1" fontAlgn="auto" latinLnBrk="0" hangingPunct="1">
              <a:lnSpc>
                <a:spcPct val="100000"/>
              </a:lnSpc>
              <a:spcBef>
                <a:spcPct val="20000"/>
              </a:spcBef>
              <a:spcAft>
                <a:spcPts val="0"/>
              </a:spcAft>
              <a:buClrTx/>
              <a:buSzTx/>
              <a:buFont typeface="Arial"/>
              <a:buChar char="»"/>
              <a:tabLst/>
              <a:defRPr sz="1333">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1070325"/>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Title_4 object">
    <p:spTree>
      <p:nvGrpSpPr>
        <p:cNvPr id="1" name=""/>
        <p:cNvGrpSpPr/>
        <p:nvPr/>
      </p:nvGrpSpPr>
      <p:grpSpPr>
        <a:xfrm>
          <a:off x="0" y="0"/>
          <a:ext cx="0" cy="0"/>
          <a:chOff x="0" y="0"/>
          <a:chExt cx="0" cy="0"/>
        </a:xfrm>
      </p:grpSpPr>
      <p:sp>
        <p:nvSpPr>
          <p:cNvPr id="5" name="Slide Number Placeholder 3"/>
          <p:cNvSpPr>
            <a:spLocks noGrp="1"/>
          </p:cNvSpPr>
          <p:nvPr>
            <p:ph type="sldNum" sz="quarter" idx="4"/>
          </p:nvPr>
        </p:nvSpPr>
        <p:spPr>
          <a:xfrm>
            <a:off x="0" y="6374155"/>
            <a:ext cx="12192000" cy="366183"/>
          </a:xfrm>
          <a:prstGeom prst="rect">
            <a:avLst/>
          </a:prstGeom>
        </p:spPr>
        <p:txBody>
          <a:bodyPr vert="horz" lIns="91440" tIns="45720" rIns="91440" bIns="45720" rtlCol="0" anchor="ctr"/>
          <a:lstStyle>
            <a:lvl1pPr algn="ctr">
              <a:defRPr sz="1400">
                <a:solidFill>
                  <a:srgbClr val="5B7F95"/>
                </a:solidFill>
                <a:latin typeface="Arial"/>
                <a:cs typeface="Arial"/>
              </a:defRPr>
            </a:lvl1pPr>
          </a:lstStyle>
          <a:p>
            <a:fld id="{C33AE0FB-E366-7344-BEAE-B16616A76E41}" type="slidenum">
              <a:rPr lang="en-US" smtClean="0"/>
              <a:pPr/>
              <a:t>‹#›</a:t>
            </a:fld>
            <a:endParaRPr lang="en-US"/>
          </a:p>
        </p:txBody>
      </p:sp>
      <p:sp>
        <p:nvSpPr>
          <p:cNvPr id="42" name="Title 41"/>
          <p:cNvSpPr>
            <a:spLocks noGrp="1"/>
          </p:cNvSpPr>
          <p:nvPr>
            <p:ph type="title" hasCustomPrompt="1"/>
          </p:nvPr>
        </p:nvSpPr>
        <p:spPr/>
        <p:txBody>
          <a:bodyPr/>
          <a:lstStyle/>
          <a:p>
            <a:r>
              <a:rPr lang="en-US"/>
              <a:t>Click to edit master title style</a:t>
            </a:r>
          </a:p>
        </p:txBody>
      </p:sp>
      <p:sp>
        <p:nvSpPr>
          <p:cNvPr id="24" name="Content Placeholder 23"/>
          <p:cNvSpPr>
            <a:spLocks noGrp="1"/>
          </p:cNvSpPr>
          <p:nvPr>
            <p:ph sz="quarter" idx="17" hasCustomPrompt="1"/>
          </p:nvPr>
        </p:nvSpPr>
        <p:spPr>
          <a:xfrm>
            <a:off x="1463040" y="1584960"/>
            <a:ext cx="4497493" cy="1964267"/>
          </a:xfrm>
          <a:prstGeom prst="rect">
            <a:avLst/>
          </a:prstGeom>
          <a:ln>
            <a:noFill/>
          </a:ln>
        </p:spPr>
        <p:txBody>
          <a:bodyPr/>
          <a:lstStyle>
            <a:lvl1pPr marL="457189" marR="0" indent="-457189" algn="l" defTabSz="609585" rtl="0" eaLnBrk="1" fontAlgn="auto" latinLnBrk="0" hangingPunct="1">
              <a:lnSpc>
                <a:spcPct val="100000"/>
              </a:lnSpc>
              <a:spcBef>
                <a:spcPct val="20000"/>
              </a:spcBef>
              <a:spcAft>
                <a:spcPts val="0"/>
              </a:spcAft>
              <a:buClrTx/>
              <a:buSzTx/>
              <a:buFont typeface="Arial"/>
              <a:buChar char="•"/>
              <a:tabLst/>
              <a:defRPr sz="1333">
                <a:latin typeface="+mn-lt"/>
              </a:defRPr>
            </a:lvl1pPr>
            <a:lvl2pPr marL="990575" marR="0" indent="-380990" algn="l" defTabSz="609585" rtl="0" eaLnBrk="1" fontAlgn="auto" latinLnBrk="0" hangingPunct="1">
              <a:lnSpc>
                <a:spcPct val="100000"/>
              </a:lnSpc>
              <a:spcBef>
                <a:spcPct val="20000"/>
              </a:spcBef>
              <a:spcAft>
                <a:spcPts val="0"/>
              </a:spcAft>
              <a:buClrTx/>
              <a:buSzTx/>
              <a:buFont typeface="Arial"/>
              <a:buChar char="–"/>
              <a:tabLst/>
              <a:defRPr sz="1333">
                <a:latin typeface="+mn-lt"/>
              </a:defRPr>
            </a:lvl2pPr>
            <a:lvl3pPr marL="1523962" marR="0" indent="-304792" algn="l" defTabSz="609585" rtl="0" eaLnBrk="1" fontAlgn="auto" latinLnBrk="0" hangingPunct="1">
              <a:lnSpc>
                <a:spcPct val="100000"/>
              </a:lnSpc>
              <a:spcBef>
                <a:spcPct val="20000"/>
              </a:spcBef>
              <a:spcAft>
                <a:spcPts val="0"/>
              </a:spcAft>
              <a:buClrTx/>
              <a:buSzTx/>
              <a:buFont typeface="Arial"/>
              <a:buChar char="•"/>
              <a:tabLst/>
              <a:defRPr sz="1333">
                <a:latin typeface="+mn-lt"/>
              </a:defRPr>
            </a:lvl3pPr>
            <a:lvl4pPr marL="2133547" marR="0" indent="-304792" algn="l" defTabSz="609585" rtl="0" eaLnBrk="1" fontAlgn="auto" latinLnBrk="0" hangingPunct="1">
              <a:lnSpc>
                <a:spcPct val="100000"/>
              </a:lnSpc>
              <a:spcBef>
                <a:spcPct val="20000"/>
              </a:spcBef>
              <a:spcAft>
                <a:spcPts val="0"/>
              </a:spcAft>
              <a:buClrTx/>
              <a:buSzTx/>
              <a:buFont typeface="Arial"/>
              <a:buChar char="–"/>
              <a:tabLst/>
              <a:defRPr sz="1333">
                <a:latin typeface="+mn-lt"/>
              </a:defRPr>
            </a:lvl4pPr>
            <a:lvl5pPr marL="2743131" marR="0" indent="-304792" algn="l" defTabSz="609585" rtl="0" eaLnBrk="1" fontAlgn="auto" latinLnBrk="0" hangingPunct="1">
              <a:lnSpc>
                <a:spcPct val="100000"/>
              </a:lnSpc>
              <a:spcBef>
                <a:spcPct val="20000"/>
              </a:spcBef>
              <a:spcAft>
                <a:spcPts val="0"/>
              </a:spcAft>
              <a:buClrTx/>
              <a:buSzTx/>
              <a:buFont typeface="Arial"/>
              <a:buChar char="»"/>
              <a:tabLst/>
              <a:defRPr sz="1333">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3"/>
          <p:cNvSpPr>
            <a:spLocks noGrp="1"/>
          </p:cNvSpPr>
          <p:nvPr>
            <p:ph sz="quarter" idx="19" hasCustomPrompt="1"/>
          </p:nvPr>
        </p:nvSpPr>
        <p:spPr>
          <a:xfrm>
            <a:off x="6217920" y="1584960"/>
            <a:ext cx="4497493" cy="1964267"/>
          </a:xfrm>
          <a:prstGeom prst="rect">
            <a:avLst/>
          </a:prstGeom>
          <a:ln>
            <a:noFill/>
          </a:ln>
        </p:spPr>
        <p:txBody>
          <a:bodyPr/>
          <a:lstStyle>
            <a:lvl1pPr marL="457189" marR="0" indent="-457189" algn="l" defTabSz="609585" rtl="0" eaLnBrk="1" fontAlgn="auto" latinLnBrk="0" hangingPunct="1">
              <a:lnSpc>
                <a:spcPct val="100000"/>
              </a:lnSpc>
              <a:spcBef>
                <a:spcPct val="20000"/>
              </a:spcBef>
              <a:spcAft>
                <a:spcPts val="0"/>
              </a:spcAft>
              <a:buClrTx/>
              <a:buSzTx/>
              <a:buFont typeface="Arial"/>
              <a:buChar char="•"/>
              <a:tabLst/>
              <a:defRPr sz="1333">
                <a:latin typeface="+mn-lt"/>
              </a:defRPr>
            </a:lvl1pPr>
            <a:lvl2pPr marL="990575" marR="0" indent="-380990" algn="l" defTabSz="609585" rtl="0" eaLnBrk="1" fontAlgn="auto" latinLnBrk="0" hangingPunct="1">
              <a:lnSpc>
                <a:spcPct val="100000"/>
              </a:lnSpc>
              <a:spcBef>
                <a:spcPct val="20000"/>
              </a:spcBef>
              <a:spcAft>
                <a:spcPts val="0"/>
              </a:spcAft>
              <a:buClrTx/>
              <a:buSzTx/>
              <a:buFont typeface="Arial"/>
              <a:buChar char="–"/>
              <a:tabLst/>
              <a:defRPr sz="1333">
                <a:latin typeface="+mn-lt"/>
              </a:defRPr>
            </a:lvl2pPr>
            <a:lvl3pPr marL="1523962" marR="0" indent="-304792" algn="l" defTabSz="609585" rtl="0" eaLnBrk="1" fontAlgn="auto" latinLnBrk="0" hangingPunct="1">
              <a:lnSpc>
                <a:spcPct val="100000"/>
              </a:lnSpc>
              <a:spcBef>
                <a:spcPct val="20000"/>
              </a:spcBef>
              <a:spcAft>
                <a:spcPts val="0"/>
              </a:spcAft>
              <a:buClrTx/>
              <a:buSzTx/>
              <a:buFont typeface="Arial"/>
              <a:buChar char="•"/>
              <a:tabLst/>
              <a:defRPr sz="1333">
                <a:latin typeface="+mn-lt"/>
              </a:defRPr>
            </a:lvl3pPr>
            <a:lvl4pPr marL="2133547" marR="0" indent="-304792" algn="l" defTabSz="609585" rtl="0" eaLnBrk="1" fontAlgn="auto" latinLnBrk="0" hangingPunct="1">
              <a:lnSpc>
                <a:spcPct val="100000"/>
              </a:lnSpc>
              <a:spcBef>
                <a:spcPct val="20000"/>
              </a:spcBef>
              <a:spcAft>
                <a:spcPts val="0"/>
              </a:spcAft>
              <a:buClrTx/>
              <a:buSzTx/>
              <a:buFont typeface="Arial"/>
              <a:buChar char="–"/>
              <a:tabLst/>
              <a:defRPr sz="1333">
                <a:latin typeface="+mn-lt"/>
              </a:defRPr>
            </a:lvl4pPr>
            <a:lvl5pPr marL="2743131" marR="0" indent="-304792" algn="l" defTabSz="609585" rtl="0" eaLnBrk="1" fontAlgn="auto" latinLnBrk="0" hangingPunct="1">
              <a:lnSpc>
                <a:spcPct val="100000"/>
              </a:lnSpc>
              <a:spcBef>
                <a:spcPct val="20000"/>
              </a:spcBef>
              <a:spcAft>
                <a:spcPts val="0"/>
              </a:spcAft>
              <a:buClrTx/>
              <a:buSzTx/>
              <a:buFont typeface="Arial"/>
              <a:buChar char="»"/>
              <a:tabLst/>
              <a:defRPr sz="1333">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27"/>
          <p:cNvSpPr>
            <a:spLocks noGrp="1"/>
          </p:cNvSpPr>
          <p:nvPr>
            <p:ph type="body" sz="quarter" idx="21"/>
          </p:nvPr>
        </p:nvSpPr>
        <p:spPr>
          <a:xfrm>
            <a:off x="1463040" y="1204805"/>
            <a:ext cx="4497493" cy="380155"/>
          </a:xfrm>
          <a:prstGeom prst="rect">
            <a:avLst/>
          </a:prstGeom>
        </p:spPr>
        <p:txBody>
          <a:bodyPr vert="horz"/>
          <a:lstStyle>
            <a:lvl1pPr marL="0" indent="0" algn="ctr">
              <a:buNone/>
              <a:defRPr sz="1333" b="1">
                <a:solidFill>
                  <a:srgbClr val="5B7F95"/>
                </a:solidFill>
              </a:defRPr>
            </a:lvl1pPr>
          </a:lstStyle>
          <a:p>
            <a:pPr lvl="0"/>
            <a:r>
              <a:rPr lang="en-US"/>
              <a:t>Click to edit</a:t>
            </a:r>
          </a:p>
        </p:txBody>
      </p:sp>
      <p:sp>
        <p:nvSpPr>
          <p:cNvPr id="33" name="Text Placeholder 27"/>
          <p:cNvSpPr>
            <a:spLocks noGrp="1"/>
          </p:cNvSpPr>
          <p:nvPr>
            <p:ph type="body" sz="quarter" idx="22"/>
          </p:nvPr>
        </p:nvSpPr>
        <p:spPr>
          <a:xfrm>
            <a:off x="6217920" y="1204805"/>
            <a:ext cx="4497493" cy="380155"/>
          </a:xfrm>
          <a:prstGeom prst="rect">
            <a:avLst/>
          </a:prstGeom>
        </p:spPr>
        <p:txBody>
          <a:bodyPr vert="horz"/>
          <a:lstStyle>
            <a:lvl1pPr marL="0" indent="0" algn="ctr">
              <a:buNone/>
              <a:defRPr sz="1333" b="1">
                <a:solidFill>
                  <a:srgbClr val="5B7F95"/>
                </a:solidFill>
              </a:defRPr>
            </a:lvl1pPr>
          </a:lstStyle>
          <a:p>
            <a:pPr lvl="0"/>
            <a:r>
              <a:rPr lang="en-US"/>
              <a:t>Click to edit</a:t>
            </a:r>
          </a:p>
        </p:txBody>
      </p:sp>
      <p:sp>
        <p:nvSpPr>
          <p:cNvPr id="34" name="Content Placeholder 23"/>
          <p:cNvSpPr>
            <a:spLocks noGrp="1"/>
          </p:cNvSpPr>
          <p:nvPr>
            <p:ph sz="quarter" idx="23" hasCustomPrompt="1"/>
          </p:nvPr>
        </p:nvSpPr>
        <p:spPr>
          <a:xfrm>
            <a:off x="1463040" y="4132581"/>
            <a:ext cx="4497493" cy="1964267"/>
          </a:xfrm>
          <a:prstGeom prst="rect">
            <a:avLst/>
          </a:prstGeom>
          <a:ln>
            <a:noFill/>
          </a:ln>
        </p:spPr>
        <p:txBody>
          <a:bodyPr/>
          <a:lstStyle>
            <a:lvl1pPr marL="457189" marR="0" indent="-457189" algn="l" defTabSz="609585" rtl="0" eaLnBrk="1" fontAlgn="auto" latinLnBrk="0" hangingPunct="1">
              <a:lnSpc>
                <a:spcPct val="100000"/>
              </a:lnSpc>
              <a:spcBef>
                <a:spcPct val="20000"/>
              </a:spcBef>
              <a:spcAft>
                <a:spcPts val="0"/>
              </a:spcAft>
              <a:buClrTx/>
              <a:buSzTx/>
              <a:buFont typeface="Arial"/>
              <a:buChar char="•"/>
              <a:tabLst/>
              <a:defRPr sz="1333">
                <a:latin typeface="+mn-lt"/>
              </a:defRPr>
            </a:lvl1pPr>
            <a:lvl2pPr marL="990575" marR="0" indent="-380990" algn="l" defTabSz="609585" rtl="0" eaLnBrk="1" fontAlgn="auto" latinLnBrk="0" hangingPunct="1">
              <a:lnSpc>
                <a:spcPct val="100000"/>
              </a:lnSpc>
              <a:spcBef>
                <a:spcPct val="20000"/>
              </a:spcBef>
              <a:spcAft>
                <a:spcPts val="0"/>
              </a:spcAft>
              <a:buClrTx/>
              <a:buSzTx/>
              <a:buFont typeface="Arial"/>
              <a:buChar char="–"/>
              <a:tabLst/>
              <a:defRPr sz="1333">
                <a:latin typeface="+mn-lt"/>
              </a:defRPr>
            </a:lvl2pPr>
            <a:lvl3pPr marL="1523962" marR="0" indent="-304792" algn="l" defTabSz="609585" rtl="0" eaLnBrk="1" fontAlgn="auto" latinLnBrk="0" hangingPunct="1">
              <a:lnSpc>
                <a:spcPct val="100000"/>
              </a:lnSpc>
              <a:spcBef>
                <a:spcPct val="20000"/>
              </a:spcBef>
              <a:spcAft>
                <a:spcPts val="0"/>
              </a:spcAft>
              <a:buClrTx/>
              <a:buSzTx/>
              <a:buFont typeface="Arial"/>
              <a:buChar char="•"/>
              <a:tabLst/>
              <a:defRPr sz="1333">
                <a:latin typeface="+mn-lt"/>
              </a:defRPr>
            </a:lvl3pPr>
            <a:lvl4pPr marL="2133547" marR="0" indent="-304792" algn="l" defTabSz="609585" rtl="0" eaLnBrk="1" fontAlgn="auto" latinLnBrk="0" hangingPunct="1">
              <a:lnSpc>
                <a:spcPct val="100000"/>
              </a:lnSpc>
              <a:spcBef>
                <a:spcPct val="20000"/>
              </a:spcBef>
              <a:spcAft>
                <a:spcPts val="0"/>
              </a:spcAft>
              <a:buClrTx/>
              <a:buSzTx/>
              <a:buFont typeface="Arial"/>
              <a:buChar char="–"/>
              <a:tabLst/>
              <a:defRPr sz="1333">
                <a:latin typeface="+mn-lt"/>
              </a:defRPr>
            </a:lvl4pPr>
            <a:lvl5pPr marL="2743131" marR="0" indent="-304792" algn="l" defTabSz="609585" rtl="0" eaLnBrk="1" fontAlgn="auto" latinLnBrk="0" hangingPunct="1">
              <a:lnSpc>
                <a:spcPct val="100000"/>
              </a:lnSpc>
              <a:spcBef>
                <a:spcPct val="20000"/>
              </a:spcBef>
              <a:spcAft>
                <a:spcPts val="0"/>
              </a:spcAft>
              <a:buClrTx/>
              <a:buSzTx/>
              <a:buFont typeface="Arial"/>
              <a:buChar char="»"/>
              <a:tabLst/>
              <a:defRPr sz="1333">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 name="Content Placeholder 23"/>
          <p:cNvSpPr>
            <a:spLocks noGrp="1"/>
          </p:cNvSpPr>
          <p:nvPr>
            <p:ph sz="quarter" idx="24" hasCustomPrompt="1"/>
          </p:nvPr>
        </p:nvSpPr>
        <p:spPr>
          <a:xfrm>
            <a:off x="6217920" y="4132581"/>
            <a:ext cx="4497493" cy="1964267"/>
          </a:xfrm>
          <a:prstGeom prst="rect">
            <a:avLst/>
          </a:prstGeom>
          <a:ln>
            <a:noFill/>
          </a:ln>
        </p:spPr>
        <p:txBody>
          <a:bodyPr/>
          <a:lstStyle>
            <a:lvl1pPr marL="457189" marR="0" indent="-457189" algn="l" defTabSz="609585" rtl="0" eaLnBrk="1" fontAlgn="auto" latinLnBrk="0" hangingPunct="1">
              <a:lnSpc>
                <a:spcPct val="100000"/>
              </a:lnSpc>
              <a:spcBef>
                <a:spcPct val="20000"/>
              </a:spcBef>
              <a:spcAft>
                <a:spcPts val="0"/>
              </a:spcAft>
              <a:buClrTx/>
              <a:buSzTx/>
              <a:buFont typeface="Arial"/>
              <a:buChar char="•"/>
              <a:tabLst/>
              <a:defRPr sz="1333">
                <a:latin typeface="+mn-lt"/>
              </a:defRPr>
            </a:lvl1pPr>
            <a:lvl2pPr marL="990575" marR="0" indent="-380990" algn="l" defTabSz="609585" rtl="0" eaLnBrk="1" fontAlgn="auto" latinLnBrk="0" hangingPunct="1">
              <a:lnSpc>
                <a:spcPct val="100000"/>
              </a:lnSpc>
              <a:spcBef>
                <a:spcPct val="20000"/>
              </a:spcBef>
              <a:spcAft>
                <a:spcPts val="0"/>
              </a:spcAft>
              <a:buClrTx/>
              <a:buSzTx/>
              <a:buFont typeface="Arial"/>
              <a:buChar char="–"/>
              <a:tabLst/>
              <a:defRPr sz="1333">
                <a:latin typeface="+mn-lt"/>
              </a:defRPr>
            </a:lvl2pPr>
            <a:lvl3pPr marL="1523962" marR="0" indent="-304792" algn="l" defTabSz="609585" rtl="0" eaLnBrk="1" fontAlgn="auto" latinLnBrk="0" hangingPunct="1">
              <a:lnSpc>
                <a:spcPct val="100000"/>
              </a:lnSpc>
              <a:spcBef>
                <a:spcPct val="20000"/>
              </a:spcBef>
              <a:spcAft>
                <a:spcPts val="0"/>
              </a:spcAft>
              <a:buClrTx/>
              <a:buSzTx/>
              <a:buFont typeface="Arial"/>
              <a:buChar char="•"/>
              <a:tabLst/>
              <a:defRPr sz="1333">
                <a:latin typeface="+mn-lt"/>
              </a:defRPr>
            </a:lvl3pPr>
            <a:lvl4pPr marL="2133547" marR="0" indent="-304792" algn="l" defTabSz="609585" rtl="0" eaLnBrk="1" fontAlgn="auto" latinLnBrk="0" hangingPunct="1">
              <a:lnSpc>
                <a:spcPct val="100000"/>
              </a:lnSpc>
              <a:spcBef>
                <a:spcPct val="20000"/>
              </a:spcBef>
              <a:spcAft>
                <a:spcPts val="0"/>
              </a:spcAft>
              <a:buClrTx/>
              <a:buSzTx/>
              <a:buFont typeface="Arial"/>
              <a:buChar char="–"/>
              <a:tabLst/>
              <a:defRPr sz="1333">
                <a:latin typeface="+mn-lt"/>
              </a:defRPr>
            </a:lvl4pPr>
            <a:lvl5pPr marL="2743131" marR="0" indent="-304792" algn="l" defTabSz="609585" rtl="0" eaLnBrk="1" fontAlgn="auto" latinLnBrk="0" hangingPunct="1">
              <a:lnSpc>
                <a:spcPct val="100000"/>
              </a:lnSpc>
              <a:spcBef>
                <a:spcPct val="20000"/>
              </a:spcBef>
              <a:spcAft>
                <a:spcPts val="0"/>
              </a:spcAft>
              <a:buClrTx/>
              <a:buSzTx/>
              <a:buFont typeface="Arial"/>
              <a:buChar char="»"/>
              <a:tabLst/>
              <a:defRPr sz="1333">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Text Placeholder 27"/>
          <p:cNvSpPr>
            <a:spLocks noGrp="1"/>
          </p:cNvSpPr>
          <p:nvPr>
            <p:ph type="body" sz="quarter" idx="25"/>
          </p:nvPr>
        </p:nvSpPr>
        <p:spPr>
          <a:xfrm>
            <a:off x="1463040" y="3752426"/>
            <a:ext cx="4497493" cy="380155"/>
          </a:xfrm>
          <a:prstGeom prst="rect">
            <a:avLst/>
          </a:prstGeom>
        </p:spPr>
        <p:txBody>
          <a:bodyPr vert="horz"/>
          <a:lstStyle>
            <a:lvl1pPr marL="0" indent="0" algn="ctr">
              <a:buNone/>
              <a:defRPr sz="1333" b="1">
                <a:solidFill>
                  <a:srgbClr val="5B7F95"/>
                </a:solidFill>
              </a:defRPr>
            </a:lvl1pPr>
          </a:lstStyle>
          <a:p>
            <a:pPr lvl="0"/>
            <a:r>
              <a:rPr lang="en-US"/>
              <a:t>Click to edit</a:t>
            </a:r>
          </a:p>
        </p:txBody>
      </p:sp>
      <p:sp>
        <p:nvSpPr>
          <p:cNvPr id="37" name="Text Placeholder 27"/>
          <p:cNvSpPr>
            <a:spLocks noGrp="1"/>
          </p:cNvSpPr>
          <p:nvPr>
            <p:ph type="body" sz="quarter" idx="26"/>
          </p:nvPr>
        </p:nvSpPr>
        <p:spPr>
          <a:xfrm>
            <a:off x="6217920" y="3752426"/>
            <a:ext cx="4497493" cy="380155"/>
          </a:xfrm>
          <a:prstGeom prst="rect">
            <a:avLst/>
          </a:prstGeom>
        </p:spPr>
        <p:txBody>
          <a:bodyPr vert="horz"/>
          <a:lstStyle>
            <a:lvl1pPr marL="0" indent="0" algn="ctr">
              <a:buNone/>
              <a:defRPr sz="1333" b="1">
                <a:solidFill>
                  <a:srgbClr val="5B7F95"/>
                </a:solidFill>
              </a:defRPr>
            </a:lvl1pPr>
          </a:lstStyle>
          <a:p>
            <a:pPr lvl="0"/>
            <a:r>
              <a:rPr lang="en-US"/>
              <a:t>Click to edit</a:t>
            </a:r>
          </a:p>
        </p:txBody>
      </p:sp>
      <p:cxnSp>
        <p:nvCxnSpPr>
          <p:cNvPr id="9" name="Straight Arrow Connector 8"/>
          <p:cNvCxnSpPr/>
          <p:nvPr userDrawn="1"/>
        </p:nvCxnSpPr>
        <p:spPr>
          <a:xfrm>
            <a:off x="6095018" y="827519"/>
            <a:ext cx="983" cy="5600823"/>
          </a:xfrm>
          <a:prstGeom prst="straightConnector1">
            <a:avLst/>
          </a:prstGeom>
          <a:ln w="73025">
            <a:solidFill>
              <a:schemeClr val="bg1">
                <a:lumMod val="50000"/>
              </a:schemeClr>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userDrawn="1"/>
        </p:nvCxnSpPr>
        <p:spPr>
          <a:xfrm flipH="1">
            <a:off x="1043094" y="3645311"/>
            <a:ext cx="10187093" cy="0"/>
          </a:xfrm>
          <a:prstGeom prst="straightConnector1">
            <a:avLst/>
          </a:prstGeom>
          <a:ln w="73025">
            <a:solidFill>
              <a:schemeClr val="bg1">
                <a:lumMod val="50000"/>
              </a:schemeClr>
            </a:solidFill>
            <a:headEnd type="triangle" w="lg" len="med"/>
            <a:tailEnd type="triangle" w="lg"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443113"/>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_Subtitle_2 Table">
    <p:spTree>
      <p:nvGrpSpPr>
        <p:cNvPr id="1" name=""/>
        <p:cNvGrpSpPr/>
        <p:nvPr/>
      </p:nvGrpSpPr>
      <p:grpSpPr>
        <a:xfrm>
          <a:off x="0" y="0"/>
          <a:ext cx="0" cy="0"/>
          <a:chOff x="0" y="0"/>
          <a:chExt cx="0" cy="0"/>
        </a:xfrm>
      </p:grpSpPr>
      <p:sp>
        <p:nvSpPr>
          <p:cNvPr id="7" name="Content Placeholder 6"/>
          <p:cNvSpPr>
            <a:spLocks noGrp="1"/>
          </p:cNvSpPr>
          <p:nvPr>
            <p:ph sz="quarter" idx="17"/>
          </p:nvPr>
        </p:nvSpPr>
        <p:spPr>
          <a:xfrm>
            <a:off x="6343651" y="1527821"/>
            <a:ext cx="5238749" cy="4523731"/>
          </a:xfrm>
          <a:prstGeom prst="rect">
            <a:avLst/>
          </a:prstGeom>
          <a:solidFill>
            <a:srgbClr val="F0F0F1"/>
          </a:solidFill>
        </p:spPr>
        <p:txBody>
          <a:bodyPr/>
          <a:lstStyle>
            <a:lvl1pPr>
              <a:defRPr sz="1333">
                <a:latin typeface="+mn-lt"/>
              </a:defRPr>
            </a:lvl1pPr>
            <a:lvl2pPr>
              <a:defRPr sz="1333">
                <a:latin typeface="+mn-lt"/>
              </a:defRPr>
            </a:lvl2pPr>
            <a:lvl3pPr>
              <a:defRPr sz="1333">
                <a:latin typeface="+mn-lt"/>
              </a:defRPr>
            </a:lvl3pPr>
            <a:lvl4pPr>
              <a:defRPr sz="1333">
                <a:latin typeface="+mn-lt"/>
              </a:defRPr>
            </a:lvl4pPr>
            <a:lvl5pPr>
              <a:defRPr sz="1333">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16"/>
          </p:nvPr>
        </p:nvSpPr>
        <p:spPr>
          <a:xfrm>
            <a:off x="543985" y="1527821"/>
            <a:ext cx="5242983" cy="4523731"/>
          </a:xfrm>
          <a:prstGeom prst="rect">
            <a:avLst/>
          </a:prstGeom>
          <a:solidFill>
            <a:srgbClr val="F0F0F1"/>
          </a:solidFill>
        </p:spPr>
        <p:txBody>
          <a:bodyPr/>
          <a:lstStyle>
            <a:lvl1pPr>
              <a:defRPr sz="1333">
                <a:latin typeface="+mn-lt"/>
              </a:defRPr>
            </a:lvl1pPr>
            <a:lvl2pPr>
              <a:defRPr sz="1333">
                <a:latin typeface="+mn-lt"/>
              </a:defRPr>
            </a:lvl2pPr>
            <a:lvl3pPr>
              <a:defRPr sz="1333">
                <a:latin typeface="+mn-lt"/>
              </a:defRPr>
            </a:lvl3pPr>
            <a:lvl4pPr>
              <a:defRPr sz="1333">
                <a:latin typeface="+mn-lt"/>
              </a:defRPr>
            </a:lvl4pPr>
            <a:lvl5pPr>
              <a:defRPr sz="1333">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4"/>
          </p:nvPr>
        </p:nvSpPr>
        <p:spPr>
          <a:xfrm>
            <a:off x="0" y="6374155"/>
            <a:ext cx="12192000" cy="366183"/>
          </a:xfrm>
          <a:prstGeom prst="rect">
            <a:avLst/>
          </a:prstGeom>
        </p:spPr>
        <p:txBody>
          <a:bodyPr vert="horz" lIns="91440" tIns="45720" rIns="91440" bIns="45720" rtlCol="0" anchor="ctr"/>
          <a:lstStyle>
            <a:lvl1pPr algn="ctr">
              <a:defRPr sz="1400">
                <a:solidFill>
                  <a:srgbClr val="5B7F95"/>
                </a:solidFill>
                <a:latin typeface="Arial"/>
                <a:cs typeface="Arial"/>
              </a:defRPr>
            </a:lvl1pPr>
          </a:lstStyle>
          <a:p>
            <a:fld id="{C33AE0FB-E366-7344-BEAE-B16616A76E41}" type="slidenum">
              <a:rPr lang="en-US" smtClean="0"/>
              <a:pPr/>
              <a:t>‹#›</a:t>
            </a:fld>
            <a:endParaRPr lang="en-US"/>
          </a:p>
        </p:txBody>
      </p:sp>
      <p:sp>
        <p:nvSpPr>
          <p:cNvPr id="42" name="Title 41"/>
          <p:cNvSpPr>
            <a:spLocks noGrp="1"/>
          </p:cNvSpPr>
          <p:nvPr>
            <p:ph type="title" hasCustomPrompt="1"/>
          </p:nvPr>
        </p:nvSpPr>
        <p:spPr/>
        <p:txBody>
          <a:bodyPr/>
          <a:lstStyle/>
          <a:p>
            <a:r>
              <a:rPr lang="en-US"/>
              <a:t>Click to edit master title style</a:t>
            </a:r>
          </a:p>
        </p:txBody>
      </p:sp>
      <p:sp>
        <p:nvSpPr>
          <p:cNvPr id="11" name="Text Placeholder 10"/>
          <p:cNvSpPr>
            <a:spLocks noGrp="1"/>
          </p:cNvSpPr>
          <p:nvPr>
            <p:ph type="body" sz="quarter" idx="14" hasCustomPrompt="1"/>
          </p:nvPr>
        </p:nvSpPr>
        <p:spPr>
          <a:xfrm>
            <a:off x="543985" y="1160748"/>
            <a:ext cx="5242983" cy="367072"/>
          </a:xfrm>
          <a:prstGeom prst="rect">
            <a:avLst/>
          </a:prstGeom>
          <a:solidFill>
            <a:srgbClr val="F0F0F1"/>
          </a:solidFill>
        </p:spPr>
        <p:txBody>
          <a:bodyPr anchor="t" anchorCtr="0">
            <a:noAutofit/>
          </a:bodyPr>
          <a:lstStyle>
            <a:lvl1pPr marL="0" indent="0" algn="ctr">
              <a:buNone/>
              <a:defRPr sz="1333" b="1" u="none">
                <a:solidFill>
                  <a:srgbClr val="5B7F95"/>
                </a:solidFill>
              </a:defRPr>
            </a:lvl1pPr>
          </a:lstStyle>
          <a:p>
            <a:pPr lvl="0"/>
            <a:r>
              <a:rPr lang="en-US"/>
              <a:t>Click to edit master</a:t>
            </a:r>
          </a:p>
        </p:txBody>
      </p:sp>
      <p:sp>
        <p:nvSpPr>
          <p:cNvPr id="9" name="Text Placeholder 10"/>
          <p:cNvSpPr>
            <a:spLocks noGrp="1"/>
          </p:cNvSpPr>
          <p:nvPr>
            <p:ph type="body" sz="quarter" idx="18" hasCustomPrompt="1"/>
          </p:nvPr>
        </p:nvSpPr>
        <p:spPr>
          <a:xfrm>
            <a:off x="6339418" y="1160748"/>
            <a:ext cx="5242983" cy="367072"/>
          </a:xfrm>
          <a:prstGeom prst="rect">
            <a:avLst/>
          </a:prstGeom>
          <a:solidFill>
            <a:srgbClr val="F0F0F1"/>
          </a:solidFill>
        </p:spPr>
        <p:txBody>
          <a:bodyPr anchor="t" anchorCtr="0">
            <a:noAutofit/>
          </a:bodyPr>
          <a:lstStyle>
            <a:lvl1pPr marL="0" indent="0" algn="ctr">
              <a:buNone/>
              <a:defRPr sz="1333" b="1" u="none">
                <a:solidFill>
                  <a:srgbClr val="5B7F95"/>
                </a:solidFill>
              </a:defRPr>
            </a:lvl1pPr>
          </a:lstStyle>
          <a:p>
            <a:pPr lvl="0"/>
            <a:r>
              <a:rPr lang="en-US"/>
              <a:t>Click to edit master</a:t>
            </a:r>
          </a:p>
        </p:txBody>
      </p:sp>
    </p:spTree>
    <p:extLst>
      <p:ext uri="{BB962C8B-B14F-4D97-AF65-F5344CB8AC3E}">
        <p14:creationId xmlns:p14="http://schemas.microsoft.com/office/powerpoint/2010/main" val="1815692669"/>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_Subtitle_2 Table white">
    <p:spTree>
      <p:nvGrpSpPr>
        <p:cNvPr id="1" name=""/>
        <p:cNvGrpSpPr/>
        <p:nvPr/>
      </p:nvGrpSpPr>
      <p:grpSpPr>
        <a:xfrm>
          <a:off x="0" y="0"/>
          <a:ext cx="0" cy="0"/>
          <a:chOff x="0" y="0"/>
          <a:chExt cx="0" cy="0"/>
        </a:xfrm>
      </p:grpSpPr>
      <p:sp>
        <p:nvSpPr>
          <p:cNvPr id="7" name="Content Placeholder 6"/>
          <p:cNvSpPr>
            <a:spLocks noGrp="1"/>
          </p:cNvSpPr>
          <p:nvPr>
            <p:ph sz="quarter" idx="17"/>
          </p:nvPr>
        </p:nvSpPr>
        <p:spPr>
          <a:xfrm>
            <a:off x="6343651" y="1527821"/>
            <a:ext cx="5238749" cy="4523731"/>
          </a:xfrm>
          <a:prstGeom prst="rect">
            <a:avLst/>
          </a:prstGeom>
          <a:noFill/>
        </p:spPr>
        <p:txBody>
          <a:bodyPr/>
          <a:lstStyle>
            <a:lvl1pPr>
              <a:defRPr sz="1333">
                <a:latin typeface="+mn-lt"/>
              </a:defRPr>
            </a:lvl1pPr>
            <a:lvl2pPr>
              <a:defRPr sz="1333">
                <a:latin typeface="+mn-lt"/>
              </a:defRPr>
            </a:lvl2pPr>
            <a:lvl3pPr>
              <a:defRPr sz="1333">
                <a:latin typeface="+mn-lt"/>
              </a:defRPr>
            </a:lvl3pPr>
            <a:lvl4pPr>
              <a:defRPr sz="1333">
                <a:latin typeface="+mn-lt"/>
              </a:defRPr>
            </a:lvl4pPr>
            <a:lvl5pPr>
              <a:defRPr sz="1333">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16"/>
          </p:nvPr>
        </p:nvSpPr>
        <p:spPr>
          <a:xfrm>
            <a:off x="543985" y="1527821"/>
            <a:ext cx="5242983" cy="4523731"/>
          </a:xfrm>
          <a:prstGeom prst="rect">
            <a:avLst/>
          </a:prstGeom>
          <a:noFill/>
        </p:spPr>
        <p:txBody>
          <a:bodyPr/>
          <a:lstStyle>
            <a:lvl1pPr>
              <a:defRPr sz="1333">
                <a:latin typeface="+mn-lt"/>
              </a:defRPr>
            </a:lvl1pPr>
            <a:lvl2pPr>
              <a:defRPr sz="1333">
                <a:latin typeface="+mn-lt"/>
              </a:defRPr>
            </a:lvl2pPr>
            <a:lvl3pPr>
              <a:defRPr sz="1333">
                <a:latin typeface="+mn-lt"/>
              </a:defRPr>
            </a:lvl3pPr>
            <a:lvl4pPr>
              <a:defRPr sz="1333">
                <a:latin typeface="+mn-lt"/>
              </a:defRPr>
            </a:lvl4pPr>
            <a:lvl5pPr>
              <a:defRPr sz="1333">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4"/>
          </p:nvPr>
        </p:nvSpPr>
        <p:spPr>
          <a:xfrm>
            <a:off x="0" y="6374155"/>
            <a:ext cx="12192000" cy="366183"/>
          </a:xfrm>
          <a:prstGeom prst="rect">
            <a:avLst/>
          </a:prstGeom>
        </p:spPr>
        <p:txBody>
          <a:bodyPr vert="horz" lIns="91440" tIns="45720" rIns="91440" bIns="45720" rtlCol="0" anchor="ctr"/>
          <a:lstStyle>
            <a:lvl1pPr algn="ctr">
              <a:defRPr sz="1400">
                <a:solidFill>
                  <a:srgbClr val="5B7F95"/>
                </a:solidFill>
                <a:latin typeface="Arial"/>
                <a:cs typeface="Arial"/>
              </a:defRPr>
            </a:lvl1pPr>
          </a:lstStyle>
          <a:p>
            <a:fld id="{C33AE0FB-E366-7344-BEAE-B16616A76E41}" type="slidenum">
              <a:rPr lang="en-US" smtClean="0"/>
              <a:pPr/>
              <a:t>‹#›</a:t>
            </a:fld>
            <a:endParaRPr lang="en-US"/>
          </a:p>
        </p:txBody>
      </p:sp>
      <p:sp>
        <p:nvSpPr>
          <p:cNvPr id="42" name="Title 41"/>
          <p:cNvSpPr>
            <a:spLocks noGrp="1"/>
          </p:cNvSpPr>
          <p:nvPr>
            <p:ph type="title" hasCustomPrompt="1"/>
          </p:nvPr>
        </p:nvSpPr>
        <p:spPr/>
        <p:txBody>
          <a:bodyPr/>
          <a:lstStyle/>
          <a:p>
            <a:r>
              <a:rPr lang="en-US"/>
              <a:t>Click to edit master title style</a:t>
            </a:r>
          </a:p>
        </p:txBody>
      </p:sp>
      <p:sp>
        <p:nvSpPr>
          <p:cNvPr id="11" name="Text Placeholder 10"/>
          <p:cNvSpPr>
            <a:spLocks noGrp="1"/>
          </p:cNvSpPr>
          <p:nvPr>
            <p:ph type="body" sz="quarter" idx="14" hasCustomPrompt="1"/>
          </p:nvPr>
        </p:nvSpPr>
        <p:spPr>
          <a:xfrm>
            <a:off x="543985" y="1160748"/>
            <a:ext cx="5242983" cy="367072"/>
          </a:xfrm>
          <a:prstGeom prst="rect">
            <a:avLst/>
          </a:prstGeom>
          <a:noFill/>
        </p:spPr>
        <p:txBody>
          <a:bodyPr anchor="t" anchorCtr="0">
            <a:noAutofit/>
          </a:bodyPr>
          <a:lstStyle>
            <a:lvl1pPr marL="0" indent="0" algn="ctr">
              <a:buNone/>
              <a:defRPr sz="1333" b="1" u="none">
                <a:solidFill>
                  <a:srgbClr val="5B7F95"/>
                </a:solidFill>
              </a:defRPr>
            </a:lvl1pPr>
          </a:lstStyle>
          <a:p>
            <a:pPr lvl="0"/>
            <a:r>
              <a:rPr lang="en-US"/>
              <a:t>Click to edit master</a:t>
            </a:r>
          </a:p>
        </p:txBody>
      </p:sp>
      <p:sp>
        <p:nvSpPr>
          <p:cNvPr id="9" name="Text Placeholder 10"/>
          <p:cNvSpPr>
            <a:spLocks noGrp="1"/>
          </p:cNvSpPr>
          <p:nvPr>
            <p:ph type="body" sz="quarter" idx="18" hasCustomPrompt="1"/>
          </p:nvPr>
        </p:nvSpPr>
        <p:spPr>
          <a:xfrm>
            <a:off x="6339418" y="1160748"/>
            <a:ext cx="5242983" cy="367072"/>
          </a:xfrm>
          <a:prstGeom prst="rect">
            <a:avLst/>
          </a:prstGeom>
          <a:noFill/>
        </p:spPr>
        <p:txBody>
          <a:bodyPr anchor="t" anchorCtr="0">
            <a:noAutofit/>
          </a:bodyPr>
          <a:lstStyle>
            <a:lvl1pPr marL="0" indent="0" algn="ctr">
              <a:buNone/>
              <a:defRPr sz="1333" b="1" u="none">
                <a:solidFill>
                  <a:srgbClr val="5B7F95"/>
                </a:solidFill>
              </a:defRPr>
            </a:lvl1pPr>
          </a:lstStyle>
          <a:p>
            <a:pPr lvl="0"/>
            <a:r>
              <a:rPr lang="en-US"/>
              <a:t>Click to edit master</a:t>
            </a:r>
          </a:p>
        </p:txBody>
      </p:sp>
    </p:spTree>
    <p:extLst>
      <p:ext uri="{BB962C8B-B14F-4D97-AF65-F5344CB8AC3E}">
        <p14:creationId xmlns:p14="http://schemas.microsoft.com/office/powerpoint/2010/main" val="3822766244"/>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7_Contact Info_Final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5535" y="374585"/>
            <a:ext cx="4397187" cy="5397308"/>
          </a:xfrm>
          <a:noFill/>
        </p:spPr>
        <p:txBody>
          <a:bodyPr anchor="t" anchorCtr="0"/>
          <a:lstStyle>
            <a:lvl1pPr algn="l">
              <a:defRPr sz="1867">
                <a:solidFill>
                  <a:schemeClr val="tx1"/>
                </a:solidFill>
              </a:defRPr>
            </a:lvl1pPr>
          </a:lstStyle>
          <a:p>
            <a:r>
              <a:rPr lang="en-US"/>
              <a:t>Click to edit master title style</a:t>
            </a:r>
          </a:p>
        </p:txBody>
      </p:sp>
    </p:spTree>
    <p:extLst>
      <p:ext uri="{BB962C8B-B14F-4D97-AF65-F5344CB8AC3E}">
        <p14:creationId xmlns:p14="http://schemas.microsoft.com/office/powerpoint/2010/main" val="3562546804"/>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_Large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9614" y="4699992"/>
            <a:ext cx="10192775" cy="500309"/>
          </a:xfrm>
          <a:prstGeom prst="rect">
            <a:avLst/>
          </a:prstGeom>
        </p:spPr>
        <p:txBody>
          <a:bodyPr/>
          <a:lstStyle>
            <a:lvl1pPr algn="ctr">
              <a:defRPr sz="4000" b="0">
                <a:latin typeface="Arial"/>
                <a:cs typeface="Arial"/>
              </a:defRPr>
            </a:lvl1pPr>
          </a:lstStyle>
          <a:p>
            <a:r>
              <a:rPr lang="en-US"/>
              <a:t>Click to edit master title style</a:t>
            </a:r>
          </a:p>
        </p:txBody>
      </p:sp>
      <p:sp>
        <p:nvSpPr>
          <p:cNvPr id="3" name="Subtitle 2"/>
          <p:cNvSpPr>
            <a:spLocks noGrp="1"/>
          </p:cNvSpPr>
          <p:nvPr>
            <p:ph type="subTitle" idx="1" hasCustomPrompt="1"/>
          </p:nvPr>
        </p:nvSpPr>
        <p:spPr>
          <a:xfrm>
            <a:off x="1638710" y="5225574"/>
            <a:ext cx="8914581" cy="336541"/>
          </a:xfrm>
          <a:prstGeom prst="rect">
            <a:avLst/>
          </a:prstGeom>
        </p:spPr>
        <p:txBody>
          <a:bodyPr anchor="ctr" anchorCtr="0"/>
          <a:lstStyle>
            <a:lvl1pPr marL="0" indent="0" algn="ctr">
              <a:buNone/>
              <a:defRPr sz="2400" b="0" i="0">
                <a:solidFill>
                  <a:srgbClr val="58595B"/>
                </a:solidFill>
                <a:latin typeface="Arial"/>
                <a:cs typeface="Arial"/>
              </a:defRPr>
            </a:lvl1pPr>
            <a:lvl2pPr marL="609189" indent="0" algn="ctr">
              <a:buNone/>
              <a:defRPr>
                <a:solidFill>
                  <a:schemeClr val="tx1">
                    <a:tint val="75000"/>
                  </a:schemeClr>
                </a:solidFill>
              </a:defRPr>
            </a:lvl2pPr>
            <a:lvl3pPr marL="1218378" indent="0" algn="ctr">
              <a:buNone/>
              <a:defRPr>
                <a:solidFill>
                  <a:schemeClr val="tx1">
                    <a:tint val="75000"/>
                  </a:schemeClr>
                </a:solidFill>
              </a:defRPr>
            </a:lvl3pPr>
            <a:lvl4pPr marL="1827566" indent="0" algn="ctr">
              <a:buNone/>
              <a:defRPr>
                <a:solidFill>
                  <a:schemeClr val="tx1">
                    <a:tint val="75000"/>
                  </a:schemeClr>
                </a:solidFill>
              </a:defRPr>
            </a:lvl4pPr>
            <a:lvl5pPr marL="2436755" indent="0" algn="ctr">
              <a:buNone/>
              <a:defRPr>
                <a:solidFill>
                  <a:schemeClr val="tx1">
                    <a:tint val="75000"/>
                  </a:schemeClr>
                </a:solidFill>
              </a:defRPr>
            </a:lvl5pPr>
            <a:lvl6pPr marL="3045944" indent="0" algn="ctr">
              <a:buNone/>
              <a:defRPr>
                <a:solidFill>
                  <a:schemeClr val="tx1">
                    <a:tint val="75000"/>
                  </a:schemeClr>
                </a:solidFill>
              </a:defRPr>
            </a:lvl6pPr>
            <a:lvl7pPr marL="3655133" indent="0" algn="ctr">
              <a:buNone/>
              <a:defRPr>
                <a:solidFill>
                  <a:schemeClr val="tx1">
                    <a:tint val="75000"/>
                  </a:schemeClr>
                </a:solidFill>
              </a:defRPr>
            </a:lvl7pPr>
            <a:lvl8pPr marL="4264321" indent="0" algn="ctr">
              <a:buNone/>
              <a:defRPr>
                <a:solidFill>
                  <a:schemeClr val="tx1">
                    <a:tint val="75000"/>
                  </a:schemeClr>
                </a:solidFill>
              </a:defRPr>
            </a:lvl8pPr>
            <a:lvl9pPr marL="487351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555227" y="5573040"/>
            <a:ext cx="1081548" cy="337337"/>
          </a:xfrm>
          <a:prstGeom prst="rect">
            <a:avLst/>
          </a:prstGeom>
        </p:spPr>
        <p:txBody>
          <a:bodyPr anchor="ctr" anchorCtr="0"/>
          <a:lstStyle>
            <a:lvl1pPr algn="ctr">
              <a:defRPr sz="1600">
                <a:solidFill>
                  <a:srgbClr val="58595B"/>
                </a:solidFill>
                <a:latin typeface="Arial"/>
              </a:defRPr>
            </a:lvl1pPr>
          </a:lstStyle>
          <a:p>
            <a:pPr defTabSz="609189"/>
            <a:endParaRPr lang="en-US"/>
          </a:p>
        </p:txBody>
      </p:sp>
      <p:sp>
        <p:nvSpPr>
          <p:cNvPr id="6" name="Picture Placeholder 5"/>
          <p:cNvSpPr>
            <a:spLocks noGrp="1"/>
          </p:cNvSpPr>
          <p:nvPr>
            <p:ph type="pic" sz="quarter" idx="11"/>
          </p:nvPr>
        </p:nvSpPr>
        <p:spPr>
          <a:xfrm>
            <a:off x="0" y="0"/>
            <a:ext cx="12192000" cy="4588387"/>
          </a:xfrm>
          <a:prstGeom prst="rect">
            <a:avLst/>
          </a:prstGeom>
        </p:spPr>
        <p:txBody>
          <a:bodyPr vert="horz"/>
          <a:lstStyle/>
          <a:p>
            <a:endParaRPr lang="en-US"/>
          </a:p>
        </p:txBody>
      </p:sp>
    </p:spTree>
    <p:extLst>
      <p:ext uri="{BB962C8B-B14F-4D97-AF65-F5344CB8AC3E}">
        <p14:creationId xmlns:p14="http://schemas.microsoft.com/office/powerpoint/2010/main" val="2890840913"/>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Overview with image Title, subtitle + list">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185720" y="162985"/>
            <a:ext cx="12006280" cy="503767"/>
          </a:xfrm>
          <a:prstGeom prst="rect">
            <a:avLst/>
          </a:prstGeom>
        </p:spPr>
        <p:txBody>
          <a:bodyPr vert="horz" anchor="ctr" anchorCtr="0"/>
          <a:lstStyle>
            <a:lvl1pPr marL="0" indent="0">
              <a:buNone/>
              <a:defRPr sz="2667" b="0">
                <a:solidFill>
                  <a:srgbClr val="5B7F95"/>
                </a:solidFill>
              </a:defRPr>
            </a:lvl1pPr>
          </a:lstStyle>
          <a:p>
            <a:pPr lvl="0"/>
            <a:r>
              <a:rPr lang="en-US"/>
              <a:t>Click to edit master text styles</a:t>
            </a:r>
          </a:p>
        </p:txBody>
      </p:sp>
      <p:sp>
        <p:nvSpPr>
          <p:cNvPr id="5" name="Slide Number Placeholder 3"/>
          <p:cNvSpPr>
            <a:spLocks noGrp="1"/>
          </p:cNvSpPr>
          <p:nvPr>
            <p:ph type="sldNum" sz="quarter" idx="4"/>
          </p:nvPr>
        </p:nvSpPr>
        <p:spPr>
          <a:xfrm>
            <a:off x="0" y="6374155"/>
            <a:ext cx="12192000" cy="366183"/>
          </a:xfrm>
          <a:prstGeom prst="rect">
            <a:avLst/>
          </a:prstGeom>
        </p:spPr>
        <p:txBody>
          <a:bodyPr vert="horz" lIns="91440" tIns="45720" rIns="91440" bIns="45720" rtlCol="0" anchor="ctr"/>
          <a:lstStyle>
            <a:lvl1pPr algn="ctr">
              <a:defRPr sz="1333">
                <a:solidFill>
                  <a:srgbClr val="5B7F95"/>
                </a:solidFill>
                <a:latin typeface="Arial"/>
                <a:cs typeface="Arial"/>
              </a:defRPr>
            </a:lvl1pPr>
          </a:lstStyle>
          <a:p>
            <a:fld id="{C33AE0FB-E366-7344-BEAE-B16616A76E41}" type="slidenum">
              <a:rPr lang="en-US" smtClean="0"/>
              <a:pPr/>
              <a:t>‹#›</a:t>
            </a:fld>
            <a:endParaRPr lang="en-US"/>
          </a:p>
        </p:txBody>
      </p:sp>
      <p:sp>
        <p:nvSpPr>
          <p:cNvPr id="41" name="Text Placeholder 40"/>
          <p:cNvSpPr>
            <a:spLocks noGrp="1"/>
          </p:cNvSpPr>
          <p:nvPr>
            <p:ph type="body" sz="quarter" idx="11" hasCustomPrompt="1"/>
          </p:nvPr>
        </p:nvSpPr>
        <p:spPr>
          <a:xfrm>
            <a:off x="185721" y="682875"/>
            <a:ext cx="12006279" cy="360517"/>
          </a:xfrm>
          <a:prstGeom prst="rect">
            <a:avLst/>
          </a:prstGeom>
        </p:spPr>
        <p:txBody>
          <a:bodyPr anchor="ctr" anchorCtr="0"/>
          <a:lstStyle>
            <a:lvl1pPr marL="0" indent="0">
              <a:buNone/>
              <a:defRPr sz="1600">
                <a:solidFill>
                  <a:srgbClr val="5B7F95"/>
                </a:solidFill>
              </a:defRPr>
            </a:lvl1pPr>
          </a:lstStyle>
          <a:p>
            <a:pPr lvl="0"/>
            <a:r>
              <a:rPr lang="en-US"/>
              <a:t>Click to edit master text styles</a:t>
            </a:r>
          </a:p>
        </p:txBody>
      </p:sp>
      <p:sp>
        <p:nvSpPr>
          <p:cNvPr id="10" name="Text Placeholder 8"/>
          <p:cNvSpPr>
            <a:spLocks noGrp="1"/>
          </p:cNvSpPr>
          <p:nvPr>
            <p:ph type="body" sz="quarter" idx="14" hasCustomPrompt="1"/>
          </p:nvPr>
        </p:nvSpPr>
        <p:spPr>
          <a:xfrm>
            <a:off x="185722" y="1310968"/>
            <a:ext cx="5469620" cy="4883355"/>
          </a:xfrm>
          <a:prstGeom prst="rect">
            <a:avLst/>
          </a:prstGeom>
          <a:noFill/>
        </p:spPr>
        <p:txBody>
          <a:bodyPr vert="horz" anchor="t" anchorCtr="0"/>
          <a:lstStyle>
            <a:lvl1pPr>
              <a:defRPr sz="2133">
                <a:latin typeface="+mn-lt"/>
              </a:defRPr>
            </a:lvl1pPr>
            <a:lvl2pPr>
              <a:defRPr sz="1333">
                <a:latin typeface="+mn-lt"/>
              </a:defRPr>
            </a:lvl2pPr>
            <a:lvl3pPr>
              <a:defRPr sz="1333">
                <a:latin typeface="+mn-lt"/>
              </a:defRPr>
            </a:lvl3pPr>
            <a:lvl4pPr>
              <a:defRPr sz="1333">
                <a:latin typeface="+mn-lt"/>
              </a:defRPr>
            </a:lvl4pPr>
            <a:lvl5pPr>
              <a:defRPr sz="1333">
                <a:latin typeface="+mn-lt"/>
              </a:defRPr>
            </a:lvl5pPr>
          </a:lstStyle>
          <a:p>
            <a:pPr lvl="0"/>
            <a:r>
              <a:rPr lang="en-US"/>
              <a:t>Click to edit master list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quarter" idx="15" hasCustomPrompt="1"/>
          </p:nvPr>
        </p:nvSpPr>
        <p:spPr>
          <a:xfrm>
            <a:off x="5835651" y="1310218"/>
            <a:ext cx="6356349" cy="4883149"/>
          </a:xfrm>
          <a:prstGeom prst="rect">
            <a:avLst/>
          </a:prstGeom>
        </p:spPr>
        <p:txBody>
          <a:bodyPr vert="horz"/>
          <a:lstStyle>
            <a:lvl1pPr>
              <a:defRPr sz="2133">
                <a:solidFill>
                  <a:schemeClr val="tx1"/>
                </a:solidFill>
                <a:latin typeface="+mn-lt"/>
              </a:defRPr>
            </a:lvl1pPr>
            <a:lvl2pPr>
              <a:defRPr sz="1333">
                <a:solidFill>
                  <a:schemeClr val="tx1"/>
                </a:solidFill>
                <a:latin typeface="+mn-lt"/>
              </a:defRPr>
            </a:lvl2pPr>
            <a:lvl3pPr>
              <a:defRPr sz="1333">
                <a:solidFill>
                  <a:schemeClr val="tx1"/>
                </a:solidFill>
                <a:latin typeface="+mn-lt"/>
              </a:defRPr>
            </a:lvl3pPr>
            <a:lvl4pPr>
              <a:defRPr sz="1333">
                <a:solidFill>
                  <a:schemeClr val="tx1"/>
                </a:solidFill>
                <a:latin typeface="+mn-lt"/>
              </a:defRPr>
            </a:lvl4pPr>
            <a:lvl5pPr>
              <a:defRPr sz="1333">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2145954"/>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747881" y="6356350"/>
            <a:ext cx="2845223" cy="365125"/>
          </a:xfrm>
          <a:prstGeom prst="rect">
            <a:avLst/>
          </a:prstGeom>
        </p:spPr>
        <p:txBody>
          <a:bodyPr/>
          <a:lstStyle>
            <a:lvl1pPr algn="ctr">
              <a:defRPr/>
            </a:lvl1pPr>
          </a:lstStyle>
          <a:p>
            <a:fld id="{29260D25-0DC0-3441-93FB-DDF82EC59F96}" type="slidenum">
              <a:rPr lang="en-US" smtClean="0">
                <a:solidFill>
                  <a:srgbClr val="5B7F95"/>
                </a:solidFill>
              </a:rPr>
              <a:pPr/>
              <a:t>‹#›</a:t>
            </a:fld>
            <a:endParaRPr lang="en-US">
              <a:solidFill>
                <a:srgbClr val="5B7F95"/>
              </a:solidFill>
            </a:endParaRPr>
          </a:p>
        </p:txBody>
      </p:sp>
    </p:spTree>
    <p:extLst>
      <p:ext uri="{BB962C8B-B14F-4D97-AF65-F5344CB8AC3E}">
        <p14:creationId xmlns:p14="http://schemas.microsoft.com/office/powerpoint/2010/main" val="35822233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9" name="Text Placeholder 8"/>
          <p:cNvSpPr>
            <a:spLocks noGrp="1"/>
          </p:cNvSpPr>
          <p:nvPr>
            <p:ph type="body" sz="quarter" idx="14" hasCustomPrompt="1"/>
          </p:nvPr>
        </p:nvSpPr>
        <p:spPr>
          <a:xfrm>
            <a:off x="294217" y="1403627"/>
            <a:ext cx="4663016" cy="4667619"/>
          </a:xfrm>
          <a:prstGeom prst="rect">
            <a:avLst/>
          </a:prstGeom>
        </p:spPr>
        <p:txBody>
          <a:bodyPr/>
          <a:lstStyle>
            <a:lvl1pPr marL="457194" indent="-457194">
              <a:buFont typeface="Arial"/>
              <a:buChar char="•"/>
              <a:defRPr/>
            </a:lvl1pPr>
            <a:lvl2pPr marL="1066787" indent="-457194">
              <a:buFont typeface="Arial"/>
              <a:buChar char="•"/>
              <a:defRPr/>
            </a:lvl2pPr>
            <a:lvl3pPr marL="1600180" indent="-380996">
              <a:buFont typeface="Arial"/>
              <a:buChar char="•"/>
              <a:defRPr/>
            </a:lvl3pPr>
            <a:lvl4pPr marL="2209773" indent="-380996">
              <a:buFont typeface="Arial"/>
              <a:buChar char="•"/>
              <a:defRPr/>
            </a:lvl4pPr>
            <a:lvl5pPr marL="2819364" indent="-380996">
              <a:buFont typeface="Arial"/>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hape 89"/>
          <p:cNvSpPr>
            <a:spLocks noChangeShapeType="1"/>
          </p:cNvSpPr>
          <p:nvPr userDrawn="1"/>
        </p:nvSpPr>
        <p:spPr bwMode="auto">
          <a:xfrm>
            <a:off x="310999" y="1191461"/>
            <a:ext cx="625396" cy="0"/>
          </a:xfrm>
          <a:prstGeom prst="line">
            <a:avLst/>
          </a:prstGeom>
          <a:noFill/>
          <a:ln w="9525">
            <a:solidFill>
              <a:srgbClr val="000000"/>
            </a:solidFill>
            <a:miter lim="400000"/>
            <a:headEnd/>
            <a:tailEnd/>
          </a:ln>
          <a:extLst>
            <a:ext uri="{909E8E84-426E-40dd-AFC4-6F175D3DCCD1}">
              <a14:hiddenFill xmlns="" xmlns:a14="http://schemas.microsoft.com/office/drawing/2010/main">
                <a:noFill/>
              </a14:hiddenFill>
            </a:ext>
          </a:extLst>
        </p:spPr>
        <p:txBody>
          <a:bodyPr lIns="25379" tIns="25379" rIns="25379" bIns="25379" anchor="ctr">
            <a:normAutofit fontScale="25000" lnSpcReduction="20000"/>
          </a:bodyPr>
          <a:lstStyle/>
          <a:p>
            <a:pPr defTabSz="456875">
              <a:defRPr/>
            </a:pPr>
            <a:endParaRPr lang="en-US" sz="2400" kern="0">
              <a:solidFill>
                <a:sysClr val="windowText" lastClr="000000"/>
              </a:solidFill>
              <a:latin typeface="Calibri Light"/>
            </a:endParaRPr>
          </a:p>
        </p:txBody>
      </p:sp>
      <p:sp>
        <p:nvSpPr>
          <p:cNvPr id="4" name="Text Placeholder 2"/>
          <p:cNvSpPr>
            <a:spLocks noGrp="1"/>
          </p:cNvSpPr>
          <p:nvPr>
            <p:ph type="body" sz="quarter" idx="10" hasCustomPrompt="1"/>
          </p:nvPr>
        </p:nvSpPr>
        <p:spPr>
          <a:xfrm>
            <a:off x="207146" y="272262"/>
            <a:ext cx="5196799" cy="492263"/>
          </a:xfrm>
          <a:prstGeom prst="rect">
            <a:avLst/>
          </a:prstGeom>
        </p:spPr>
        <p:txBody>
          <a:bodyPr>
            <a:noAutofit/>
          </a:bodyPr>
          <a:lstStyle>
            <a:lvl1pPr marL="0" indent="0" algn="l">
              <a:buNone/>
              <a:defRPr sz="2667" b="0">
                <a:latin typeface="Calibri Light"/>
                <a:cs typeface="Calibri Light"/>
              </a:defRPr>
            </a:lvl1pPr>
          </a:lstStyle>
          <a:p>
            <a:pPr lvl="0"/>
            <a:r>
              <a:rPr lang="en-US"/>
              <a:t>Click To Edit Master Text Styles</a:t>
            </a:r>
          </a:p>
        </p:txBody>
      </p:sp>
      <p:sp>
        <p:nvSpPr>
          <p:cNvPr id="5" name="Subtitle 2"/>
          <p:cNvSpPr>
            <a:spLocks noGrp="1"/>
          </p:cNvSpPr>
          <p:nvPr>
            <p:ph type="subTitle" idx="1" hasCustomPrompt="1"/>
          </p:nvPr>
        </p:nvSpPr>
        <p:spPr>
          <a:xfrm>
            <a:off x="207143" y="653012"/>
            <a:ext cx="5888859" cy="464219"/>
          </a:xfrm>
          <a:prstGeom prst="rect">
            <a:avLst/>
          </a:prstGeom>
        </p:spPr>
        <p:txBody>
          <a:bodyPr>
            <a:noAutofit/>
          </a:bodyPr>
          <a:lstStyle>
            <a:lvl1pPr marL="0" indent="0" algn="l">
              <a:buNone/>
              <a:defRPr sz="2667" b="1" i="0">
                <a:solidFill>
                  <a:schemeClr val="tx1"/>
                </a:solidFill>
                <a:latin typeface="Arial"/>
                <a:cs typeface="Arial"/>
              </a:defRPr>
            </a:lvl1pPr>
            <a:lvl2pPr marL="609197" indent="0" algn="ctr">
              <a:buNone/>
              <a:defRPr>
                <a:solidFill>
                  <a:schemeClr val="tx1">
                    <a:tint val="75000"/>
                  </a:schemeClr>
                </a:solidFill>
              </a:defRPr>
            </a:lvl2pPr>
            <a:lvl3pPr marL="1218392" indent="0" algn="ctr">
              <a:buNone/>
              <a:defRPr>
                <a:solidFill>
                  <a:schemeClr val="tx1">
                    <a:tint val="75000"/>
                  </a:schemeClr>
                </a:solidFill>
              </a:defRPr>
            </a:lvl3pPr>
            <a:lvl4pPr marL="1827589" indent="0" algn="ctr">
              <a:buNone/>
              <a:defRPr>
                <a:solidFill>
                  <a:schemeClr val="tx1">
                    <a:tint val="75000"/>
                  </a:schemeClr>
                </a:solidFill>
              </a:defRPr>
            </a:lvl4pPr>
            <a:lvl5pPr marL="2436786" indent="0" algn="ctr">
              <a:buNone/>
              <a:defRPr>
                <a:solidFill>
                  <a:schemeClr val="tx1">
                    <a:tint val="75000"/>
                  </a:schemeClr>
                </a:solidFill>
              </a:defRPr>
            </a:lvl5pPr>
            <a:lvl6pPr marL="3045983" indent="0" algn="ctr">
              <a:buNone/>
              <a:defRPr>
                <a:solidFill>
                  <a:schemeClr val="tx1">
                    <a:tint val="75000"/>
                  </a:schemeClr>
                </a:solidFill>
              </a:defRPr>
            </a:lvl6pPr>
            <a:lvl7pPr marL="3655178" indent="0" algn="ctr">
              <a:buNone/>
              <a:defRPr>
                <a:solidFill>
                  <a:schemeClr val="tx1">
                    <a:tint val="75000"/>
                  </a:schemeClr>
                </a:solidFill>
              </a:defRPr>
            </a:lvl7pPr>
            <a:lvl8pPr marL="4264375" indent="0" algn="ctr">
              <a:buNone/>
              <a:defRPr>
                <a:solidFill>
                  <a:schemeClr val="tx1">
                    <a:tint val="75000"/>
                  </a:schemeClr>
                </a:solidFill>
              </a:defRPr>
            </a:lvl8pPr>
            <a:lvl9pPr marL="4873571" indent="0" algn="ctr">
              <a:buNone/>
              <a:defRPr>
                <a:solidFill>
                  <a:schemeClr val="tx1">
                    <a:tint val="75000"/>
                  </a:schemeClr>
                </a:solidFill>
              </a:defRPr>
            </a:lvl9pPr>
          </a:lstStyle>
          <a:p>
            <a:r>
              <a:rPr lang="en-US"/>
              <a:t>Click To Edit Master Subtitle Style</a:t>
            </a:r>
          </a:p>
        </p:txBody>
      </p:sp>
      <p:sp>
        <p:nvSpPr>
          <p:cNvPr id="6" name="Slide Number Placeholder 3"/>
          <p:cNvSpPr>
            <a:spLocks noGrp="1"/>
          </p:cNvSpPr>
          <p:nvPr>
            <p:ph type="sldNum" sz="quarter" idx="4"/>
          </p:nvPr>
        </p:nvSpPr>
        <p:spPr>
          <a:xfrm>
            <a:off x="0" y="6374157"/>
            <a:ext cx="12192000" cy="366183"/>
          </a:xfrm>
          <a:prstGeom prst="rect">
            <a:avLst/>
          </a:prstGeom>
        </p:spPr>
        <p:txBody>
          <a:bodyPr vert="horz" lIns="91440" tIns="45720" rIns="91440" bIns="45720" rtlCol="0" anchor="ctr"/>
          <a:lstStyle>
            <a:lvl1pPr algn="ctr">
              <a:defRPr sz="1400">
                <a:solidFill>
                  <a:schemeClr val="bg1">
                    <a:lumMod val="50000"/>
                  </a:schemeClr>
                </a:solidFill>
                <a:latin typeface="Arial"/>
                <a:cs typeface="Arial"/>
              </a:defRPr>
            </a:lvl1pPr>
          </a:lstStyle>
          <a:p>
            <a:fld id="{C33AE0FB-E366-7344-BEAE-B16616A76E41}"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3325677622"/>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9" name="Text Placeholder 8"/>
          <p:cNvSpPr>
            <a:spLocks noGrp="1"/>
          </p:cNvSpPr>
          <p:nvPr>
            <p:ph type="body" sz="quarter" idx="14" hasCustomPrompt="1"/>
          </p:nvPr>
        </p:nvSpPr>
        <p:spPr>
          <a:xfrm>
            <a:off x="5741940" y="1403627"/>
            <a:ext cx="5911272" cy="4667619"/>
          </a:xfrm>
          <a:prstGeom prst="rect">
            <a:avLst/>
          </a:prstGeom>
        </p:spPr>
        <p:txBody>
          <a:bodyPr/>
          <a:lstStyle>
            <a:lvl1pPr marL="457194" indent="-457194">
              <a:buFont typeface="Arial"/>
              <a:buChar char="•"/>
              <a:defRPr/>
            </a:lvl1pPr>
            <a:lvl2pPr marL="1066787" indent="-457194">
              <a:buFont typeface="Arial"/>
              <a:buChar char="•"/>
              <a:defRPr/>
            </a:lvl2pPr>
            <a:lvl3pPr marL="1600180" indent="-380996">
              <a:buFont typeface="Arial"/>
              <a:buChar char="•"/>
              <a:defRPr/>
            </a:lvl3pPr>
            <a:lvl4pPr marL="2209773" indent="-380996">
              <a:buFont typeface="Arial"/>
              <a:buChar char="•"/>
              <a:defRPr/>
            </a:lvl4pPr>
            <a:lvl5pPr marL="2819364" indent="-380996">
              <a:buFont typeface="Arial"/>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hape 89"/>
          <p:cNvSpPr>
            <a:spLocks noChangeShapeType="1"/>
          </p:cNvSpPr>
          <p:nvPr userDrawn="1"/>
        </p:nvSpPr>
        <p:spPr bwMode="auto">
          <a:xfrm>
            <a:off x="310999" y="1191461"/>
            <a:ext cx="625396" cy="0"/>
          </a:xfrm>
          <a:prstGeom prst="line">
            <a:avLst/>
          </a:prstGeom>
          <a:noFill/>
          <a:ln w="9525">
            <a:solidFill>
              <a:srgbClr val="000000"/>
            </a:solidFill>
            <a:miter lim="400000"/>
            <a:headEnd/>
            <a:tailEnd/>
          </a:ln>
          <a:extLst>
            <a:ext uri="{909E8E84-426E-40dd-AFC4-6F175D3DCCD1}">
              <a14:hiddenFill xmlns="" xmlns:a14="http://schemas.microsoft.com/office/drawing/2010/main">
                <a:noFill/>
              </a14:hiddenFill>
            </a:ext>
          </a:extLst>
        </p:spPr>
        <p:txBody>
          <a:bodyPr lIns="25379" tIns="25379" rIns="25379" bIns="25379" anchor="ctr">
            <a:normAutofit fontScale="25000" lnSpcReduction="20000"/>
          </a:bodyPr>
          <a:lstStyle/>
          <a:p>
            <a:pPr defTabSz="456875">
              <a:defRPr/>
            </a:pPr>
            <a:endParaRPr lang="en-US" sz="2400" kern="0">
              <a:solidFill>
                <a:sysClr val="windowText" lastClr="000000"/>
              </a:solidFill>
              <a:latin typeface="Calibri Light"/>
            </a:endParaRPr>
          </a:p>
        </p:txBody>
      </p:sp>
      <p:sp>
        <p:nvSpPr>
          <p:cNvPr id="4" name="Text Placeholder 2"/>
          <p:cNvSpPr>
            <a:spLocks noGrp="1"/>
          </p:cNvSpPr>
          <p:nvPr>
            <p:ph type="body" sz="quarter" idx="10" hasCustomPrompt="1"/>
          </p:nvPr>
        </p:nvSpPr>
        <p:spPr>
          <a:xfrm>
            <a:off x="207146" y="272262"/>
            <a:ext cx="5196799" cy="492263"/>
          </a:xfrm>
          <a:prstGeom prst="rect">
            <a:avLst/>
          </a:prstGeom>
        </p:spPr>
        <p:txBody>
          <a:bodyPr>
            <a:noAutofit/>
          </a:bodyPr>
          <a:lstStyle>
            <a:lvl1pPr marL="0" indent="0" algn="l">
              <a:buNone/>
              <a:defRPr sz="2667" b="0">
                <a:latin typeface="Calibri Light"/>
                <a:cs typeface="Calibri Light"/>
              </a:defRPr>
            </a:lvl1pPr>
          </a:lstStyle>
          <a:p>
            <a:pPr lvl="0"/>
            <a:r>
              <a:rPr lang="en-US"/>
              <a:t>Click To Edit Master Text Styles</a:t>
            </a:r>
          </a:p>
        </p:txBody>
      </p:sp>
      <p:sp>
        <p:nvSpPr>
          <p:cNvPr id="5" name="Subtitle 2"/>
          <p:cNvSpPr>
            <a:spLocks noGrp="1"/>
          </p:cNvSpPr>
          <p:nvPr>
            <p:ph type="subTitle" idx="1" hasCustomPrompt="1"/>
          </p:nvPr>
        </p:nvSpPr>
        <p:spPr>
          <a:xfrm>
            <a:off x="207143" y="653012"/>
            <a:ext cx="5888859" cy="464219"/>
          </a:xfrm>
          <a:prstGeom prst="rect">
            <a:avLst/>
          </a:prstGeom>
        </p:spPr>
        <p:txBody>
          <a:bodyPr>
            <a:noAutofit/>
          </a:bodyPr>
          <a:lstStyle>
            <a:lvl1pPr marL="0" indent="0" algn="l">
              <a:buNone/>
              <a:defRPr sz="2667" b="1" i="0">
                <a:solidFill>
                  <a:schemeClr val="tx1"/>
                </a:solidFill>
                <a:latin typeface="Arial"/>
                <a:cs typeface="Arial"/>
              </a:defRPr>
            </a:lvl1pPr>
            <a:lvl2pPr marL="609197" indent="0" algn="ctr">
              <a:buNone/>
              <a:defRPr>
                <a:solidFill>
                  <a:schemeClr val="tx1">
                    <a:tint val="75000"/>
                  </a:schemeClr>
                </a:solidFill>
              </a:defRPr>
            </a:lvl2pPr>
            <a:lvl3pPr marL="1218392" indent="0" algn="ctr">
              <a:buNone/>
              <a:defRPr>
                <a:solidFill>
                  <a:schemeClr val="tx1">
                    <a:tint val="75000"/>
                  </a:schemeClr>
                </a:solidFill>
              </a:defRPr>
            </a:lvl3pPr>
            <a:lvl4pPr marL="1827589" indent="0" algn="ctr">
              <a:buNone/>
              <a:defRPr>
                <a:solidFill>
                  <a:schemeClr val="tx1">
                    <a:tint val="75000"/>
                  </a:schemeClr>
                </a:solidFill>
              </a:defRPr>
            </a:lvl4pPr>
            <a:lvl5pPr marL="2436786" indent="0" algn="ctr">
              <a:buNone/>
              <a:defRPr>
                <a:solidFill>
                  <a:schemeClr val="tx1">
                    <a:tint val="75000"/>
                  </a:schemeClr>
                </a:solidFill>
              </a:defRPr>
            </a:lvl5pPr>
            <a:lvl6pPr marL="3045983" indent="0" algn="ctr">
              <a:buNone/>
              <a:defRPr>
                <a:solidFill>
                  <a:schemeClr val="tx1">
                    <a:tint val="75000"/>
                  </a:schemeClr>
                </a:solidFill>
              </a:defRPr>
            </a:lvl6pPr>
            <a:lvl7pPr marL="3655178" indent="0" algn="ctr">
              <a:buNone/>
              <a:defRPr>
                <a:solidFill>
                  <a:schemeClr val="tx1">
                    <a:tint val="75000"/>
                  </a:schemeClr>
                </a:solidFill>
              </a:defRPr>
            </a:lvl7pPr>
            <a:lvl8pPr marL="4264375" indent="0" algn="ctr">
              <a:buNone/>
              <a:defRPr>
                <a:solidFill>
                  <a:schemeClr val="tx1">
                    <a:tint val="75000"/>
                  </a:schemeClr>
                </a:solidFill>
              </a:defRPr>
            </a:lvl8pPr>
            <a:lvl9pPr marL="4873571" indent="0" algn="ctr">
              <a:buNone/>
              <a:defRPr>
                <a:solidFill>
                  <a:schemeClr val="tx1">
                    <a:tint val="75000"/>
                  </a:schemeClr>
                </a:solidFill>
              </a:defRPr>
            </a:lvl9pPr>
          </a:lstStyle>
          <a:p>
            <a:r>
              <a:rPr lang="en-US"/>
              <a:t>Click To Edit Master Subtitle Style</a:t>
            </a:r>
          </a:p>
        </p:txBody>
      </p:sp>
      <p:sp>
        <p:nvSpPr>
          <p:cNvPr id="6" name="Slide Number Placeholder 3"/>
          <p:cNvSpPr>
            <a:spLocks noGrp="1"/>
          </p:cNvSpPr>
          <p:nvPr>
            <p:ph type="sldNum" sz="quarter" idx="4"/>
          </p:nvPr>
        </p:nvSpPr>
        <p:spPr>
          <a:xfrm>
            <a:off x="0" y="6374157"/>
            <a:ext cx="12192000" cy="366183"/>
          </a:xfrm>
          <a:prstGeom prst="rect">
            <a:avLst/>
          </a:prstGeom>
        </p:spPr>
        <p:txBody>
          <a:bodyPr vert="horz" lIns="91440" tIns="45720" rIns="91440" bIns="45720" rtlCol="0" anchor="ctr"/>
          <a:lstStyle>
            <a:lvl1pPr algn="ctr">
              <a:defRPr sz="1400">
                <a:solidFill>
                  <a:schemeClr val="bg1">
                    <a:lumMod val="50000"/>
                  </a:schemeClr>
                </a:solidFill>
                <a:latin typeface="Arial"/>
                <a:cs typeface="Arial"/>
              </a:defRPr>
            </a:lvl1pPr>
          </a:lstStyle>
          <a:p>
            <a:fld id="{C33AE0FB-E366-7344-BEAE-B16616A76E41}"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129680931"/>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93590" y="355752"/>
            <a:ext cx="6734700" cy="597513"/>
          </a:xfrm>
          <a:prstGeom prst="rect">
            <a:avLst/>
          </a:prstGeom>
        </p:spPr>
        <p:txBody>
          <a:bodyPr vert="horz" lIns="91440" tIns="45720" rIns="91440" bIns="45720" rtlCol="0" anchor="ctr">
            <a:noAutofit/>
          </a:bodyPr>
          <a:lstStyle>
            <a:lvl1pPr algn="l">
              <a:defRPr/>
            </a:lvl1pPr>
          </a:lstStyle>
          <a:p>
            <a:r>
              <a:rPr lang="en-US"/>
              <a:t>Click To Edit Master Title Style</a:t>
            </a:r>
          </a:p>
        </p:txBody>
      </p:sp>
      <p:sp>
        <p:nvSpPr>
          <p:cNvPr id="16" name="Content Placeholder 7"/>
          <p:cNvSpPr>
            <a:spLocks noGrp="1"/>
          </p:cNvSpPr>
          <p:nvPr>
            <p:ph sz="quarter" idx="13" hasCustomPrompt="1"/>
          </p:nvPr>
        </p:nvSpPr>
        <p:spPr>
          <a:xfrm>
            <a:off x="293590" y="2331251"/>
            <a:ext cx="4663981" cy="3739995"/>
          </a:xfrm>
          <a:prstGeom prst="rect">
            <a:avLst/>
          </a:prstGeom>
        </p:spPr>
        <p:txBody>
          <a:bodyPr>
            <a:normAutofit/>
          </a:bodyPr>
          <a:lstStyle>
            <a:lvl1pPr marL="0" marR="0" indent="0" algn="l" defTabSz="609593" rtl="0" eaLnBrk="1" fontAlgn="auto" latinLnBrk="0" hangingPunct="1">
              <a:lnSpc>
                <a:spcPct val="100000"/>
              </a:lnSpc>
              <a:spcBef>
                <a:spcPct val="20000"/>
              </a:spcBef>
              <a:spcAft>
                <a:spcPts val="0"/>
              </a:spcAft>
              <a:buClrTx/>
              <a:buSzTx/>
              <a:buFont typeface="Arial"/>
              <a:buNone/>
              <a:tabLst/>
              <a:defRPr sz="1600" baseline="0">
                <a:latin typeface="Calibri Light"/>
                <a:cs typeface="Calibri Light"/>
              </a:defRPr>
            </a:lvl1pPr>
            <a:lvl2pPr marL="609593" indent="0">
              <a:buNone/>
              <a:defRPr/>
            </a:lvl2pPr>
            <a:lvl3pPr marL="1219184" indent="0">
              <a:buNone/>
              <a:defRPr/>
            </a:lvl3pPr>
            <a:lvl4pPr marL="1828777" indent="0">
              <a:buNone/>
              <a:defRPr/>
            </a:lvl4pPr>
            <a:lvl5pPr marL="2438370" indent="0">
              <a:buNone/>
              <a:defRPr/>
            </a:lvl5pPr>
          </a:lstStyle>
          <a:p>
            <a:pPr marL="0" marR="0" lvl="0" indent="0" algn="l" defTabSz="609593" rtl="0" eaLnBrk="1" fontAlgn="auto" latinLnBrk="0" hangingPunct="1">
              <a:lnSpc>
                <a:spcPct val="100000"/>
              </a:lnSpc>
              <a:spcBef>
                <a:spcPct val="20000"/>
              </a:spcBef>
              <a:spcAft>
                <a:spcPts val="0"/>
              </a:spcAft>
              <a:buClrTx/>
              <a:buSzTx/>
              <a:buFont typeface="Arial"/>
              <a:buNone/>
              <a:tabLst/>
              <a:defRPr/>
            </a:pPr>
            <a:r>
              <a:rPr lang="en-US"/>
              <a:t>Click to edit Master text styles. Use this for Paragraphs. Click to edit Master text styles. Use this for Paragraphs. Click to edit Master text styles. Use this for Paragraphs. Click to edit Master text styles. Use this for Paragraphs. </a:t>
            </a:r>
          </a:p>
          <a:p>
            <a:pPr marL="0" marR="0" lvl="0" indent="0" algn="l" defTabSz="609593" rtl="0" eaLnBrk="1" fontAlgn="auto" latinLnBrk="0" hangingPunct="1">
              <a:lnSpc>
                <a:spcPct val="100000"/>
              </a:lnSpc>
              <a:spcBef>
                <a:spcPct val="20000"/>
              </a:spcBef>
              <a:spcAft>
                <a:spcPts val="0"/>
              </a:spcAft>
              <a:buClrTx/>
              <a:buSzTx/>
              <a:buFont typeface="Arial"/>
              <a:buNone/>
              <a:tabLst/>
              <a:defRPr/>
            </a:pPr>
            <a:endParaRPr lang="en-US"/>
          </a:p>
          <a:p>
            <a:pPr marL="0" marR="0" lvl="0" indent="0" algn="l" defTabSz="609593" rtl="0" eaLnBrk="1" fontAlgn="auto" latinLnBrk="0" hangingPunct="1">
              <a:lnSpc>
                <a:spcPct val="100000"/>
              </a:lnSpc>
              <a:spcBef>
                <a:spcPct val="20000"/>
              </a:spcBef>
              <a:spcAft>
                <a:spcPts val="0"/>
              </a:spcAft>
              <a:buClrTx/>
              <a:buSzTx/>
              <a:buFont typeface="Arial"/>
              <a:buNone/>
              <a:tabLst/>
              <a:defRPr/>
            </a:pPr>
            <a:r>
              <a:rPr lang="en-US"/>
              <a:t>Click to edit Master text styles. Use this for Paragraphs. Click to edit Master text styles. Use this for Paragraphs. Click to edit Master text styles. Use this for Paragraphs. Click to edit Master text styles. Use this for Paragraphs. Click to edit Master text styles. Use this for Paragraphs. Click to edit Master text styles. Use this for Paragraphs. Click to edit Master text styles. </a:t>
            </a:r>
          </a:p>
          <a:p>
            <a:pPr marL="0" marR="0" lvl="0" indent="0" algn="l" defTabSz="609593" rtl="0" eaLnBrk="1" fontAlgn="auto" latinLnBrk="0" hangingPunct="1">
              <a:lnSpc>
                <a:spcPct val="100000"/>
              </a:lnSpc>
              <a:spcBef>
                <a:spcPct val="20000"/>
              </a:spcBef>
              <a:spcAft>
                <a:spcPts val="0"/>
              </a:spcAft>
              <a:buClrTx/>
              <a:buSzTx/>
              <a:buFont typeface="Arial"/>
              <a:buNone/>
              <a:tabLst/>
              <a:defRPr/>
            </a:pPr>
            <a:endParaRPr lang="en-US"/>
          </a:p>
          <a:p>
            <a:pPr marL="0" marR="0" lvl="0" indent="0" algn="l" defTabSz="609593" rtl="0" eaLnBrk="1" fontAlgn="auto" latinLnBrk="0" hangingPunct="1">
              <a:lnSpc>
                <a:spcPct val="100000"/>
              </a:lnSpc>
              <a:spcBef>
                <a:spcPct val="20000"/>
              </a:spcBef>
              <a:spcAft>
                <a:spcPts val="0"/>
              </a:spcAft>
              <a:buClrTx/>
              <a:buSzTx/>
              <a:buFont typeface="Arial"/>
              <a:buNone/>
              <a:tabLst/>
              <a:defRPr/>
            </a:pPr>
            <a:endParaRPr lang="en-US"/>
          </a:p>
        </p:txBody>
      </p:sp>
      <p:sp>
        <p:nvSpPr>
          <p:cNvPr id="17" name="Subtitle 2"/>
          <p:cNvSpPr>
            <a:spLocks noGrp="1"/>
          </p:cNvSpPr>
          <p:nvPr>
            <p:ph type="subTitle" idx="1" hasCustomPrompt="1"/>
          </p:nvPr>
        </p:nvSpPr>
        <p:spPr>
          <a:xfrm>
            <a:off x="293590" y="1807676"/>
            <a:ext cx="4663981" cy="358909"/>
          </a:xfrm>
          <a:prstGeom prst="rect">
            <a:avLst/>
          </a:prstGeom>
        </p:spPr>
        <p:txBody>
          <a:bodyPr>
            <a:noAutofit/>
          </a:bodyPr>
          <a:lstStyle>
            <a:lvl1pPr marL="0" indent="0" algn="l">
              <a:buNone/>
              <a:defRPr sz="1867" b="0" i="0">
                <a:solidFill>
                  <a:srgbClr val="B40024"/>
                </a:solidFill>
                <a:latin typeface="Arial"/>
                <a:cs typeface="Arial"/>
              </a:defRPr>
            </a:lvl1pPr>
            <a:lvl2pPr marL="609197" indent="0" algn="ctr">
              <a:buNone/>
              <a:defRPr>
                <a:solidFill>
                  <a:schemeClr val="tx1">
                    <a:tint val="75000"/>
                  </a:schemeClr>
                </a:solidFill>
              </a:defRPr>
            </a:lvl2pPr>
            <a:lvl3pPr marL="1218392" indent="0" algn="ctr">
              <a:buNone/>
              <a:defRPr>
                <a:solidFill>
                  <a:schemeClr val="tx1">
                    <a:tint val="75000"/>
                  </a:schemeClr>
                </a:solidFill>
              </a:defRPr>
            </a:lvl3pPr>
            <a:lvl4pPr marL="1827589" indent="0" algn="ctr">
              <a:buNone/>
              <a:defRPr>
                <a:solidFill>
                  <a:schemeClr val="tx1">
                    <a:tint val="75000"/>
                  </a:schemeClr>
                </a:solidFill>
              </a:defRPr>
            </a:lvl4pPr>
            <a:lvl5pPr marL="2436786" indent="0" algn="ctr">
              <a:buNone/>
              <a:defRPr>
                <a:solidFill>
                  <a:schemeClr val="tx1">
                    <a:tint val="75000"/>
                  </a:schemeClr>
                </a:solidFill>
              </a:defRPr>
            </a:lvl5pPr>
            <a:lvl6pPr marL="3045983" indent="0" algn="ctr">
              <a:buNone/>
              <a:defRPr>
                <a:solidFill>
                  <a:schemeClr val="tx1">
                    <a:tint val="75000"/>
                  </a:schemeClr>
                </a:solidFill>
              </a:defRPr>
            </a:lvl6pPr>
            <a:lvl7pPr marL="3655178" indent="0" algn="ctr">
              <a:buNone/>
              <a:defRPr>
                <a:solidFill>
                  <a:schemeClr val="tx1">
                    <a:tint val="75000"/>
                  </a:schemeClr>
                </a:solidFill>
              </a:defRPr>
            </a:lvl7pPr>
            <a:lvl8pPr marL="4264375" indent="0" algn="ctr">
              <a:buNone/>
              <a:defRPr>
                <a:solidFill>
                  <a:schemeClr val="tx1">
                    <a:tint val="75000"/>
                  </a:schemeClr>
                </a:solidFill>
              </a:defRPr>
            </a:lvl8pPr>
            <a:lvl9pPr marL="4873571" indent="0" algn="ctr">
              <a:buNone/>
              <a:defRPr>
                <a:solidFill>
                  <a:schemeClr val="tx1">
                    <a:tint val="75000"/>
                  </a:schemeClr>
                </a:solidFill>
              </a:defRPr>
            </a:lvl9pPr>
          </a:lstStyle>
          <a:p>
            <a:r>
              <a:rPr lang="en-US"/>
              <a:t>Click To Edit Master Subtitle Style</a:t>
            </a:r>
          </a:p>
        </p:txBody>
      </p:sp>
      <p:sp>
        <p:nvSpPr>
          <p:cNvPr id="10" name="Slide Number Placeholder 3"/>
          <p:cNvSpPr>
            <a:spLocks noGrp="1"/>
          </p:cNvSpPr>
          <p:nvPr>
            <p:ph type="sldNum" sz="quarter" idx="4"/>
          </p:nvPr>
        </p:nvSpPr>
        <p:spPr>
          <a:xfrm>
            <a:off x="0" y="6374157"/>
            <a:ext cx="12192000" cy="366183"/>
          </a:xfrm>
          <a:prstGeom prst="rect">
            <a:avLst/>
          </a:prstGeom>
        </p:spPr>
        <p:txBody>
          <a:bodyPr vert="horz" lIns="91440" tIns="45720" rIns="91440" bIns="45720" rtlCol="0" anchor="ctr"/>
          <a:lstStyle>
            <a:lvl1pPr algn="ctr">
              <a:defRPr sz="1400">
                <a:solidFill>
                  <a:schemeClr val="bg1">
                    <a:lumMod val="50000"/>
                  </a:schemeClr>
                </a:solidFill>
                <a:latin typeface="Arial"/>
                <a:cs typeface="Arial"/>
              </a:defRPr>
            </a:lvl1pPr>
          </a:lstStyle>
          <a:p>
            <a:fld id="{C33AE0FB-E366-7344-BEAE-B16616A76E41}"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4055589131"/>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747881" y="6356350"/>
            <a:ext cx="2845223" cy="365125"/>
          </a:xfrm>
          <a:prstGeom prst="rect">
            <a:avLst/>
          </a:prstGeom>
        </p:spPr>
        <p:txBody>
          <a:bodyPr/>
          <a:lstStyle>
            <a:lvl1pPr algn="ctr">
              <a:defRPr/>
            </a:lvl1pPr>
          </a:lstStyle>
          <a:p>
            <a:fld id="{29260D25-0DC0-3441-93FB-DDF82EC59F96}" type="slidenum">
              <a:rPr lang="en-US" smtClean="0">
                <a:solidFill>
                  <a:srgbClr val="5B7F95"/>
                </a:solidFill>
              </a:rPr>
              <a:pPr/>
              <a:t>‹#›</a:t>
            </a:fld>
            <a:endParaRPr lang="en-US">
              <a:solidFill>
                <a:srgbClr val="5B7F95"/>
              </a:solidFill>
            </a:endParaRPr>
          </a:p>
        </p:txBody>
      </p:sp>
    </p:spTree>
    <p:extLst>
      <p:ext uri="{BB962C8B-B14F-4D97-AF65-F5344CB8AC3E}">
        <p14:creationId xmlns:p14="http://schemas.microsoft.com/office/powerpoint/2010/main" val="1171579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747881" y="6356350"/>
            <a:ext cx="2845223" cy="365125"/>
          </a:xfrm>
          <a:prstGeom prst="rect">
            <a:avLst/>
          </a:prstGeom>
        </p:spPr>
        <p:txBody>
          <a:bodyPr/>
          <a:lstStyle>
            <a:lvl1pPr algn="ctr">
              <a:defRPr/>
            </a:lvl1pPr>
          </a:lstStyle>
          <a:p>
            <a:fld id="{29260D25-0DC0-3441-93FB-DDF82EC59F96}" type="slidenum">
              <a:rPr lang="en-US" smtClean="0">
                <a:solidFill>
                  <a:srgbClr val="5B7F95"/>
                </a:solidFill>
              </a:rPr>
              <a:pPr/>
              <a:t>‹#›</a:t>
            </a:fld>
            <a:endParaRPr lang="en-US">
              <a:solidFill>
                <a:srgbClr val="5B7F95"/>
              </a:solidFill>
            </a:endParaRPr>
          </a:p>
        </p:txBody>
      </p:sp>
    </p:spTree>
    <p:extLst>
      <p:ext uri="{BB962C8B-B14F-4D97-AF65-F5344CB8AC3E}">
        <p14:creationId xmlns:p14="http://schemas.microsoft.com/office/powerpoint/2010/main" val="30611162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747881" y="6356350"/>
            <a:ext cx="2845223" cy="365125"/>
          </a:xfrm>
          <a:prstGeom prst="rect">
            <a:avLst/>
          </a:prstGeom>
        </p:spPr>
        <p:txBody>
          <a:bodyPr/>
          <a:lstStyle>
            <a:lvl1pPr algn="ctr">
              <a:defRPr/>
            </a:lvl1pPr>
          </a:lstStyle>
          <a:p>
            <a:fld id="{29260D25-0DC0-3441-93FB-DDF82EC59F96}" type="slidenum">
              <a:rPr lang="en-US" smtClean="0">
                <a:solidFill>
                  <a:srgbClr val="5B7F95"/>
                </a:solidFill>
              </a:rPr>
              <a:pPr/>
              <a:t>‹#›</a:t>
            </a:fld>
            <a:endParaRPr lang="en-US">
              <a:solidFill>
                <a:srgbClr val="5B7F95"/>
              </a:solidFill>
            </a:endParaRPr>
          </a:p>
        </p:txBody>
      </p:sp>
    </p:spTree>
    <p:extLst>
      <p:ext uri="{BB962C8B-B14F-4D97-AF65-F5344CB8AC3E}">
        <p14:creationId xmlns:p14="http://schemas.microsoft.com/office/powerpoint/2010/main" val="22453088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747881" y="6356350"/>
            <a:ext cx="2845223" cy="365125"/>
          </a:xfrm>
          <a:prstGeom prst="rect">
            <a:avLst/>
          </a:prstGeom>
        </p:spPr>
        <p:txBody>
          <a:bodyPr/>
          <a:lstStyle>
            <a:lvl1pPr algn="ctr">
              <a:defRPr/>
            </a:lvl1pPr>
          </a:lstStyle>
          <a:p>
            <a:fld id="{29260D25-0DC0-3441-93FB-DDF82EC59F96}" type="slidenum">
              <a:rPr lang="en-US" smtClean="0">
                <a:solidFill>
                  <a:srgbClr val="5B7F95"/>
                </a:solidFill>
              </a:rPr>
              <a:pPr/>
              <a:t>‹#›</a:t>
            </a:fld>
            <a:endParaRPr lang="en-US">
              <a:solidFill>
                <a:srgbClr val="5B7F95"/>
              </a:solidFill>
            </a:endParaRPr>
          </a:p>
        </p:txBody>
      </p:sp>
    </p:spTree>
    <p:extLst>
      <p:ext uri="{BB962C8B-B14F-4D97-AF65-F5344CB8AC3E}">
        <p14:creationId xmlns:p14="http://schemas.microsoft.com/office/powerpoint/2010/main" val="682528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747881" y="6356350"/>
            <a:ext cx="2845223" cy="365125"/>
          </a:xfrm>
          <a:prstGeom prst="rect">
            <a:avLst/>
          </a:prstGeom>
        </p:spPr>
        <p:txBody>
          <a:bodyPr/>
          <a:lstStyle>
            <a:lvl1pPr algn="ctr">
              <a:defRPr/>
            </a:lvl1pPr>
          </a:lstStyle>
          <a:p>
            <a:fld id="{29260D25-0DC0-3441-93FB-DDF82EC59F96}" type="slidenum">
              <a:rPr lang="en-US" smtClean="0">
                <a:solidFill>
                  <a:srgbClr val="5B7F95"/>
                </a:solidFill>
              </a:rPr>
              <a:pPr/>
              <a:t>‹#›</a:t>
            </a:fld>
            <a:endParaRPr lang="en-US">
              <a:solidFill>
                <a:srgbClr val="5B7F95"/>
              </a:solidFill>
            </a:endParaRPr>
          </a:p>
        </p:txBody>
      </p:sp>
    </p:spTree>
    <p:extLst>
      <p:ext uri="{BB962C8B-B14F-4D97-AF65-F5344CB8AC3E}">
        <p14:creationId xmlns:p14="http://schemas.microsoft.com/office/powerpoint/2010/main" val="1173866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_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5720" y="162915"/>
            <a:ext cx="11732032" cy="503836"/>
          </a:xfrm>
        </p:spPr>
        <p:txBody>
          <a:bodyPr/>
          <a:lstStyle>
            <a:lvl1pPr algn="l">
              <a:defRPr b="0" baseline="0">
                <a:latin typeface="+mj-lt"/>
                <a:cs typeface="Arial"/>
              </a:defRPr>
            </a:lvl1pPr>
          </a:lstStyle>
          <a:p>
            <a:r>
              <a:rPr lang="en-US"/>
              <a:t>Click to edit your overview/contents slide</a:t>
            </a:r>
          </a:p>
        </p:txBody>
      </p:sp>
      <p:sp>
        <p:nvSpPr>
          <p:cNvPr id="3" name="Slide Number Placeholder 2"/>
          <p:cNvSpPr>
            <a:spLocks noGrp="1"/>
          </p:cNvSpPr>
          <p:nvPr>
            <p:ph type="sldNum" sz="quarter" idx="10"/>
          </p:nvPr>
        </p:nvSpPr>
        <p:spPr/>
        <p:txBody>
          <a:bodyPr/>
          <a:lstStyle/>
          <a:p>
            <a:fld id="{C33AE0FB-E366-7344-BEAE-B16616A76E41}" type="slidenum">
              <a:rPr lang="en-US" smtClean="0">
                <a:solidFill>
                  <a:srgbClr val="5B7F95"/>
                </a:solidFill>
              </a:rPr>
              <a:pPr/>
              <a:t>‹#›</a:t>
            </a:fld>
            <a:endParaRPr lang="en-US">
              <a:solidFill>
                <a:srgbClr val="5B7F95"/>
              </a:solidFill>
            </a:endParaRPr>
          </a:p>
        </p:txBody>
      </p:sp>
      <p:sp>
        <p:nvSpPr>
          <p:cNvPr id="5" name="Content Placeholder 4"/>
          <p:cNvSpPr>
            <a:spLocks noGrp="1"/>
          </p:cNvSpPr>
          <p:nvPr>
            <p:ph sz="quarter" idx="11" hasCustomPrompt="1"/>
          </p:nvPr>
        </p:nvSpPr>
        <p:spPr>
          <a:xfrm>
            <a:off x="185720" y="839949"/>
            <a:ext cx="11732033" cy="5219371"/>
          </a:xfrm>
          <a:prstGeom prst="rect">
            <a:avLst/>
          </a:prstGeom>
          <a:noFill/>
        </p:spPr>
        <p:txBody>
          <a:bodyPr vert="horz"/>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2061226"/>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747881" y="6356350"/>
            <a:ext cx="2845223" cy="365125"/>
          </a:xfrm>
          <a:prstGeom prst="rect">
            <a:avLst/>
          </a:prstGeom>
        </p:spPr>
        <p:txBody>
          <a:bodyPr/>
          <a:lstStyle>
            <a:lvl1pPr algn="ctr">
              <a:defRPr/>
            </a:lvl1pPr>
          </a:lstStyle>
          <a:p>
            <a:fld id="{29260D25-0DC0-3441-93FB-DDF82EC59F96}" type="slidenum">
              <a:rPr lang="en-US" smtClean="0">
                <a:solidFill>
                  <a:srgbClr val="5B7F95"/>
                </a:solidFill>
              </a:rPr>
              <a:pPr/>
              <a:t>‹#›</a:t>
            </a:fld>
            <a:endParaRPr lang="en-US">
              <a:solidFill>
                <a:srgbClr val="5B7F95"/>
              </a:solidFill>
            </a:endParaRPr>
          </a:p>
        </p:txBody>
      </p:sp>
    </p:spTree>
    <p:extLst>
      <p:ext uri="{BB962C8B-B14F-4D97-AF65-F5344CB8AC3E}">
        <p14:creationId xmlns:p14="http://schemas.microsoft.com/office/powerpoint/2010/main" val="28197177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747881" y="6356350"/>
            <a:ext cx="2845223" cy="365125"/>
          </a:xfrm>
          <a:prstGeom prst="rect">
            <a:avLst/>
          </a:prstGeom>
        </p:spPr>
        <p:txBody>
          <a:bodyPr/>
          <a:lstStyle>
            <a:lvl1pPr algn="ctr">
              <a:defRPr/>
            </a:lvl1pPr>
          </a:lstStyle>
          <a:p>
            <a:fld id="{29260D25-0DC0-3441-93FB-DDF82EC59F96}" type="slidenum">
              <a:rPr lang="en-US" smtClean="0">
                <a:solidFill>
                  <a:srgbClr val="5B7F95"/>
                </a:solidFill>
              </a:rPr>
              <a:pPr/>
              <a:t>‹#›</a:t>
            </a:fld>
            <a:endParaRPr lang="en-US">
              <a:solidFill>
                <a:srgbClr val="5B7F95"/>
              </a:solidFill>
            </a:endParaRPr>
          </a:p>
        </p:txBody>
      </p:sp>
    </p:spTree>
    <p:extLst>
      <p:ext uri="{BB962C8B-B14F-4D97-AF65-F5344CB8AC3E}">
        <p14:creationId xmlns:p14="http://schemas.microsoft.com/office/powerpoint/2010/main" val="24767107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747881" y="6356350"/>
            <a:ext cx="2845223" cy="365125"/>
          </a:xfrm>
          <a:prstGeom prst="rect">
            <a:avLst/>
          </a:prstGeom>
        </p:spPr>
        <p:txBody>
          <a:bodyPr/>
          <a:lstStyle>
            <a:lvl1pPr algn="ctr">
              <a:defRPr/>
            </a:lvl1pPr>
          </a:lstStyle>
          <a:p>
            <a:fld id="{29260D25-0DC0-3441-93FB-DDF82EC59F96}" type="slidenum">
              <a:rPr lang="en-US" smtClean="0">
                <a:solidFill>
                  <a:srgbClr val="5B7F95"/>
                </a:solidFill>
              </a:rPr>
              <a:pPr/>
              <a:t>‹#›</a:t>
            </a:fld>
            <a:endParaRPr lang="en-US">
              <a:solidFill>
                <a:srgbClr val="5B7F95"/>
              </a:solidFill>
            </a:endParaRPr>
          </a:p>
        </p:txBody>
      </p:sp>
    </p:spTree>
    <p:extLst>
      <p:ext uri="{BB962C8B-B14F-4D97-AF65-F5344CB8AC3E}">
        <p14:creationId xmlns:p14="http://schemas.microsoft.com/office/powerpoint/2010/main" val="20657171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747881" y="6356350"/>
            <a:ext cx="2845223" cy="365125"/>
          </a:xfrm>
          <a:prstGeom prst="rect">
            <a:avLst/>
          </a:prstGeom>
        </p:spPr>
        <p:txBody>
          <a:bodyPr/>
          <a:lstStyle>
            <a:lvl1pPr algn="ctr">
              <a:defRPr/>
            </a:lvl1pPr>
          </a:lstStyle>
          <a:p>
            <a:fld id="{29260D25-0DC0-3441-93FB-DDF82EC59F96}" type="slidenum">
              <a:rPr lang="en-US" smtClean="0">
                <a:solidFill>
                  <a:srgbClr val="5B7F95"/>
                </a:solidFill>
              </a:rPr>
              <a:pPr/>
              <a:t>‹#›</a:t>
            </a:fld>
            <a:endParaRPr lang="en-US">
              <a:solidFill>
                <a:srgbClr val="5B7F95"/>
              </a:solidFill>
            </a:endParaRPr>
          </a:p>
        </p:txBody>
      </p:sp>
    </p:spTree>
    <p:extLst>
      <p:ext uri="{BB962C8B-B14F-4D97-AF65-F5344CB8AC3E}">
        <p14:creationId xmlns:p14="http://schemas.microsoft.com/office/powerpoint/2010/main" val="23049985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747881" y="6356350"/>
            <a:ext cx="2845223" cy="365125"/>
          </a:xfrm>
          <a:prstGeom prst="rect">
            <a:avLst/>
          </a:prstGeom>
        </p:spPr>
        <p:txBody>
          <a:bodyPr/>
          <a:lstStyle>
            <a:lvl1pPr algn="ctr">
              <a:defRPr/>
            </a:lvl1pPr>
          </a:lstStyle>
          <a:p>
            <a:fld id="{29260D25-0DC0-3441-93FB-DDF82EC59F96}" type="slidenum">
              <a:rPr lang="en-US" smtClean="0">
                <a:solidFill>
                  <a:srgbClr val="5B7F95"/>
                </a:solidFill>
              </a:rPr>
              <a:pPr/>
              <a:t>‹#›</a:t>
            </a:fld>
            <a:endParaRPr lang="en-US">
              <a:solidFill>
                <a:srgbClr val="5B7F95"/>
              </a:solidFill>
            </a:endParaRPr>
          </a:p>
        </p:txBody>
      </p:sp>
    </p:spTree>
    <p:extLst>
      <p:ext uri="{BB962C8B-B14F-4D97-AF65-F5344CB8AC3E}">
        <p14:creationId xmlns:p14="http://schemas.microsoft.com/office/powerpoint/2010/main" val="28717720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3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747881" y="6356350"/>
            <a:ext cx="2845223" cy="365125"/>
          </a:xfrm>
          <a:prstGeom prst="rect">
            <a:avLst/>
          </a:prstGeom>
        </p:spPr>
        <p:txBody>
          <a:bodyPr/>
          <a:lstStyle>
            <a:lvl1pPr algn="ctr">
              <a:defRPr/>
            </a:lvl1pPr>
          </a:lstStyle>
          <a:p>
            <a:fld id="{29260D25-0DC0-3441-93FB-DDF82EC59F96}" type="slidenum">
              <a:rPr lang="en-US" smtClean="0">
                <a:solidFill>
                  <a:srgbClr val="5B7F95"/>
                </a:solidFill>
              </a:rPr>
              <a:pPr/>
              <a:t>‹#›</a:t>
            </a:fld>
            <a:endParaRPr lang="en-US">
              <a:solidFill>
                <a:srgbClr val="5B7F95"/>
              </a:solidFill>
            </a:endParaRPr>
          </a:p>
        </p:txBody>
      </p:sp>
    </p:spTree>
    <p:extLst>
      <p:ext uri="{BB962C8B-B14F-4D97-AF65-F5344CB8AC3E}">
        <p14:creationId xmlns:p14="http://schemas.microsoft.com/office/powerpoint/2010/main" val="38223206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747881" y="6356350"/>
            <a:ext cx="2845223" cy="365125"/>
          </a:xfrm>
          <a:prstGeom prst="rect">
            <a:avLst/>
          </a:prstGeom>
        </p:spPr>
        <p:txBody>
          <a:bodyPr/>
          <a:lstStyle>
            <a:lvl1pPr algn="ctr">
              <a:defRPr/>
            </a:lvl1pPr>
          </a:lstStyle>
          <a:p>
            <a:fld id="{29260D25-0DC0-3441-93FB-DDF82EC59F96}" type="slidenum">
              <a:rPr lang="en-US" smtClean="0">
                <a:solidFill>
                  <a:srgbClr val="5B7F95"/>
                </a:solidFill>
              </a:rPr>
              <a:pPr/>
              <a:t>‹#›</a:t>
            </a:fld>
            <a:endParaRPr lang="en-US">
              <a:solidFill>
                <a:srgbClr val="5B7F95"/>
              </a:solidFill>
            </a:endParaRPr>
          </a:p>
        </p:txBody>
      </p:sp>
    </p:spTree>
    <p:extLst>
      <p:ext uri="{BB962C8B-B14F-4D97-AF65-F5344CB8AC3E}">
        <p14:creationId xmlns:p14="http://schemas.microsoft.com/office/powerpoint/2010/main" val="22342795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747881" y="6356350"/>
            <a:ext cx="2845223" cy="365125"/>
          </a:xfrm>
          <a:prstGeom prst="rect">
            <a:avLst/>
          </a:prstGeom>
        </p:spPr>
        <p:txBody>
          <a:bodyPr/>
          <a:lstStyle>
            <a:lvl1pPr algn="ctr">
              <a:defRPr/>
            </a:lvl1pPr>
          </a:lstStyle>
          <a:p>
            <a:fld id="{29260D25-0DC0-3441-93FB-DDF82EC59F96}" type="slidenum">
              <a:rPr lang="en-US" smtClean="0">
                <a:solidFill>
                  <a:srgbClr val="5B7F95"/>
                </a:solidFill>
              </a:rPr>
              <a:pPr/>
              <a:t>‹#›</a:t>
            </a:fld>
            <a:endParaRPr lang="en-US">
              <a:solidFill>
                <a:srgbClr val="5B7F95"/>
              </a:solidFill>
            </a:endParaRPr>
          </a:p>
        </p:txBody>
      </p:sp>
    </p:spTree>
    <p:extLst>
      <p:ext uri="{BB962C8B-B14F-4D97-AF65-F5344CB8AC3E}">
        <p14:creationId xmlns:p14="http://schemas.microsoft.com/office/powerpoint/2010/main" val="19384595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747881" y="6356350"/>
            <a:ext cx="2845223" cy="365125"/>
          </a:xfrm>
          <a:prstGeom prst="rect">
            <a:avLst/>
          </a:prstGeom>
        </p:spPr>
        <p:txBody>
          <a:bodyPr/>
          <a:lstStyle>
            <a:lvl1pPr algn="ctr">
              <a:defRPr/>
            </a:lvl1pPr>
          </a:lstStyle>
          <a:p>
            <a:fld id="{29260D25-0DC0-3441-93FB-DDF82EC59F96}" type="slidenum">
              <a:rPr lang="en-US" smtClean="0">
                <a:solidFill>
                  <a:srgbClr val="5B7F95"/>
                </a:solidFill>
              </a:rPr>
              <a:pPr/>
              <a:t>‹#›</a:t>
            </a:fld>
            <a:endParaRPr lang="en-US">
              <a:solidFill>
                <a:srgbClr val="5B7F95"/>
              </a:solidFill>
            </a:endParaRPr>
          </a:p>
        </p:txBody>
      </p:sp>
    </p:spTree>
    <p:extLst>
      <p:ext uri="{BB962C8B-B14F-4D97-AF65-F5344CB8AC3E}">
        <p14:creationId xmlns:p14="http://schemas.microsoft.com/office/powerpoint/2010/main" val="29100343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3"/>
          <p:cNvSpPr>
            <a:spLocks noGrp="1"/>
          </p:cNvSpPr>
          <p:nvPr>
            <p:ph type="sldNum" sz="quarter" idx="4"/>
          </p:nvPr>
        </p:nvSpPr>
        <p:spPr>
          <a:xfrm>
            <a:off x="0" y="6374155"/>
            <a:ext cx="12192000" cy="366183"/>
          </a:xfrm>
          <a:prstGeom prst="rect">
            <a:avLst/>
          </a:prstGeom>
        </p:spPr>
        <p:txBody>
          <a:bodyPr vert="horz" lIns="91440" tIns="45720" rIns="91440" bIns="45720" rtlCol="0" anchor="ctr"/>
          <a:lstStyle>
            <a:lvl1pPr algn="ctr">
              <a:defRPr sz="1400">
                <a:solidFill>
                  <a:schemeClr val="bg1">
                    <a:lumMod val="50000"/>
                  </a:schemeClr>
                </a:solidFill>
                <a:latin typeface="Arial"/>
                <a:cs typeface="Arial"/>
              </a:defRPr>
            </a:lvl1pPr>
          </a:lstStyle>
          <a:p>
            <a:fld id="{C33AE0FB-E366-7344-BEAE-B16616A76E41}"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394873081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 list">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185720" y="162985"/>
            <a:ext cx="12006280" cy="503767"/>
          </a:xfrm>
          <a:prstGeom prst="rect">
            <a:avLst/>
          </a:prstGeom>
        </p:spPr>
        <p:txBody>
          <a:bodyPr vert="horz" anchor="ctr" anchorCtr="0"/>
          <a:lstStyle>
            <a:lvl1pPr marL="0" indent="0">
              <a:buNone/>
              <a:defRPr sz="2667" b="0">
                <a:solidFill>
                  <a:srgbClr val="5B7F95"/>
                </a:solidFill>
              </a:defRPr>
            </a:lvl1pPr>
          </a:lstStyle>
          <a:p>
            <a:pPr lvl="0"/>
            <a:r>
              <a:rPr lang="en-US"/>
              <a:t>Click to edit master text styles</a:t>
            </a:r>
          </a:p>
        </p:txBody>
      </p:sp>
      <p:sp>
        <p:nvSpPr>
          <p:cNvPr id="5" name="Slide Number Placeholder 3"/>
          <p:cNvSpPr>
            <a:spLocks noGrp="1"/>
          </p:cNvSpPr>
          <p:nvPr>
            <p:ph type="sldNum" sz="quarter" idx="4"/>
          </p:nvPr>
        </p:nvSpPr>
        <p:spPr>
          <a:xfrm>
            <a:off x="0" y="6374155"/>
            <a:ext cx="12192000" cy="366183"/>
          </a:xfrm>
          <a:prstGeom prst="rect">
            <a:avLst/>
          </a:prstGeom>
        </p:spPr>
        <p:txBody>
          <a:bodyPr vert="horz" lIns="91440" tIns="45720" rIns="91440" bIns="45720" rtlCol="0" anchor="ctr"/>
          <a:lstStyle>
            <a:lvl1pPr algn="ctr">
              <a:defRPr sz="1333">
                <a:solidFill>
                  <a:srgbClr val="5B7F95"/>
                </a:solidFill>
                <a:latin typeface="Arial"/>
                <a:cs typeface="Arial"/>
              </a:defRPr>
            </a:lvl1pPr>
          </a:lstStyle>
          <a:p>
            <a:fld id="{C33AE0FB-E366-7344-BEAE-B16616A76E41}" type="slidenum">
              <a:rPr lang="en-US" smtClean="0"/>
              <a:pPr/>
              <a:t>‹#›</a:t>
            </a:fld>
            <a:endParaRPr lang="en-US"/>
          </a:p>
        </p:txBody>
      </p:sp>
      <p:sp>
        <p:nvSpPr>
          <p:cNvPr id="41" name="Text Placeholder 40"/>
          <p:cNvSpPr>
            <a:spLocks noGrp="1"/>
          </p:cNvSpPr>
          <p:nvPr>
            <p:ph type="body" sz="quarter" idx="11" hasCustomPrompt="1"/>
          </p:nvPr>
        </p:nvSpPr>
        <p:spPr>
          <a:xfrm>
            <a:off x="185721" y="682875"/>
            <a:ext cx="12006279" cy="360517"/>
          </a:xfrm>
          <a:prstGeom prst="rect">
            <a:avLst/>
          </a:prstGeom>
        </p:spPr>
        <p:txBody>
          <a:bodyPr anchor="ctr" anchorCtr="0"/>
          <a:lstStyle>
            <a:lvl1pPr marL="0" indent="0">
              <a:buNone/>
              <a:defRPr sz="1600">
                <a:solidFill>
                  <a:srgbClr val="5B7F95"/>
                </a:solidFill>
              </a:defRPr>
            </a:lvl1pPr>
          </a:lstStyle>
          <a:p>
            <a:pPr lvl="0"/>
            <a:r>
              <a:rPr lang="en-US"/>
              <a:t>Click to edit master text styles</a:t>
            </a:r>
          </a:p>
        </p:txBody>
      </p:sp>
      <p:sp>
        <p:nvSpPr>
          <p:cNvPr id="10" name="Text Placeholder 8"/>
          <p:cNvSpPr>
            <a:spLocks noGrp="1"/>
          </p:cNvSpPr>
          <p:nvPr>
            <p:ph type="body" sz="quarter" idx="14" hasCustomPrompt="1"/>
          </p:nvPr>
        </p:nvSpPr>
        <p:spPr>
          <a:xfrm>
            <a:off x="185721" y="1310968"/>
            <a:ext cx="11798711" cy="4883355"/>
          </a:xfrm>
          <a:prstGeom prst="rect">
            <a:avLst/>
          </a:prstGeom>
        </p:spPr>
        <p:txBody>
          <a:bodyPr vert="horz" anchor="t" anchorCtr="0"/>
          <a:lstStyle>
            <a:lvl1pPr>
              <a:defRPr sz="2133">
                <a:latin typeface="+mn-lt"/>
              </a:defRPr>
            </a:lvl1pPr>
            <a:lvl2pPr>
              <a:defRPr sz="1333">
                <a:latin typeface="+mn-lt"/>
              </a:defRPr>
            </a:lvl2pPr>
            <a:lvl3pPr>
              <a:defRPr sz="1333">
                <a:latin typeface="+mn-lt"/>
              </a:defRPr>
            </a:lvl3pPr>
            <a:lvl4pPr>
              <a:defRPr sz="1333">
                <a:latin typeface="+mn-lt"/>
              </a:defRPr>
            </a:lvl4pPr>
            <a:lvl5pPr>
              <a:defRPr sz="1333">
                <a:latin typeface="+mn-lt"/>
              </a:defRPr>
            </a:lvl5pPr>
          </a:lstStyle>
          <a:p>
            <a:pPr lvl="0"/>
            <a:r>
              <a:rPr lang="en-US"/>
              <a:t>Click to edit master list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3771063"/>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0547" y="333470"/>
            <a:ext cx="11701812" cy="597513"/>
          </a:xfrm>
        </p:spPr>
        <p:txBody>
          <a:bodyPr/>
          <a:lstStyle>
            <a:lvl1pPr algn="l">
              <a:defRPr b="0"/>
            </a:lvl1pPr>
          </a:lstStyle>
          <a:p>
            <a:r>
              <a:rPr lang="en-US"/>
              <a:t>Click To Edit Master Title Style</a:t>
            </a:r>
          </a:p>
        </p:txBody>
      </p:sp>
      <p:sp>
        <p:nvSpPr>
          <p:cNvPr id="5" name="Slide Number Placeholder 3"/>
          <p:cNvSpPr>
            <a:spLocks noGrp="1"/>
          </p:cNvSpPr>
          <p:nvPr>
            <p:ph type="sldNum" sz="quarter" idx="4"/>
          </p:nvPr>
        </p:nvSpPr>
        <p:spPr>
          <a:xfrm>
            <a:off x="0" y="6374155"/>
            <a:ext cx="12192000" cy="366183"/>
          </a:xfrm>
          <a:prstGeom prst="rect">
            <a:avLst/>
          </a:prstGeom>
        </p:spPr>
        <p:txBody>
          <a:bodyPr vert="horz" lIns="91440" tIns="45720" rIns="91440" bIns="45720" rtlCol="0" anchor="ctr"/>
          <a:lstStyle>
            <a:lvl1pPr algn="ctr">
              <a:defRPr sz="1400">
                <a:solidFill>
                  <a:schemeClr val="bg1">
                    <a:lumMod val="50000"/>
                  </a:schemeClr>
                </a:solidFill>
                <a:latin typeface="Arial"/>
                <a:cs typeface="Arial"/>
              </a:defRPr>
            </a:lvl1pPr>
          </a:lstStyle>
          <a:p>
            <a:fld id="{C33AE0FB-E366-7344-BEAE-B16616A76E41}"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1797238612"/>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Shape 89"/>
          <p:cNvSpPr>
            <a:spLocks noChangeShapeType="1"/>
          </p:cNvSpPr>
          <p:nvPr userDrawn="1"/>
        </p:nvSpPr>
        <p:spPr bwMode="auto">
          <a:xfrm>
            <a:off x="5794987" y="1191461"/>
            <a:ext cx="625396" cy="0"/>
          </a:xfrm>
          <a:prstGeom prst="line">
            <a:avLst/>
          </a:prstGeom>
          <a:noFill/>
          <a:ln w="9525">
            <a:solidFill>
              <a:srgbClr val="000000"/>
            </a:solidFill>
            <a:miter lim="400000"/>
            <a:headEnd/>
            <a:tailEnd/>
          </a:ln>
          <a:extLst>
            <a:ext uri="{909E8E84-426E-40dd-AFC4-6F175D3DCCD1}">
              <a14:hiddenFill xmlns:a14="http://schemas.microsoft.com/office/drawing/2010/main" xmlns="">
                <a:noFill/>
              </a14:hiddenFill>
            </a:ext>
          </a:extLst>
        </p:spPr>
        <p:txBody>
          <a:bodyPr lIns="25383" tIns="25383" rIns="25383" bIns="25383" anchor="ctr">
            <a:normAutofit fontScale="25000" lnSpcReduction="20000"/>
          </a:bodyPr>
          <a:lstStyle/>
          <a:p>
            <a:pPr algn="ctr" defTabSz="456870">
              <a:defRPr/>
            </a:pPr>
            <a:endParaRPr lang="en-US" sz="2400" kern="0">
              <a:solidFill>
                <a:sysClr val="windowText" lastClr="000000"/>
              </a:solidFill>
              <a:latin typeface="Calibri Light"/>
            </a:endParaRPr>
          </a:p>
        </p:txBody>
      </p:sp>
      <p:sp>
        <p:nvSpPr>
          <p:cNvPr id="7" name="Title Placeholder 1"/>
          <p:cNvSpPr>
            <a:spLocks noGrp="1"/>
          </p:cNvSpPr>
          <p:nvPr>
            <p:ph type="title"/>
          </p:nvPr>
        </p:nvSpPr>
        <p:spPr>
          <a:xfrm>
            <a:off x="1" y="355750"/>
            <a:ext cx="12191999" cy="597513"/>
          </a:xfrm>
          <a:prstGeom prst="rect">
            <a:avLst/>
          </a:prstGeom>
        </p:spPr>
        <p:txBody>
          <a:bodyPr vert="horz" lIns="91440" tIns="45720" rIns="91440" bIns="45720" rtlCol="0" anchor="ctr">
            <a:noAutofit/>
          </a:bodyPr>
          <a:lstStyle/>
          <a:p>
            <a:r>
              <a:rPr lang="en-US"/>
              <a:t>Click To Edit Master Title Style</a:t>
            </a:r>
          </a:p>
        </p:txBody>
      </p:sp>
      <p:sp>
        <p:nvSpPr>
          <p:cNvPr id="16" name="Content Placeholder 7"/>
          <p:cNvSpPr>
            <a:spLocks noGrp="1"/>
          </p:cNvSpPr>
          <p:nvPr>
            <p:ph sz="quarter" idx="13" hasCustomPrompt="1"/>
          </p:nvPr>
        </p:nvSpPr>
        <p:spPr>
          <a:xfrm>
            <a:off x="293590" y="2331251"/>
            <a:ext cx="4663981" cy="3739995"/>
          </a:xfrm>
        </p:spPr>
        <p:txBody>
          <a:bodyPr>
            <a:norm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0">
                <a:latin typeface="Calibri Light"/>
                <a:cs typeface="Calibri Light"/>
              </a:defRPr>
            </a:lvl1pPr>
            <a:lvl2pPr marL="609585" indent="0">
              <a:buNone/>
              <a:defRPr/>
            </a:lvl2pPr>
            <a:lvl3pPr marL="1219170" indent="0">
              <a:buNone/>
              <a:defRPr/>
            </a:lvl3pPr>
            <a:lvl4pPr marL="1828754" indent="0">
              <a:buNone/>
              <a:defRPr/>
            </a:lvl4pPr>
            <a:lvl5pPr marL="2438339" indent="0">
              <a:buNone/>
              <a:defRPr/>
            </a:lvl5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US"/>
              <a:t>Click to edit Master text styles. Use this for Paragraphs. Click to edit Master text styles. Use this for Paragraphs. Click to edit Master text styles. Use this for Paragraphs. Click to edit Master text styles. Use this for Paragraphs. </a:t>
            </a:r>
          </a:p>
          <a:p>
            <a:pPr marL="0" marR="0" lvl="0" indent="0" algn="l" defTabSz="609585" rtl="0" eaLnBrk="1" fontAlgn="auto" latinLnBrk="0" hangingPunct="1">
              <a:lnSpc>
                <a:spcPct val="100000"/>
              </a:lnSpc>
              <a:spcBef>
                <a:spcPct val="20000"/>
              </a:spcBef>
              <a:spcAft>
                <a:spcPts val="0"/>
              </a:spcAft>
              <a:buClrTx/>
              <a:buSzTx/>
              <a:buFont typeface="Arial"/>
              <a:buNone/>
              <a:tabLst/>
              <a:defRPr/>
            </a:pPr>
            <a:endParaRPr lang="en-US"/>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US"/>
              <a:t>Click to edit Master text styles. Use this for Paragraphs. Click to edit Master text styles. Use this for Paragraphs. Click to edit Master text styles. Use this for Paragraphs. Click to edit Master text styles. Use this for Paragraphs. Click to edit Master text styles. Use this for Paragraphs. Click to edit Master text styles. Use this for Paragraphs. Click to edit Master text styles. </a:t>
            </a:r>
          </a:p>
          <a:p>
            <a:pPr marL="0" marR="0" lvl="0" indent="0" algn="l" defTabSz="609585" rtl="0" eaLnBrk="1" fontAlgn="auto" latinLnBrk="0" hangingPunct="1">
              <a:lnSpc>
                <a:spcPct val="100000"/>
              </a:lnSpc>
              <a:spcBef>
                <a:spcPct val="20000"/>
              </a:spcBef>
              <a:spcAft>
                <a:spcPts val="0"/>
              </a:spcAft>
              <a:buClrTx/>
              <a:buSzTx/>
              <a:buFont typeface="Arial"/>
              <a:buNone/>
              <a:tabLst/>
              <a:defRPr/>
            </a:pPr>
            <a:endParaRPr lang="en-US"/>
          </a:p>
          <a:p>
            <a:pPr marL="0" marR="0" lvl="0" indent="0" algn="l" defTabSz="609585" rtl="0" eaLnBrk="1" fontAlgn="auto" latinLnBrk="0" hangingPunct="1">
              <a:lnSpc>
                <a:spcPct val="100000"/>
              </a:lnSpc>
              <a:spcBef>
                <a:spcPct val="20000"/>
              </a:spcBef>
              <a:spcAft>
                <a:spcPts val="0"/>
              </a:spcAft>
              <a:buClrTx/>
              <a:buSzTx/>
              <a:buFont typeface="Arial"/>
              <a:buNone/>
              <a:tabLst/>
              <a:defRPr/>
            </a:pPr>
            <a:endParaRPr lang="en-US"/>
          </a:p>
        </p:txBody>
      </p:sp>
      <p:sp>
        <p:nvSpPr>
          <p:cNvPr id="17" name="Subtitle 2"/>
          <p:cNvSpPr>
            <a:spLocks noGrp="1"/>
          </p:cNvSpPr>
          <p:nvPr>
            <p:ph type="subTitle" idx="1" hasCustomPrompt="1"/>
          </p:nvPr>
        </p:nvSpPr>
        <p:spPr>
          <a:xfrm>
            <a:off x="293590" y="1807676"/>
            <a:ext cx="4663981" cy="358909"/>
          </a:xfrm>
          <a:prstGeom prst="rect">
            <a:avLst/>
          </a:prstGeom>
        </p:spPr>
        <p:txBody>
          <a:bodyPr>
            <a:noAutofit/>
          </a:bodyPr>
          <a:lstStyle>
            <a:lvl1pPr marL="0" indent="0" algn="l">
              <a:buNone/>
              <a:defRPr sz="1867" b="0" i="0">
                <a:solidFill>
                  <a:srgbClr val="B40024"/>
                </a:solidFill>
                <a:latin typeface="Arial"/>
                <a:cs typeface="Arial"/>
              </a:defRPr>
            </a:lvl1pPr>
            <a:lvl2pPr marL="609189" indent="0" algn="ctr">
              <a:buNone/>
              <a:defRPr>
                <a:solidFill>
                  <a:schemeClr val="tx1">
                    <a:tint val="75000"/>
                  </a:schemeClr>
                </a:solidFill>
              </a:defRPr>
            </a:lvl2pPr>
            <a:lvl3pPr marL="1218378" indent="0" algn="ctr">
              <a:buNone/>
              <a:defRPr>
                <a:solidFill>
                  <a:schemeClr val="tx1">
                    <a:tint val="75000"/>
                  </a:schemeClr>
                </a:solidFill>
              </a:defRPr>
            </a:lvl3pPr>
            <a:lvl4pPr marL="1827566" indent="0" algn="ctr">
              <a:buNone/>
              <a:defRPr>
                <a:solidFill>
                  <a:schemeClr val="tx1">
                    <a:tint val="75000"/>
                  </a:schemeClr>
                </a:solidFill>
              </a:defRPr>
            </a:lvl4pPr>
            <a:lvl5pPr marL="2436755" indent="0" algn="ctr">
              <a:buNone/>
              <a:defRPr>
                <a:solidFill>
                  <a:schemeClr val="tx1">
                    <a:tint val="75000"/>
                  </a:schemeClr>
                </a:solidFill>
              </a:defRPr>
            </a:lvl5pPr>
            <a:lvl6pPr marL="3045944" indent="0" algn="ctr">
              <a:buNone/>
              <a:defRPr>
                <a:solidFill>
                  <a:schemeClr val="tx1">
                    <a:tint val="75000"/>
                  </a:schemeClr>
                </a:solidFill>
              </a:defRPr>
            </a:lvl6pPr>
            <a:lvl7pPr marL="3655133" indent="0" algn="ctr">
              <a:buNone/>
              <a:defRPr>
                <a:solidFill>
                  <a:schemeClr val="tx1">
                    <a:tint val="75000"/>
                  </a:schemeClr>
                </a:solidFill>
              </a:defRPr>
            </a:lvl7pPr>
            <a:lvl8pPr marL="4264321" indent="0" algn="ctr">
              <a:buNone/>
              <a:defRPr>
                <a:solidFill>
                  <a:schemeClr val="tx1">
                    <a:tint val="75000"/>
                  </a:schemeClr>
                </a:solidFill>
              </a:defRPr>
            </a:lvl8pPr>
            <a:lvl9pPr marL="4873510" indent="0" algn="ctr">
              <a:buNone/>
              <a:defRPr>
                <a:solidFill>
                  <a:schemeClr val="tx1">
                    <a:tint val="75000"/>
                  </a:schemeClr>
                </a:solidFill>
              </a:defRPr>
            </a:lvl9pPr>
          </a:lstStyle>
          <a:p>
            <a:r>
              <a:rPr lang="en-US"/>
              <a:t>Click To Edit Master Subtitle Style</a:t>
            </a:r>
          </a:p>
        </p:txBody>
      </p:sp>
      <p:sp>
        <p:nvSpPr>
          <p:cNvPr id="10" name="Slide Number Placeholder 3"/>
          <p:cNvSpPr>
            <a:spLocks noGrp="1"/>
          </p:cNvSpPr>
          <p:nvPr>
            <p:ph type="sldNum" sz="quarter" idx="4"/>
          </p:nvPr>
        </p:nvSpPr>
        <p:spPr>
          <a:xfrm>
            <a:off x="0" y="6374155"/>
            <a:ext cx="12192000" cy="366183"/>
          </a:xfrm>
          <a:prstGeom prst="rect">
            <a:avLst/>
          </a:prstGeom>
        </p:spPr>
        <p:txBody>
          <a:bodyPr vert="horz" lIns="91440" tIns="45720" rIns="91440" bIns="45720" rtlCol="0" anchor="ctr"/>
          <a:lstStyle>
            <a:lvl1pPr algn="ctr">
              <a:defRPr sz="1400">
                <a:solidFill>
                  <a:schemeClr val="bg1">
                    <a:lumMod val="50000"/>
                  </a:schemeClr>
                </a:solidFill>
                <a:latin typeface="Arial"/>
                <a:cs typeface="Arial"/>
              </a:defRPr>
            </a:lvl1pPr>
          </a:lstStyle>
          <a:p>
            <a:fld id="{C33AE0FB-E366-7344-BEAE-B16616A76E41}"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1139207236"/>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293590" y="355750"/>
            <a:ext cx="6734700" cy="597513"/>
          </a:xfrm>
          <a:prstGeom prst="rect">
            <a:avLst/>
          </a:prstGeom>
        </p:spPr>
        <p:txBody>
          <a:bodyPr vert="horz" lIns="91440" tIns="45720" rIns="91440" bIns="45720" rtlCol="0" anchor="ctr">
            <a:noAutofit/>
          </a:bodyPr>
          <a:lstStyle>
            <a:lvl1pPr algn="l">
              <a:defRPr/>
            </a:lvl1pPr>
          </a:lstStyle>
          <a:p>
            <a:r>
              <a:rPr lang="en-US"/>
              <a:t>Click To Edit Master Title Style</a:t>
            </a:r>
          </a:p>
        </p:txBody>
      </p:sp>
      <p:sp>
        <p:nvSpPr>
          <p:cNvPr id="16" name="Content Placeholder 7"/>
          <p:cNvSpPr>
            <a:spLocks noGrp="1"/>
          </p:cNvSpPr>
          <p:nvPr>
            <p:ph sz="quarter" idx="13" hasCustomPrompt="1"/>
          </p:nvPr>
        </p:nvSpPr>
        <p:spPr>
          <a:xfrm>
            <a:off x="293590" y="2331251"/>
            <a:ext cx="4663981" cy="3739995"/>
          </a:xfrm>
        </p:spPr>
        <p:txBody>
          <a:bodyPr>
            <a:norm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1600" baseline="0">
                <a:latin typeface="Calibri Light"/>
                <a:cs typeface="Calibri Light"/>
              </a:defRPr>
            </a:lvl1pPr>
            <a:lvl2pPr marL="609585" indent="0">
              <a:buNone/>
              <a:defRPr/>
            </a:lvl2pPr>
            <a:lvl3pPr marL="1219170" indent="0">
              <a:buNone/>
              <a:defRPr/>
            </a:lvl3pPr>
            <a:lvl4pPr marL="1828754" indent="0">
              <a:buNone/>
              <a:defRPr/>
            </a:lvl4pPr>
            <a:lvl5pPr marL="2438339" indent="0">
              <a:buNone/>
              <a:defRPr/>
            </a:lvl5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US"/>
              <a:t>Click to edit Master text styles. Use this for Paragraphs. Click to edit Master text styles. Use this for Paragraphs. Click to edit Master text styles. Use this for Paragraphs. Click to edit Master text styles. Use this for Paragraphs. </a:t>
            </a:r>
          </a:p>
          <a:p>
            <a:pPr marL="0" marR="0" lvl="0" indent="0" algn="l" defTabSz="609585" rtl="0" eaLnBrk="1" fontAlgn="auto" latinLnBrk="0" hangingPunct="1">
              <a:lnSpc>
                <a:spcPct val="100000"/>
              </a:lnSpc>
              <a:spcBef>
                <a:spcPct val="20000"/>
              </a:spcBef>
              <a:spcAft>
                <a:spcPts val="0"/>
              </a:spcAft>
              <a:buClrTx/>
              <a:buSzTx/>
              <a:buFont typeface="Arial"/>
              <a:buNone/>
              <a:tabLst/>
              <a:defRPr/>
            </a:pPr>
            <a:endParaRPr lang="en-US"/>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US"/>
              <a:t>Click to edit Master text styles. Use this for Paragraphs. Click to edit Master text styles. Use this for Paragraphs. Click to edit Master text styles. Use this for Paragraphs. Click to edit Master text styles. Use this for Paragraphs. Click to edit Master text styles. Use this for Paragraphs. Click to edit Master text styles. Use this for Paragraphs. Click to edit Master text styles. </a:t>
            </a:r>
          </a:p>
          <a:p>
            <a:pPr marL="0" marR="0" lvl="0" indent="0" algn="l" defTabSz="609585" rtl="0" eaLnBrk="1" fontAlgn="auto" latinLnBrk="0" hangingPunct="1">
              <a:lnSpc>
                <a:spcPct val="100000"/>
              </a:lnSpc>
              <a:spcBef>
                <a:spcPct val="20000"/>
              </a:spcBef>
              <a:spcAft>
                <a:spcPts val="0"/>
              </a:spcAft>
              <a:buClrTx/>
              <a:buSzTx/>
              <a:buFont typeface="Arial"/>
              <a:buNone/>
              <a:tabLst/>
              <a:defRPr/>
            </a:pPr>
            <a:endParaRPr lang="en-US"/>
          </a:p>
          <a:p>
            <a:pPr marL="0" marR="0" lvl="0" indent="0" algn="l" defTabSz="609585" rtl="0" eaLnBrk="1" fontAlgn="auto" latinLnBrk="0" hangingPunct="1">
              <a:lnSpc>
                <a:spcPct val="100000"/>
              </a:lnSpc>
              <a:spcBef>
                <a:spcPct val="20000"/>
              </a:spcBef>
              <a:spcAft>
                <a:spcPts val="0"/>
              </a:spcAft>
              <a:buClrTx/>
              <a:buSzTx/>
              <a:buFont typeface="Arial"/>
              <a:buNone/>
              <a:tabLst/>
              <a:defRPr/>
            </a:pPr>
            <a:endParaRPr lang="en-US"/>
          </a:p>
        </p:txBody>
      </p:sp>
      <p:sp>
        <p:nvSpPr>
          <p:cNvPr id="17" name="Subtitle 2"/>
          <p:cNvSpPr>
            <a:spLocks noGrp="1"/>
          </p:cNvSpPr>
          <p:nvPr>
            <p:ph type="subTitle" idx="1" hasCustomPrompt="1"/>
          </p:nvPr>
        </p:nvSpPr>
        <p:spPr>
          <a:xfrm>
            <a:off x="293590" y="1807676"/>
            <a:ext cx="4663981" cy="358909"/>
          </a:xfrm>
          <a:prstGeom prst="rect">
            <a:avLst/>
          </a:prstGeom>
        </p:spPr>
        <p:txBody>
          <a:bodyPr>
            <a:noAutofit/>
          </a:bodyPr>
          <a:lstStyle>
            <a:lvl1pPr marL="0" indent="0" algn="l">
              <a:buNone/>
              <a:defRPr sz="1867" b="0" i="0">
                <a:solidFill>
                  <a:srgbClr val="B40024"/>
                </a:solidFill>
                <a:latin typeface="Arial"/>
                <a:cs typeface="Arial"/>
              </a:defRPr>
            </a:lvl1pPr>
            <a:lvl2pPr marL="609189" indent="0" algn="ctr">
              <a:buNone/>
              <a:defRPr>
                <a:solidFill>
                  <a:schemeClr val="tx1">
                    <a:tint val="75000"/>
                  </a:schemeClr>
                </a:solidFill>
              </a:defRPr>
            </a:lvl2pPr>
            <a:lvl3pPr marL="1218378" indent="0" algn="ctr">
              <a:buNone/>
              <a:defRPr>
                <a:solidFill>
                  <a:schemeClr val="tx1">
                    <a:tint val="75000"/>
                  </a:schemeClr>
                </a:solidFill>
              </a:defRPr>
            </a:lvl3pPr>
            <a:lvl4pPr marL="1827566" indent="0" algn="ctr">
              <a:buNone/>
              <a:defRPr>
                <a:solidFill>
                  <a:schemeClr val="tx1">
                    <a:tint val="75000"/>
                  </a:schemeClr>
                </a:solidFill>
              </a:defRPr>
            </a:lvl4pPr>
            <a:lvl5pPr marL="2436755" indent="0" algn="ctr">
              <a:buNone/>
              <a:defRPr>
                <a:solidFill>
                  <a:schemeClr val="tx1">
                    <a:tint val="75000"/>
                  </a:schemeClr>
                </a:solidFill>
              </a:defRPr>
            </a:lvl5pPr>
            <a:lvl6pPr marL="3045944" indent="0" algn="ctr">
              <a:buNone/>
              <a:defRPr>
                <a:solidFill>
                  <a:schemeClr val="tx1">
                    <a:tint val="75000"/>
                  </a:schemeClr>
                </a:solidFill>
              </a:defRPr>
            </a:lvl6pPr>
            <a:lvl7pPr marL="3655133" indent="0" algn="ctr">
              <a:buNone/>
              <a:defRPr>
                <a:solidFill>
                  <a:schemeClr val="tx1">
                    <a:tint val="75000"/>
                  </a:schemeClr>
                </a:solidFill>
              </a:defRPr>
            </a:lvl7pPr>
            <a:lvl8pPr marL="4264321" indent="0" algn="ctr">
              <a:buNone/>
              <a:defRPr>
                <a:solidFill>
                  <a:schemeClr val="tx1">
                    <a:tint val="75000"/>
                  </a:schemeClr>
                </a:solidFill>
              </a:defRPr>
            </a:lvl8pPr>
            <a:lvl9pPr marL="4873510" indent="0" algn="ctr">
              <a:buNone/>
              <a:defRPr>
                <a:solidFill>
                  <a:schemeClr val="tx1">
                    <a:tint val="75000"/>
                  </a:schemeClr>
                </a:solidFill>
              </a:defRPr>
            </a:lvl9pPr>
          </a:lstStyle>
          <a:p>
            <a:r>
              <a:rPr lang="en-US"/>
              <a:t>Click To Edit Master Subtitle Style</a:t>
            </a:r>
          </a:p>
        </p:txBody>
      </p:sp>
      <p:sp>
        <p:nvSpPr>
          <p:cNvPr id="10" name="Slide Number Placeholder 3"/>
          <p:cNvSpPr>
            <a:spLocks noGrp="1"/>
          </p:cNvSpPr>
          <p:nvPr>
            <p:ph type="sldNum" sz="quarter" idx="4"/>
          </p:nvPr>
        </p:nvSpPr>
        <p:spPr>
          <a:xfrm>
            <a:off x="0" y="6374155"/>
            <a:ext cx="12192000" cy="366183"/>
          </a:xfrm>
          <a:prstGeom prst="rect">
            <a:avLst/>
          </a:prstGeom>
        </p:spPr>
        <p:txBody>
          <a:bodyPr vert="horz" lIns="91440" tIns="45720" rIns="91440" bIns="45720" rtlCol="0" anchor="ctr"/>
          <a:lstStyle>
            <a:lvl1pPr algn="ctr">
              <a:defRPr sz="1400">
                <a:solidFill>
                  <a:schemeClr val="bg1">
                    <a:lumMod val="50000"/>
                  </a:schemeClr>
                </a:solidFill>
                <a:latin typeface="Arial"/>
                <a:cs typeface="Arial"/>
              </a:defRPr>
            </a:lvl1pPr>
          </a:lstStyle>
          <a:p>
            <a:fld id="{C33AE0FB-E366-7344-BEAE-B16616A76E41}"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1306152621"/>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Picture Placeholder 3"/>
          <p:cNvSpPr>
            <a:spLocks noGrp="1"/>
          </p:cNvSpPr>
          <p:nvPr>
            <p:ph type="pic" sz="quarter" idx="12"/>
          </p:nvPr>
        </p:nvSpPr>
        <p:spPr>
          <a:xfrm>
            <a:off x="571361" y="1474249"/>
            <a:ext cx="3220380" cy="2789920"/>
          </a:xfrm>
          <a:solidFill>
            <a:schemeClr val="bg1">
              <a:lumMod val="85000"/>
            </a:schemeClr>
          </a:solidFill>
        </p:spPr>
        <p:txBody>
          <a:bodyPr/>
          <a:lstStyle/>
          <a:p>
            <a:endParaRPr lang="en-US"/>
          </a:p>
        </p:txBody>
      </p:sp>
      <p:sp>
        <p:nvSpPr>
          <p:cNvPr id="4" name="Content Placeholder 7"/>
          <p:cNvSpPr>
            <a:spLocks noGrp="1"/>
          </p:cNvSpPr>
          <p:nvPr>
            <p:ph sz="quarter" idx="13" hasCustomPrompt="1"/>
          </p:nvPr>
        </p:nvSpPr>
        <p:spPr>
          <a:xfrm>
            <a:off x="571361" y="4882803"/>
            <a:ext cx="3220380" cy="1246675"/>
          </a:xfrm>
        </p:spPr>
        <p:txBody>
          <a:bodyPr>
            <a:norm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1400" baseline="0">
                <a:latin typeface="Calibri Light"/>
                <a:cs typeface="Calibri Light"/>
              </a:defRPr>
            </a:lvl1pPr>
            <a:lvl2pPr marL="609585" indent="0">
              <a:buNone/>
              <a:defRPr/>
            </a:lvl2pPr>
            <a:lvl3pPr marL="1219170" indent="0">
              <a:buNone/>
              <a:defRPr/>
            </a:lvl3pPr>
            <a:lvl4pPr marL="1828754" indent="0">
              <a:buNone/>
              <a:defRPr/>
            </a:lvl4pPr>
            <a:lvl5pPr marL="2438339" indent="0">
              <a:buNone/>
              <a:defRPr/>
            </a:lvl5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US"/>
              <a:t>Click to edit Master text styles. Use this for Paragraphs. Click to edit Master text styles. Use this for Paragraphs. </a:t>
            </a:r>
          </a:p>
        </p:txBody>
      </p:sp>
      <p:sp>
        <p:nvSpPr>
          <p:cNvPr id="12" name="Picture Placeholder 3"/>
          <p:cNvSpPr>
            <a:spLocks noGrp="1"/>
          </p:cNvSpPr>
          <p:nvPr>
            <p:ph type="pic" sz="quarter" idx="14"/>
          </p:nvPr>
        </p:nvSpPr>
        <p:spPr>
          <a:xfrm>
            <a:off x="4493579" y="1474249"/>
            <a:ext cx="3220380" cy="2789920"/>
          </a:xfrm>
          <a:solidFill>
            <a:schemeClr val="bg1">
              <a:lumMod val="85000"/>
            </a:schemeClr>
          </a:solidFill>
        </p:spPr>
        <p:txBody>
          <a:bodyPr/>
          <a:lstStyle/>
          <a:p>
            <a:endParaRPr lang="en-US"/>
          </a:p>
        </p:txBody>
      </p:sp>
      <p:sp>
        <p:nvSpPr>
          <p:cNvPr id="13" name="Content Placeholder 7"/>
          <p:cNvSpPr>
            <a:spLocks noGrp="1"/>
          </p:cNvSpPr>
          <p:nvPr>
            <p:ph sz="quarter" idx="15" hasCustomPrompt="1"/>
          </p:nvPr>
        </p:nvSpPr>
        <p:spPr>
          <a:xfrm>
            <a:off x="4493579" y="4882803"/>
            <a:ext cx="3220380" cy="1246675"/>
          </a:xfrm>
        </p:spPr>
        <p:txBody>
          <a:bodyPr>
            <a:norm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1400" baseline="0">
                <a:latin typeface="Calibri Light"/>
                <a:cs typeface="Calibri Light"/>
              </a:defRPr>
            </a:lvl1pPr>
            <a:lvl2pPr marL="609585" indent="0">
              <a:buNone/>
              <a:defRPr/>
            </a:lvl2pPr>
            <a:lvl3pPr marL="1219170" indent="0">
              <a:buNone/>
              <a:defRPr/>
            </a:lvl3pPr>
            <a:lvl4pPr marL="1828754" indent="0">
              <a:buNone/>
              <a:defRPr/>
            </a:lvl4pPr>
            <a:lvl5pPr marL="2438339" indent="0">
              <a:buNone/>
              <a:defRPr/>
            </a:lvl5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US"/>
              <a:t>Click to edit Master text styles. Use this for Paragraphs. Click to edit Master text styles. Use this for Paragraphs. </a:t>
            </a:r>
          </a:p>
        </p:txBody>
      </p:sp>
      <p:sp>
        <p:nvSpPr>
          <p:cNvPr id="15" name="Picture Placeholder 3"/>
          <p:cNvSpPr>
            <a:spLocks noGrp="1"/>
          </p:cNvSpPr>
          <p:nvPr>
            <p:ph type="pic" sz="quarter" idx="16"/>
          </p:nvPr>
        </p:nvSpPr>
        <p:spPr>
          <a:xfrm>
            <a:off x="8415799" y="1474247"/>
            <a:ext cx="3220380" cy="2789920"/>
          </a:xfrm>
          <a:solidFill>
            <a:schemeClr val="bg1">
              <a:lumMod val="85000"/>
            </a:schemeClr>
          </a:solidFill>
        </p:spPr>
        <p:txBody>
          <a:bodyPr/>
          <a:lstStyle/>
          <a:p>
            <a:endParaRPr lang="en-US"/>
          </a:p>
        </p:txBody>
      </p:sp>
      <p:sp>
        <p:nvSpPr>
          <p:cNvPr id="16" name="Content Placeholder 7"/>
          <p:cNvSpPr>
            <a:spLocks noGrp="1"/>
          </p:cNvSpPr>
          <p:nvPr>
            <p:ph sz="quarter" idx="17" hasCustomPrompt="1"/>
          </p:nvPr>
        </p:nvSpPr>
        <p:spPr>
          <a:xfrm>
            <a:off x="8415799" y="4882800"/>
            <a:ext cx="3220380" cy="1246675"/>
          </a:xfrm>
        </p:spPr>
        <p:txBody>
          <a:bodyPr>
            <a:norm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1400" baseline="0">
                <a:latin typeface="Calibri Light"/>
                <a:cs typeface="Calibri Light"/>
              </a:defRPr>
            </a:lvl1pPr>
            <a:lvl2pPr marL="609585" indent="0">
              <a:buNone/>
              <a:defRPr/>
            </a:lvl2pPr>
            <a:lvl3pPr marL="1219170" indent="0">
              <a:buNone/>
              <a:defRPr/>
            </a:lvl3pPr>
            <a:lvl4pPr marL="1828754" indent="0">
              <a:buNone/>
              <a:defRPr/>
            </a:lvl4pPr>
            <a:lvl5pPr marL="2438339" indent="0">
              <a:buNone/>
              <a:defRPr/>
            </a:lvl5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US"/>
              <a:t>Click to edit Master text styles. Use this for Paragraphs. Click to edit Master text styles. Use this for Paragraphs. </a:t>
            </a:r>
          </a:p>
        </p:txBody>
      </p:sp>
      <p:sp>
        <p:nvSpPr>
          <p:cNvPr id="6" name="Title 5"/>
          <p:cNvSpPr>
            <a:spLocks noGrp="1"/>
          </p:cNvSpPr>
          <p:nvPr>
            <p:ph type="title"/>
          </p:nvPr>
        </p:nvSpPr>
        <p:spPr/>
        <p:txBody>
          <a:bodyPr/>
          <a:lstStyle/>
          <a:p>
            <a:r>
              <a:rPr lang="en-US"/>
              <a:t>Click to edit Master title style</a:t>
            </a:r>
          </a:p>
        </p:txBody>
      </p:sp>
      <p:sp>
        <p:nvSpPr>
          <p:cNvPr id="20" name="Text Placeholder 7"/>
          <p:cNvSpPr>
            <a:spLocks noGrp="1"/>
          </p:cNvSpPr>
          <p:nvPr>
            <p:ph type="body" sz="quarter" idx="19" hasCustomPrompt="1"/>
          </p:nvPr>
        </p:nvSpPr>
        <p:spPr>
          <a:xfrm>
            <a:off x="571361" y="4268671"/>
            <a:ext cx="3220379" cy="618067"/>
          </a:xfrm>
        </p:spPr>
        <p:txBody>
          <a:bodyPr>
            <a:noAutofit/>
          </a:bodyPr>
          <a:lstStyle>
            <a:lvl1pPr marL="0" indent="0" algn="ctr">
              <a:buNone/>
              <a:defRPr sz="1600" b="1" i="0">
                <a:solidFill>
                  <a:srgbClr val="B40024"/>
                </a:solidFill>
                <a:latin typeface="Arial"/>
                <a:cs typeface="Arial"/>
              </a:defRPr>
            </a:lvl1pPr>
            <a:lvl2pPr>
              <a:defRPr sz="1600" b="1" i="0">
                <a:latin typeface="Arial"/>
                <a:cs typeface="Arial"/>
              </a:defRPr>
            </a:lvl2pPr>
            <a:lvl3pPr>
              <a:defRPr sz="1600" b="1" i="0">
                <a:latin typeface="Arial"/>
                <a:cs typeface="Arial"/>
              </a:defRPr>
            </a:lvl3pPr>
            <a:lvl4pPr>
              <a:defRPr sz="1600" b="1" i="0">
                <a:latin typeface="Arial"/>
                <a:cs typeface="Arial"/>
              </a:defRPr>
            </a:lvl4pPr>
            <a:lvl5pPr>
              <a:defRPr sz="1600" b="1" i="0">
                <a:latin typeface="Arial"/>
                <a:cs typeface="Arial"/>
              </a:defRPr>
            </a:lvl5pPr>
          </a:lstStyle>
          <a:p>
            <a:pPr lvl="0"/>
            <a:r>
              <a:rPr lang="en-US"/>
              <a:t>CLICK TO EDIT MASTER TEXT STYLES</a:t>
            </a:r>
          </a:p>
        </p:txBody>
      </p:sp>
      <p:sp>
        <p:nvSpPr>
          <p:cNvPr id="21" name="Text Placeholder 7"/>
          <p:cNvSpPr>
            <a:spLocks noGrp="1"/>
          </p:cNvSpPr>
          <p:nvPr>
            <p:ph type="body" sz="quarter" idx="20" hasCustomPrompt="1"/>
          </p:nvPr>
        </p:nvSpPr>
        <p:spPr>
          <a:xfrm>
            <a:off x="4493579" y="4264167"/>
            <a:ext cx="3220379" cy="618067"/>
          </a:xfrm>
        </p:spPr>
        <p:txBody>
          <a:bodyPr>
            <a:noAutofit/>
          </a:bodyPr>
          <a:lstStyle>
            <a:lvl1pPr marL="0" indent="0" algn="ctr">
              <a:buNone/>
              <a:defRPr sz="1600" b="1" i="0">
                <a:solidFill>
                  <a:srgbClr val="B40024"/>
                </a:solidFill>
                <a:latin typeface="Arial"/>
                <a:cs typeface="Arial"/>
              </a:defRPr>
            </a:lvl1pPr>
            <a:lvl2pPr>
              <a:defRPr sz="1600" b="1" i="0">
                <a:latin typeface="Arial"/>
                <a:cs typeface="Arial"/>
              </a:defRPr>
            </a:lvl2pPr>
            <a:lvl3pPr>
              <a:defRPr sz="1600" b="1" i="0">
                <a:latin typeface="Arial"/>
                <a:cs typeface="Arial"/>
              </a:defRPr>
            </a:lvl3pPr>
            <a:lvl4pPr>
              <a:defRPr sz="1600" b="1" i="0">
                <a:latin typeface="Arial"/>
                <a:cs typeface="Arial"/>
              </a:defRPr>
            </a:lvl4pPr>
            <a:lvl5pPr>
              <a:defRPr sz="1600" b="1" i="0">
                <a:latin typeface="Arial"/>
                <a:cs typeface="Arial"/>
              </a:defRPr>
            </a:lvl5pPr>
          </a:lstStyle>
          <a:p>
            <a:pPr lvl="0"/>
            <a:r>
              <a:rPr lang="en-US"/>
              <a:t>CLICK TO EDIT MASTER TEXT STYLES</a:t>
            </a:r>
          </a:p>
        </p:txBody>
      </p:sp>
      <p:sp>
        <p:nvSpPr>
          <p:cNvPr id="22" name="Text Placeholder 7"/>
          <p:cNvSpPr>
            <a:spLocks noGrp="1"/>
          </p:cNvSpPr>
          <p:nvPr>
            <p:ph type="body" sz="quarter" idx="21" hasCustomPrompt="1"/>
          </p:nvPr>
        </p:nvSpPr>
        <p:spPr>
          <a:xfrm>
            <a:off x="8415799" y="4268671"/>
            <a:ext cx="3220379" cy="618067"/>
          </a:xfrm>
        </p:spPr>
        <p:txBody>
          <a:bodyPr>
            <a:noAutofit/>
          </a:bodyPr>
          <a:lstStyle>
            <a:lvl1pPr marL="0" indent="0" algn="ctr">
              <a:buNone/>
              <a:defRPr sz="1600" b="1" i="0">
                <a:solidFill>
                  <a:srgbClr val="B40024"/>
                </a:solidFill>
                <a:latin typeface="Arial"/>
                <a:cs typeface="Arial"/>
              </a:defRPr>
            </a:lvl1pPr>
            <a:lvl2pPr>
              <a:defRPr sz="1600" b="1" i="0">
                <a:latin typeface="Arial"/>
                <a:cs typeface="Arial"/>
              </a:defRPr>
            </a:lvl2pPr>
            <a:lvl3pPr>
              <a:defRPr sz="1600" b="1" i="0">
                <a:latin typeface="Arial"/>
                <a:cs typeface="Arial"/>
              </a:defRPr>
            </a:lvl3pPr>
            <a:lvl4pPr>
              <a:defRPr sz="1600" b="1" i="0">
                <a:latin typeface="Arial"/>
                <a:cs typeface="Arial"/>
              </a:defRPr>
            </a:lvl4pPr>
            <a:lvl5pPr>
              <a:defRPr sz="1600" b="1" i="0">
                <a:latin typeface="Arial"/>
                <a:cs typeface="Arial"/>
              </a:defRPr>
            </a:lvl5pPr>
          </a:lstStyle>
          <a:p>
            <a:pPr lvl="0"/>
            <a:r>
              <a:rPr lang="en-US"/>
              <a:t>CLICK TO EDIT MASTER TEXT STYLES</a:t>
            </a:r>
          </a:p>
        </p:txBody>
      </p:sp>
      <p:sp>
        <p:nvSpPr>
          <p:cNvPr id="14" name="Slide Number Placeholder 3"/>
          <p:cNvSpPr>
            <a:spLocks noGrp="1"/>
          </p:cNvSpPr>
          <p:nvPr>
            <p:ph type="sldNum" sz="quarter" idx="4"/>
          </p:nvPr>
        </p:nvSpPr>
        <p:spPr>
          <a:xfrm>
            <a:off x="0" y="6374155"/>
            <a:ext cx="12192000" cy="366183"/>
          </a:xfrm>
          <a:prstGeom prst="rect">
            <a:avLst/>
          </a:prstGeom>
        </p:spPr>
        <p:txBody>
          <a:bodyPr vert="horz" lIns="91440" tIns="45720" rIns="91440" bIns="45720" rtlCol="0" anchor="ctr"/>
          <a:lstStyle>
            <a:lvl1pPr algn="ctr">
              <a:defRPr sz="1400">
                <a:solidFill>
                  <a:schemeClr val="bg1">
                    <a:lumMod val="50000"/>
                  </a:schemeClr>
                </a:solidFill>
                <a:latin typeface="Arial"/>
                <a:cs typeface="Arial"/>
              </a:defRPr>
            </a:lvl1pPr>
          </a:lstStyle>
          <a:p>
            <a:fld id="{C33AE0FB-E366-7344-BEAE-B16616A76E41}"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2695626419"/>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 y="355750"/>
            <a:ext cx="12191999" cy="597513"/>
          </a:xfrm>
        </p:spPr>
        <p:txBody>
          <a:bodyPr/>
          <a:lstStyle/>
          <a:p>
            <a:r>
              <a:rPr lang="en-US"/>
              <a:t>Click To Edit Master Title Style</a:t>
            </a:r>
          </a:p>
        </p:txBody>
      </p:sp>
      <p:sp>
        <p:nvSpPr>
          <p:cNvPr id="3" name="Slide Number Placeholder 3"/>
          <p:cNvSpPr>
            <a:spLocks noGrp="1"/>
          </p:cNvSpPr>
          <p:nvPr>
            <p:ph type="sldNum" sz="quarter" idx="4"/>
          </p:nvPr>
        </p:nvSpPr>
        <p:spPr>
          <a:xfrm>
            <a:off x="0" y="6374155"/>
            <a:ext cx="12192000" cy="366183"/>
          </a:xfrm>
          <a:prstGeom prst="rect">
            <a:avLst/>
          </a:prstGeom>
        </p:spPr>
        <p:txBody>
          <a:bodyPr vert="horz" lIns="91440" tIns="45720" rIns="91440" bIns="45720" rtlCol="0" anchor="ctr"/>
          <a:lstStyle>
            <a:lvl1pPr algn="ctr">
              <a:defRPr sz="1400">
                <a:solidFill>
                  <a:schemeClr val="bg1">
                    <a:lumMod val="50000"/>
                  </a:schemeClr>
                </a:solidFill>
                <a:latin typeface="Arial"/>
                <a:cs typeface="Arial"/>
              </a:defRPr>
            </a:lvl1pPr>
          </a:lstStyle>
          <a:p>
            <a:fld id="{C33AE0FB-E366-7344-BEAE-B16616A76E41}"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504027561"/>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Text Placeholder 8"/>
          <p:cNvSpPr>
            <a:spLocks noGrp="1"/>
          </p:cNvSpPr>
          <p:nvPr>
            <p:ph type="body" sz="quarter" idx="14" hasCustomPrompt="1"/>
          </p:nvPr>
        </p:nvSpPr>
        <p:spPr>
          <a:xfrm>
            <a:off x="294217" y="1403627"/>
            <a:ext cx="4663016" cy="4667619"/>
          </a:xfrm>
        </p:spPr>
        <p:txBody>
          <a:bodyPr/>
          <a:lstStyle>
            <a:lvl1pPr marL="457189" indent="-457189">
              <a:buFont typeface="Arial"/>
              <a:buChar char="•"/>
              <a:defRPr/>
            </a:lvl1pPr>
            <a:lvl2pPr marL="1066773" indent="-457189">
              <a:buFont typeface="Arial"/>
              <a:buChar char="•"/>
              <a:defRPr/>
            </a:lvl2pPr>
            <a:lvl3pPr marL="1600160" indent="-380990">
              <a:buFont typeface="Arial"/>
              <a:buChar char="•"/>
              <a:defRPr/>
            </a:lvl3pPr>
            <a:lvl4pPr marL="2209745" indent="-380990">
              <a:buFont typeface="Arial"/>
              <a:buChar char="•"/>
              <a:defRPr/>
            </a:lvl4pPr>
            <a:lvl5pPr marL="2819330" indent="-380990">
              <a:buFont typeface="Arial"/>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hape 89"/>
          <p:cNvSpPr>
            <a:spLocks noChangeShapeType="1"/>
          </p:cNvSpPr>
          <p:nvPr userDrawn="1"/>
        </p:nvSpPr>
        <p:spPr bwMode="auto">
          <a:xfrm>
            <a:off x="310998" y="1191461"/>
            <a:ext cx="625396" cy="0"/>
          </a:xfrm>
          <a:prstGeom prst="line">
            <a:avLst/>
          </a:prstGeom>
          <a:noFill/>
          <a:ln w="9525">
            <a:solidFill>
              <a:srgbClr val="000000"/>
            </a:solidFill>
            <a:miter lim="400000"/>
            <a:headEnd/>
            <a:tailEnd/>
          </a:ln>
          <a:extLst>
            <a:ext uri="{909E8E84-426E-40dd-AFC4-6F175D3DCCD1}">
              <a14:hiddenFill xmlns:a14="http://schemas.microsoft.com/office/drawing/2010/main" xmlns="">
                <a:noFill/>
              </a14:hiddenFill>
            </a:ext>
          </a:extLst>
        </p:spPr>
        <p:txBody>
          <a:bodyPr lIns="25383" tIns="25383" rIns="25383" bIns="25383" anchor="ctr">
            <a:normAutofit fontScale="25000" lnSpcReduction="20000"/>
          </a:bodyPr>
          <a:lstStyle/>
          <a:p>
            <a:pPr defTabSz="456870">
              <a:defRPr/>
            </a:pPr>
            <a:endParaRPr lang="en-US" sz="2400" kern="0">
              <a:solidFill>
                <a:sysClr val="windowText" lastClr="000000"/>
              </a:solidFill>
              <a:latin typeface="Calibri Light"/>
            </a:endParaRPr>
          </a:p>
        </p:txBody>
      </p:sp>
      <p:sp>
        <p:nvSpPr>
          <p:cNvPr id="4" name="Text Placeholder 2"/>
          <p:cNvSpPr>
            <a:spLocks noGrp="1"/>
          </p:cNvSpPr>
          <p:nvPr>
            <p:ph type="body" sz="quarter" idx="10" hasCustomPrompt="1"/>
          </p:nvPr>
        </p:nvSpPr>
        <p:spPr>
          <a:xfrm>
            <a:off x="207145" y="272261"/>
            <a:ext cx="5196799" cy="492263"/>
          </a:xfrm>
          <a:prstGeom prst="rect">
            <a:avLst/>
          </a:prstGeom>
        </p:spPr>
        <p:txBody>
          <a:bodyPr>
            <a:noAutofit/>
          </a:bodyPr>
          <a:lstStyle>
            <a:lvl1pPr marL="0" indent="0" algn="l">
              <a:buNone/>
              <a:defRPr sz="2667" b="0">
                <a:latin typeface="Calibri Light"/>
                <a:cs typeface="Calibri Light"/>
              </a:defRPr>
            </a:lvl1pPr>
          </a:lstStyle>
          <a:p>
            <a:pPr lvl="0"/>
            <a:r>
              <a:rPr lang="en-US"/>
              <a:t>Click To Edit Master Text Styles</a:t>
            </a:r>
          </a:p>
        </p:txBody>
      </p:sp>
      <p:sp>
        <p:nvSpPr>
          <p:cNvPr id="5" name="Subtitle 2"/>
          <p:cNvSpPr>
            <a:spLocks noGrp="1"/>
          </p:cNvSpPr>
          <p:nvPr>
            <p:ph type="subTitle" idx="1" hasCustomPrompt="1"/>
          </p:nvPr>
        </p:nvSpPr>
        <p:spPr>
          <a:xfrm>
            <a:off x="207143" y="653012"/>
            <a:ext cx="5888859" cy="464219"/>
          </a:xfrm>
          <a:prstGeom prst="rect">
            <a:avLst/>
          </a:prstGeom>
        </p:spPr>
        <p:txBody>
          <a:bodyPr>
            <a:noAutofit/>
          </a:bodyPr>
          <a:lstStyle>
            <a:lvl1pPr marL="0" indent="0" algn="l">
              <a:buNone/>
              <a:defRPr sz="2667" b="1" i="0">
                <a:solidFill>
                  <a:schemeClr val="tx1"/>
                </a:solidFill>
                <a:latin typeface="Arial"/>
                <a:cs typeface="Arial"/>
              </a:defRPr>
            </a:lvl1pPr>
            <a:lvl2pPr marL="609189" indent="0" algn="ctr">
              <a:buNone/>
              <a:defRPr>
                <a:solidFill>
                  <a:schemeClr val="tx1">
                    <a:tint val="75000"/>
                  </a:schemeClr>
                </a:solidFill>
              </a:defRPr>
            </a:lvl2pPr>
            <a:lvl3pPr marL="1218378" indent="0" algn="ctr">
              <a:buNone/>
              <a:defRPr>
                <a:solidFill>
                  <a:schemeClr val="tx1">
                    <a:tint val="75000"/>
                  </a:schemeClr>
                </a:solidFill>
              </a:defRPr>
            </a:lvl3pPr>
            <a:lvl4pPr marL="1827566" indent="0" algn="ctr">
              <a:buNone/>
              <a:defRPr>
                <a:solidFill>
                  <a:schemeClr val="tx1">
                    <a:tint val="75000"/>
                  </a:schemeClr>
                </a:solidFill>
              </a:defRPr>
            </a:lvl4pPr>
            <a:lvl5pPr marL="2436755" indent="0" algn="ctr">
              <a:buNone/>
              <a:defRPr>
                <a:solidFill>
                  <a:schemeClr val="tx1">
                    <a:tint val="75000"/>
                  </a:schemeClr>
                </a:solidFill>
              </a:defRPr>
            </a:lvl5pPr>
            <a:lvl6pPr marL="3045944" indent="0" algn="ctr">
              <a:buNone/>
              <a:defRPr>
                <a:solidFill>
                  <a:schemeClr val="tx1">
                    <a:tint val="75000"/>
                  </a:schemeClr>
                </a:solidFill>
              </a:defRPr>
            </a:lvl6pPr>
            <a:lvl7pPr marL="3655133" indent="0" algn="ctr">
              <a:buNone/>
              <a:defRPr>
                <a:solidFill>
                  <a:schemeClr val="tx1">
                    <a:tint val="75000"/>
                  </a:schemeClr>
                </a:solidFill>
              </a:defRPr>
            </a:lvl7pPr>
            <a:lvl8pPr marL="4264321" indent="0" algn="ctr">
              <a:buNone/>
              <a:defRPr>
                <a:solidFill>
                  <a:schemeClr val="tx1">
                    <a:tint val="75000"/>
                  </a:schemeClr>
                </a:solidFill>
              </a:defRPr>
            </a:lvl8pPr>
            <a:lvl9pPr marL="4873510" indent="0" algn="ctr">
              <a:buNone/>
              <a:defRPr>
                <a:solidFill>
                  <a:schemeClr val="tx1">
                    <a:tint val="75000"/>
                  </a:schemeClr>
                </a:solidFill>
              </a:defRPr>
            </a:lvl9pPr>
          </a:lstStyle>
          <a:p>
            <a:r>
              <a:rPr lang="en-US"/>
              <a:t>Click To Edit Master Subtitle Style</a:t>
            </a:r>
          </a:p>
        </p:txBody>
      </p:sp>
      <p:sp>
        <p:nvSpPr>
          <p:cNvPr id="6" name="Slide Number Placeholder 3"/>
          <p:cNvSpPr>
            <a:spLocks noGrp="1"/>
          </p:cNvSpPr>
          <p:nvPr>
            <p:ph type="sldNum" sz="quarter" idx="4"/>
          </p:nvPr>
        </p:nvSpPr>
        <p:spPr>
          <a:xfrm>
            <a:off x="0" y="6374155"/>
            <a:ext cx="12192000" cy="366183"/>
          </a:xfrm>
          <a:prstGeom prst="rect">
            <a:avLst/>
          </a:prstGeom>
        </p:spPr>
        <p:txBody>
          <a:bodyPr vert="horz" lIns="91440" tIns="45720" rIns="91440" bIns="45720" rtlCol="0" anchor="ctr"/>
          <a:lstStyle>
            <a:lvl1pPr algn="ctr">
              <a:defRPr sz="1400">
                <a:solidFill>
                  <a:schemeClr val="bg1">
                    <a:lumMod val="50000"/>
                  </a:schemeClr>
                </a:solidFill>
                <a:latin typeface="Arial"/>
                <a:cs typeface="Arial"/>
              </a:defRPr>
            </a:lvl1pPr>
          </a:lstStyle>
          <a:p>
            <a:fld id="{C33AE0FB-E366-7344-BEAE-B16616A76E41}"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3867939193"/>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9" name="Text Placeholder 8"/>
          <p:cNvSpPr>
            <a:spLocks noGrp="1"/>
          </p:cNvSpPr>
          <p:nvPr>
            <p:ph type="body" sz="quarter" idx="14" hasCustomPrompt="1"/>
          </p:nvPr>
        </p:nvSpPr>
        <p:spPr>
          <a:xfrm>
            <a:off x="5741940" y="1403627"/>
            <a:ext cx="5911272" cy="4667619"/>
          </a:xfrm>
        </p:spPr>
        <p:txBody>
          <a:bodyPr/>
          <a:lstStyle>
            <a:lvl1pPr marL="457189" indent="-457189">
              <a:buFont typeface="Arial"/>
              <a:buChar char="•"/>
              <a:defRPr/>
            </a:lvl1pPr>
            <a:lvl2pPr marL="1066773" indent="-457189">
              <a:buFont typeface="Arial"/>
              <a:buChar char="•"/>
              <a:defRPr/>
            </a:lvl2pPr>
            <a:lvl3pPr marL="1600160" indent="-380990">
              <a:buFont typeface="Arial"/>
              <a:buChar char="•"/>
              <a:defRPr/>
            </a:lvl3pPr>
            <a:lvl4pPr marL="2209745" indent="-380990">
              <a:buFont typeface="Arial"/>
              <a:buChar char="•"/>
              <a:defRPr/>
            </a:lvl4pPr>
            <a:lvl5pPr marL="2819330" indent="-380990">
              <a:buFont typeface="Arial"/>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hape 89"/>
          <p:cNvSpPr>
            <a:spLocks noChangeShapeType="1"/>
          </p:cNvSpPr>
          <p:nvPr userDrawn="1"/>
        </p:nvSpPr>
        <p:spPr bwMode="auto">
          <a:xfrm>
            <a:off x="310998" y="1191461"/>
            <a:ext cx="625396" cy="0"/>
          </a:xfrm>
          <a:prstGeom prst="line">
            <a:avLst/>
          </a:prstGeom>
          <a:noFill/>
          <a:ln w="9525">
            <a:solidFill>
              <a:srgbClr val="000000"/>
            </a:solidFill>
            <a:miter lim="400000"/>
            <a:headEnd/>
            <a:tailEnd/>
          </a:ln>
          <a:extLst>
            <a:ext uri="{909E8E84-426E-40dd-AFC4-6F175D3DCCD1}">
              <a14:hiddenFill xmlns:a14="http://schemas.microsoft.com/office/drawing/2010/main" xmlns="">
                <a:noFill/>
              </a14:hiddenFill>
            </a:ext>
          </a:extLst>
        </p:spPr>
        <p:txBody>
          <a:bodyPr lIns="25383" tIns="25383" rIns="25383" bIns="25383" anchor="ctr">
            <a:normAutofit fontScale="25000" lnSpcReduction="20000"/>
          </a:bodyPr>
          <a:lstStyle/>
          <a:p>
            <a:pPr defTabSz="456870">
              <a:defRPr/>
            </a:pPr>
            <a:endParaRPr lang="en-US" sz="2400" kern="0">
              <a:solidFill>
                <a:sysClr val="windowText" lastClr="000000"/>
              </a:solidFill>
              <a:latin typeface="Calibri Light"/>
            </a:endParaRPr>
          </a:p>
        </p:txBody>
      </p:sp>
      <p:sp>
        <p:nvSpPr>
          <p:cNvPr id="4" name="Text Placeholder 2"/>
          <p:cNvSpPr>
            <a:spLocks noGrp="1"/>
          </p:cNvSpPr>
          <p:nvPr>
            <p:ph type="body" sz="quarter" idx="10" hasCustomPrompt="1"/>
          </p:nvPr>
        </p:nvSpPr>
        <p:spPr>
          <a:xfrm>
            <a:off x="207145" y="272261"/>
            <a:ext cx="5196799" cy="492263"/>
          </a:xfrm>
          <a:prstGeom prst="rect">
            <a:avLst/>
          </a:prstGeom>
        </p:spPr>
        <p:txBody>
          <a:bodyPr>
            <a:noAutofit/>
          </a:bodyPr>
          <a:lstStyle>
            <a:lvl1pPr marL="0" indent="0" algn="l">
              <a:buNone/>
              <a:defRPr sz="2667" b="0">
                <a:latin typeface="Calibri Light"/>
                <a:cs typeface="Calibri Light"/>
              </a:defRPr>
            </a:lvl1pPr>
          </a:lstStyle>
          <a:p>
            <a:pPr lvl="0"/>
            <a:r>
              <a:rPr lang="en-US"/>
              <a:t>Click To Edit Master Text Styles</a:t>
            </a:r>
          </a:p>
        </p:txBody>
      </p:sp>
      <p:sp>
        <p:nvSpPr>
          <p:cNvPr id="5" name="Subtitle 2"/>
          <p:cNvSpPr>
            <a:spLocks noGrp="1"/>
          </p:cNvSpPr>
          <p:nvPr>
            <p:ph type="subTitle" idx="1" hasCustomPrompt="1"/>
          </p:nvPr>
        </p:nvSpPr>
        <p:spPr>
          <a:xfrm>
            <a:off x="207143" y="653012"/>
            <a:ext cx="5888859" cy="464219"/>
          </a:xfrm>
          <a:prstGeom prst="rect">
            <a:avLst/>
          </a:prstGeom>
        </p:spPr>
        <p:txBody>
          <a:bodyPr>
            <a:noAutofit/>
          </a:bodyPr>
          <a:lstStyle>
            <a:lvl1pPr marL="0" indent="0" algn="l">
              <a:buNone/>
              <a:defRPr sz="2667" b="1" i="0">
                <a:solidFill>
                  <a:schemeClr val="tx1"/>
                </a:solidFill>
                <a:latin typeface="Arial"/>
                <a:cs typeface="Arial"/>
              </a:defRPr>
            </a:lvl1pPr>
            <a:lvl2pPr marL="609189" indent="0" algn="ctr">
              <a:buNone/>
              <a:defRPr>
                <a:solidFill>
                  <a:schemeClr val="tx1">
                    <a:tint val="75000"/>
                  </a:schemeClr>
                </a:solidFill>
              </a:defRPr>
            </a:lvl2pPr>
            <a:lvl3pPr marL="1218378" indent="0" algn="ctr">
              <a:buNone/>
              <a:defRPr>
                <a:solidFill>
                  <a:schemeClr val="tx1">
                    <a:tint val="75000"/>
                  </a:schemeClr>
                </a:solidFill>
              </a:defRPr>
            </a:lvl3pPr>
            <a:lvl4pPr marL="1827566" indent="0" algn="ctr">
              <a:buNone/>
              <a:defRPr>
                <a:solidFill>
                  <a:schemeClr val="tx1">
                    <a:tint val="75000"/>
                  </a:schemeClr>
                </a:solidFill>
              </a:defRPr>
            </a:lvl4pPr>
            <a:lvl5pPr marL="2436755" indent="0" algn="ctr">
              <a:buNone/>
              <a:defRPr>
                <a:solidFill>
                  <a:schemeClr val="tx1">
                    <a:tint val="75000"/>
                  </a:schemeClr>
                </a:solidFill>
              </a:defRPr>
            </a:lvl5pPr>
            <a:lvl6pPr marL="3045944" indent="0" algn="ctr">
              <a:buNone/>
              <a:defRPr>
                <a:solidFill>
                  <a:schemeClr val="tx1">
                    <a:tint val="75000"/>
                  </a:schemeClr>
                </a:solidFill>
              </a:defRPr>
            </a:lvl6pPr>
            <a:lvl7pPr marL="3655133" indent="0" algn="ctr">
              <a:buNone/>
              <a:defRPr>
                <a:solidFill>
                  <a:schemeClr val="tx1">
                    <a:tint val="75000"/>
                  </a:schemeClr>
                </a:solidFill>
              </a:defRPr>
            </a:lvl7pPr>
            <a:lvl8pPr marL="4264321" indent="0" algn="ctr">
              <a:buNone/>
              <a:defRPr>
                <a:solidFill>
                  <a:schemeClr val="tx1">
                    <a:tint val="75000"/>
                  </a:schemeClr>
                </a:solidFill>
              </a:defRPr>
            </a:lvl8pPr>
            <a:lvl9pPr marL="4873510" indent="0" algn="ctr">
              <a:buNone/>
              <a:defRPr>
                <a:solidFill>
                  <a:schemeClr val="tx1">
                    <a:tint val="75000"/>
                  </a:schemeClr>
                </a:solidFill>
              </a:defRPr>
            </a:lvl9pPr>
          </a:lstStyle>
          <a:p>
            <a:r>
              <a:rPr lang="en-US"/>
              <a:t>Click To Edit Master Subtitle Style</a:t>
            </a:r>
          </a:p>
        </p:txBody>
      </p:sp>
      <p:sp>
        <p:nvSpPr>
          <p:cNvPr id="6" name="Slide Number Placeholder 3"/>
          <p:cNvSpPr>
            <a:spLocks noGrp="1"/>
          </p:cNvSpPr>
          <p:nvPr>
            <p:ph type="sldNum" sz="quarter" idx="4"/>
          </p:nvPr>
        </p:nvSpPr>
        <p:spPr>
          <a:xfrm>
            <a:off x="0" y="6374155"/>
            <a:ext cx="12192000" cy="366183"/>
          </a:xfrm>
          <a:prstGeom prst="rect">
            <a:avLst/>
          </a:prstGeom>
        </p:spPr>
        <p:txBody>
          <a:bodyPr vert="horz" lIns="91440" tIns="45720" rIns="91440" bIns="45720" rtlCol="0" anchor="ctr"/>
          <a:lstStyle>
            <a:lvl1pPr algn="ctr">
              <a:defRPr sz="1400">
                <a:solidFill>
                  <a:schemeClr val="bg1">
                    <a:lumMod val="50000"/>
                  </a:schemeClr>
                </a:solidFill>
                <a:latin typeface="Arial"/>
                <a:cs typeface="Arial"/>
              </a:defRPr>
            </a:lvl1pPr>
          </a:lstStyle>
          <a:p>
            <a:fld id="{C33AE0FB-E366-7344-BEAE-B16616A76E41}"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3219911669"/>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Shape 89"/>
          <p:cNvSpPr>
            <a:spLocks noChangeShapeType="1"/>
          </p:cNvSpPr>
          <p:nvPr userDrawn="1"/>
        </p:nvSpPr>
        <p:spPr bwMode="auto">
          <a:xfrm>
            <a:off x="310998" y="1191461"/>
            <a:ext cx="625396" cy="0"/>
          </a:xfrm>
          <a:prstGeom prst="line">
            <a:avLst/>
          </a:prstGeom>
          <a:noFill/>
          <a:ln w="9525">
            <a:solidFill>
              <a:schemeClr val="bg1"/>
            </a:solidFill>
            <a:miter lim="400000"/>
            <a:headEnd/>
            <a:tailEnd/>
          </a:ln>
          <a:extLst>
            <a:ext uri="{909E8E84-426E-40dd-AFC4-6F175D3DCCD1}">
              <a14:hiddenFill xmlns:a14="http://schemas.microsoft.com/office/drawing/2010/main" xmlns="">
                <a:noFill/>
              </a14:hiddenFill>
            </a:ext>
          </a:extLst>
        </p:spPr>
        <p:txBody>
          <a:bodyPr lIns="25383" tIns="25383" rIns="25383" bIns="25383" anchor="ctr">
            <a:normAutofit fontScale="25000" lnSpcReduction="20000"/>
          </a:bodyPr>
          <a:lstStyle/>
          <a:p>
            <a:pPr defTabSz="456870">
              <a:defRPr/>
            </a:pPr>
            <a:endParaRPr lang="en-US" sz="2400" kern="0">
              <a:solidFill>
                <a:sysClr val="windowText" lastClr="000000"/>
              </a:solidFill>
              <a:latin typeface="Calibri Light"/>
            </a:endParaRPr>
          </a:p>
        </p:txBody>
      </p:sp>
      <p:sp>
        <p:nvSpPr>
          <p:cNvPr id="4" name="Text Placeholder 2"/>
          <p:cNvSpPr>
            <a:spLocks noGrp="1"/>
          </p:cNvSpPr>
          <p:nvPr>
            <p:ph type="body" sz="quarter" idx="10" hasCustomPrompt="1"/>
          </p:nvPr>
        </p:nvSpPr>
        <p:spPr>
          <a:xfrm>
            <a:off x="207145" y="272261"/>
            <a:ext cx="5196799" cy="492263"/>
          </a:xfrm>
          <a:prstGeom prst="rect">
            <a:avLst/>
          </a:prstGeom>
        </p:spPr>
        <p:txBody>
          <a:bodyPr>
            <a:noAutofit/>
          </a:bodyPr>
          <a:lstStyle>
            <a:lvl1pPr marL="0" indent="0" algn="l">
              <a:buNone/>
              <a:defRPr sz="2667" b="0">
                <a:solidFill>
                  <a:schemeClr val="bg1"/>
                </a:solidFill>
                <a:latin typeface="Calibri Light"/>
                <a:cs typeface="Calibri Light"/>
              </a:defRPr>
            </a:lvl1pPr>
          </a:lstStyle>
          <a:p>
            <a:pPr lvl="0"/>
            <a:r>
              <a:rPr lang="en-US"/>
              <a:t>Click To Edit Master Text Styles</a:t>
            </a:r>
          </a:p>
        </p:txBody>
      </p:sp>
      <p:sp>
        <p:nvSpPr>
          <p:cNvPr id="5" name="Subtitle 2"/>
          <p:cNvSpPr>
            <a:spLocks noGrp="1"/>
          </p:cNvSpPr>
          <p:nvPr>
            <p:ph type="subTitle" idx="1" hasCustomPrompt="1"/>
          </p:nvPr>
        </p:nvSpPr>
        <p:spPr>
          <a:xfrm>
            <a:off x="207143" y="653012"/>
            <a:ext cx="5888859" cy="464219"/>
          </a:xfrm>
          <a:prstGeom prst="rect">
            <a:avLst/>
          </a:prstGeom>
        </p:spPr>
        <p:txBody>
          <a:bodyPr>
            <a:noAutofit/>
          </a:bodyPr>
          <a:lstStyle>
            <a:lvl1pPr marL="0" indent="0" algn="l">
              <a:buNone/>
              <a:defRPr sz="2667" b="1" i="0">
                <a:solidFill>
                  <a:schemeClr val="bg1"/>
                </a:solidFill>
                <a:latin typeface="Arial"/>
                <a:cs typeface="Arial"/>
              </a:defRPr>
            </a:lvl1pPr>
            <a:lvl2pPr marL="609189" indent="0" algn="ctr">
              <a:buNone/>
              <a:defRPr>
                <a:solidFill>
                  <a:schemeClr val="tx1">
                    <a:tint val="75000"/>
                  </a:schemeClr>
                </a:solidFill>
              </a:defRPr>
            </a:lvl2pPr>
            <a:lvl3pPr marL="1218378" indent="0" algn="ctr">
              <a:buNone/>
              <a:defRPr>
                <a:solidFill>
                  <a:schemeClr val="tx1">
                    <a:tint val="75000"/>
                  </a:schemeClr>
                </a:solidFill>
              </a:defRPr>
            </a:lvl3pPr>
            <a:lvl4pPr marL="1827566" indent="0" algn="ctr">
              <a:buNone/>
              <a:defRPr>
                <a:solidFill>
                  <a:schemeClr val="tx1">
                    <a:tint val="75000"/>
                  </a:schemeClr>
                </a:solidFill>
              </a:defRPr>
            </a:lvl4pPr>
            <a:lvl5pPr marL="2436755" indent="0" algn="ctr">
              <a:buNone/>
              <a:defRPr>
                <a:solidFill>
                  <a:schemeClr val="tx1">
                    <a:tint val="75000"/>
                  </a:schemeClr>
                </a:solidFill>
              </a:defRPr>
            </a:lvl5pPr>
            <a:lvl6pPr marL="3045944" indent="0" algn="ctr">
              <a:buNone/>
              <a:defRPr>
                <a:solidFill>
                  <a:schemeClr val="tx1">
                    <a:tint val="75000"/>
                  </a:schemeClr>
                </a:solidFill>
              </a:defRPr>
            </a:lvl6pPr>
            <a:lvl7pPr marL="3655133" indent="0" algn="ctr">
              <a:buNone/>
              <a:defRPr>
                <a:solidFill>
                  <a:schemeClr val="tx1">
                    <a:tint val="75000"/>
                  </a:schemeClr>
                </a:solidFill>
              </a:defRPr>
            </a:lvl7pPr>
            <a:lvl8pPr marL="4264321" indent="0" algn="ctr">
              <a:buNone/>
              <a:defRPr>
                <a:solidFill>
                  <a:schemeClr val="tx1">
                    <a:tint val="75000"/>
                  </a:schemeClr>
                </a:solidFill>
              </a:defRPr>
            </a:lvl8pPr>
            <a:lvl9pPr marL="4873510" indent="0" algn="ctr">
              <a:buNone/>
              <a:defRPr>
                <a:solidFill>
                  <a:schemeClr val="tx1">
                    <a:tint val="75000"/>
                  </a:schemeClr>
                </a:solidFill>
              </a:defRPr>
            </a:lvl9pPr>
          </a:lstStyle>
          <a:p>
            <a:r>
              <a:rPr lang="en-US"/>
              <a:t>Click To Edit Master Subtitle Style</a:t>
            </a:r>
          </a:p>
        </p:txBody>
      </p:sp>
      <p:sp>
        <p:nvSpPr>
          <p:cNvPr id="6" name="Slide Number Placeholder 3"/>
          <p:cNvSpPr>
            <a:spLocks noGrp="1"/>
          </p:cNvSpPr>
          <p:nvPr>
            <p:ph type="sldNum" sz="quarter" idx="4"/>
          </p:nvPr>
        </p:nvSpPr>
        <p:spPr>
          <a:xfrm>
            <a:off x="0" y="6374155"/>
            <a:ext cx="12192000" cy="366183"/>
          </a:xfrm>
          <a:prstGeom prst="rect">
            <a:avLst/>
          </a:prstGeom>
        </p:spPr>
        <p:txBody>
          <a:bodyPr vert="horz" lIns="91440" tIns="45720" rIns="91440" bIns="45720" rtlCol="0" anchor="ctr"/>
          <a:lstStyle>
            <a:lvl1pPr algn="ctr">
              <a:defRPr sz="1400">
                <a:solidFill>
                  <a:schemeClr val="bg1">
                    <a:lumMod val="50000"/>
                  </a:schemeClr>
                </a:solidFill>
                <a:latin typeface="Arial"/>
                <a:cs typeface="Arial"/>
              </a:defRPr>
            </a:lvl1pPr>
          </a:lstStyle>
          <a:p>
            <a:fld id="{C33AE0FB-E366-7344-BEAE-B16616A76E41}" type="slidenum">
              <a:rPr lang="en-US" smtClean="0">
                <a:solidFill>
                  <a:prstClr val="white">
                    <a:lumMod val="50000"/>
                  </a:prstClr>
                </a:solidFill>
              </a:rPr>
              <a:pPr/>
              <a:t>‹#›</a:t>
            </a:fld>
            <a:endParaRPr lang="en-US">
              <a:solidFill>
                <a:prstClr val="white">
                  <a:lumMod val="50000"/>
                </a:prstClr>
              </a:solidFill>
            </a:endParaRPr>
          </a:p>
        </p:txBody>
      </p:sp>
      <p:sp>
        <p:nvSpPr>
          <p:cNvPr id="7" name="Text Placeholder 8"/>
          <p:cNvSpPr>
            <a:spLocks noGrp="1"/>
          </p:cNvSpPr>
          <p:nvPr>
            <p:ph type="body" sz="quarter" idx="14" hasCustomPrompt="1"/>
          </p:nvPr>
        </p:nvSpPr>
        <p:spPr>
          <a:xfrm>
            <a:off x="294217" y="1403627"/>
            <a:ext cx="4663016" cy="4667619"/>
          </a:xfrm>
        </p:spPr>
        <p:txBody>
          <a:bodyPr/>
          <a:lstStyle>
            <a:lvl1pPr marL="457189" indent="-457189">
              <a:buFont typeface="Arial"/>
              <a:buChar char="•"/>
              <a:defRPr>
                <a:solidFill>
                  <a:srgbClr val="FFFFFF"/>
                </a:solidFill>
              </a:defRPr>
            </a:lvl1pPr>
            <a:lvl2pPr marL="1066773" indent="-457189">
              <a:buFont typeface="Arial"/>
              <a:buChar char="•"/>
              <a:defRPr>
                <a:solidFill>
                  <a:srgbClr val="FFFFFF"/>
                </a:solidFill>
              </a:defRPr>
            </a:lvl2pPr>
            <a:lvl3pPr marL="1600160" indent="-380990">
              <a:buFont typeface="Arial"/>
              <a:buChar char="•"/>
              <a:defRPr>
                <a:solidFill>
                  <a:srgbClr val="FFFFFF"/>
                </a:solidFill>
              </a:defRPr>
            </a:lvl3pPr>
            <a:lvl4pPr marL="2209745" indent="-380990">
              <a:buFont typeface="Arial"/>
              <a:buChar char="•"/>
              <a:defRPr>
                <a:solidFill>
                  <a:srgbClr val="FFFFFF"/>
                </a:solidFill>
              </a:defRPr>
            </a:lvl4pPr>
            <a:lvl5pPr marL="2819330" indent="-380990">
              <a:buFont typeface="Arial"/>
              <a:buChar cha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1210040"/>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Shape 89"/>
          <p:cNvSpPr>
            <a:spLocks noChangeShapeType="1"/>
          </p:cNvSpPr>
          <p:nvPr userDrawn="1"/>
        </p:nvSpPr>
        <p:spPr bwMode="auto">
          <a:xfrm>
            <a:off x="310998" y="1191461"/>
            <a:ext cx="625396" cy="0"/>
          </a:xfrm>
          <a:prstGeom prst="line">
            <a:avLst/>
          </a:prstGeom>
          <a:noFill/>
          <a:ln w="9525">
            <a:solidFill>
              <a:schemeClr val="bg1"/>
            </a:solidFill>
            <a:miter lim="400000"/>
            <a:headEnd/>
            <a:tailEnd/>
          </a:ln>
          <a:extLst>
            <a:ext uri="{909E8E84-426E-40dd-AFC4-6F175D3DCCD1}">
              <a14:hiddenFill xmlns:a14="http://schemas.microsoft.com/office/drawing/2010/main" xmlns="">
                <a:noFill/>
              </a14:hiddenFill>
            </a:ext>
          </a:extLst>
        </p:spPr>
        <p:txBody>
          <a:bodyPr lIns="25383" tIns="25383" rIns="25383" bIns="25383" anchor="ctr">
            <a:normAutofit fontScale="25000" lnSpcReduction="20000"/>
          </a:bodyPr>
          <a:lstStyle/>
          <a:p>
            <a:pPr defTabSz="456870">
              <a:defRPr/>
            </a:pPr>
            <a:endParaRPr lang="en-US" sz="2400" kern="0">
              <a:solidFill>
                <a:sysClr val="windowText" lastClr="000000"/>
              </a:solidFill>
              <a:latin typeface="Calibri Light"/>
            </a:endParaRPr>
          </a:p>
        </p:txBody>
      </p:sp>
      <p:sp>
        <p:nvSpPr>
          <p:cNvPr id="4" name="Text Placeholder 2"/>
          <p:cNvSpPr>
            <a:spLocks noGrp="1"/>
          </p:cNvSpPr>
          <p:nvPr>
            <p:ph type="body" sz="quarter" idx="10" hasCustomPrompt="1"/>
          </p:nvPr>
        </p:nvSpPr>
        <p:spPr>
          <a:xfrm>
            <a:off x="207145" y="272261"/>
            <a:ext cx="5196799" cy="492263"/>
          </a:xfrm>
          <a:prstGeom prst="rect">
            <a:avLst/>
          </a:prstGeom>
        </p:spPr>
        <p:txBody>
          <a:bodyPr>
            <a:noAutofit/>
          </a:bodyPr>
          <a:lstStyle>
            <a:lvl1pPr marL="0" indent="0" algn="l">
              <a:buNone/>
              <a:defRPr sz="2667" b="0">
                <a:solidFill>
                  <a:schemeClr val="bg1"/>
                </a:solidFill>
                <a:latin typeface="Calibri Light"/>
                <a:cs typeface="Calibri Light"/>
              </a:defRPr>
            </a:lvl1pPr>
          </a:lstStyle>
          <a:p>
            <a:pPr lvl="0"/>
            <a:r>
              <a:rPr lang="en-US"/>
              <a:t>Click To Edit Master Text Styles</a:t>
            </a:r>
          </a:p>
        </p:txBody>
      </p:sp>
      <p:sp>
        <p:nvSpPr>
          <p:cNvPr id="5" name="Subtitle 2"/>
          <p:cNvSpPr>
            <a:spLocks noGrp="1"/>
          </p:cNvSpPr>
          <p:nvPr>
            <p:ph type="subTitle" idx="1" hasCustomPrompt="1"/>
          </p:nvPr>
        </p:nvSpPr>
        <p:spPr>
          <a:xfrm>
            <a:off x="207143" y="653012"/>
            <a:ext cx="5888859" cy="464219"/>
          </a:xfrm>
          <a:prstGeom prst="rect">
            <a:avLst/>
          </a:prstGeom>
        </p:spPr>
        <p:txBody>
          <a:bodyPr>
            <a:noAutofit/>
          </a:bodyPr>
          <a:lstStyle>
            <a:lvl1pPr marL="0" indent="0" algn="l">
              <a:buNone/>
              <a:defRPr sz="2667" b="1" i="0">
                <a:solidFill>
                  <a:schemeClr val="bg1"/>
                </a:solidFill>
                <a:latin typeface="Arial"/>
                <a:cs typeface="Arial"/>
              </a:defRPr>
            </a:lvl1pPr>
            <a:lvl2pPr marL="609189" indent="0" algn="ctr">
              <a:buNone/>
              <a:defRPr>
                <a:solidFill>
                  <a:schemeClr val="tx1">
                    <a:tint val="75000"/>
                  </a:schemeClr>
                </a:solidFill>
              </a:defRPr>
            </a:lvl2pPr>
            <a:lvl3pPr marL="1218378" indent="0" algn="ctr">
              <a:buNone/>
              <a:defRPr>
                <a:solidFill>
                  <a:schemeClr val="tx1">
                    <a:tint val="75000"/>
                  </a:schemeClr>
                </a:solidFill>
              </a:defRPr>
            </a:lvl3pPr>
            <a:lvl4pPr marL="1827566" indent="0" algn="ctr">
              <a:buNone/>
              <a:defRPr>
                <a:solidFill>
                  <a:schemeClr val="tx1">
                    <a:tint val="75000"/>
                  </a:schemeClr>
                </a:solidFill>
              </a:defRPr>
            </a:lvl4pPr>
            <a:lvl5pPr marL="2436755" indent="0" algn="ctr">
              <a:buNone/>
              <a:defRPr>
                <a:solidFill>
                  <a:schemeClr val="tx1">
                    <a:tint val="75000"/>
                  </a:schemeClr>
                </a:solidFill>
              </a:defRPr>
            </a:lvl5pPr>
            <a:lvl6pPr marL="3045944" indent="0" algn="ctr">
              <a:buNone/>
              <a:defRPr>
                <a:solidFill>
                  <a:schemeClr val="tx1">
                    <a:tint val="75000"/>
                  </a:schemeClr>
                </a:solidFill>
              </a:defRPr>
            </a:lvl6pPr>
            <a:lvl7pPr marL="3655133" indent="0" algn="ctr">
              <a:buNone/>
              <a:defRPr>
                <a:solidFill>
                  <a:schemeClr val="tx1">
                    <a:tint val="75000"/>
                  </a:schemeClr>
                </a:solidFill>
              </a:defRPr>
            </a:lvl7pPr>
            <a:lvl8pPr marL="4264321" indent="0" algn="ctr">
              <a:buNone/>
              <a:defRPr>
                <a:solidFill>
                  <a:schemeClr val="tx1">
                    <a:tint val="75000"/>
                  </a:schemeClr>
                </a:solidFill>
              </a:defRPr>
            </a:lvl8pPr>
            <a:lvl9pPr marL="4873510" indent="0" algn="ctr">
              <a:buNone/>
              <a:defRPr>
                <a:solidFill>
                  <a:schemeClr val="tx1">
                    <a:tint val="75000"/>
                  </a:schemeClr>
                </a:solidFill>
              </a:defRPr>
            </a:lvl9pPr>
          </a:lstStyle>
          <a:p>
            <a:r>
              <a:rPr lang="en-US"/>
              <a:t>Click To Edit Master Subtitle Style</a:t>
            </a:r>
          </a:p>
        </p:txBody>
      </p:sp>
      <p:sp>
        <p:nvSpPr>
          <p:cNvPr id="6" name="Slide Number Placeholder 3"/>
          <p:cNvSpPr>
            <a:spLocks noGrp="1"/>
          </p:cNvSpPr>
          <p:nvPr>
            <p:ph type="sldNum" sz="quarter" idx="4"/>
          </p:nvPr>
        </p:nvSpPr>
        <p:spPr>
          <a:xfrm>
            <a:off x="0" y="6374155"/>
            <a:ext cx="12192000" cy="366183"/>
          </a:xfrm>
          <a:prstGeom prst="rect">
            <a:avLst/>
          </a:prstGeom>
        </p:spPr>
        <p:txBody>
          <a:bodyPr vert="horz" lIns="91440" tIns="45720" rIns="91440" bIns="45720" rtlCol="0" anchor="ctr"/>
          <a:lstStyle>
            <a:lvl1pPr algn="ctr">
              <a:defRPr sz="1400">
                <a:solidFill>
                  <a:schemeClr val="bg1">
                    <a:lumMod val="50000"/>
                  </a:schemeClr>
                </a:solidFill>
                <a:latin typeface="Arial"/>
                <a:cs typeface="Arial"/>
              </a:defRPr>
            </a:lvl1pPr>
          </a:lstStyle>
          <a:p>
            <a:fld id="{C33AE0FB-E366-7344-BEAE-B16616A76E41}" type="slidenum">
              <a:rPr lang="en-US" smtClean="0">
                <a:solidFill>
                  <a:prstClr val="white">
                    <a:lumMod val="50000"/>
                  </a:prstClr>
                </a:solidFill>
              </a:rPr>
              <a:pPr/>
              <a:t>‹#›</a:t>
            </a:fld>
            <a:endParaRPr lang="en-US">
              <a:solidFill>
                <a:prstClr val="white">
                  <a:lumMod val="50000"/>
                </a:prstClr>
              </a:solidFill>
            </a:endParaRPr>
          </a:p>
        </p:txBody>
      </p:sp>
      <p:sp>
        <p:nvSpPr>
          <p:cNvPr id="8" name="Text Placeholder 8"/>
          <p:cNvSpPr>
            <a:spLocks noGrp="1"/>
          </p:cNvSpPr>
          <p:nvPr>
            <p:ph type="body" sz="quarter" idx="14" hasCustomPrompt="1"/>
          </p:nvPr>
        </p:nvSpPr>
        <p:spPr>
          <a:xfrm>
            <a:off x="5741940" y="1403627"/>
            <a:ext cx="5911272" cy="4667619"/>
          </a:xfrm>
        </p:spPr>
        <p:txBody>
          <a:bodyPr/>
          <a:lstStyle>
            <a:lvl1pPr marL="457189" indent="-457189">
              <a:buFont typeface="Arial"/>
              <a:buChar char="•"/>
              <a:defRPr>
                <a:solidFill>
                  <a:srgbClr val="FFFFFF"/>
                </a:solidFill>
              </a:defRPr>
            </a:lvl1pPr>
            <a:lvl2pPr marL="1066773" indent="-457189">
              <a:buFont typeface="Arial"/>
              <a:buChar char="•"/>
              <a:defRPr>
                <a:solidFill>
                  <a:srgbClr val="FFFFFF"/>
                </a:solidFill>
              </a:defRPr>
            </a:lvl2pPr>
            <a:lvl3pPr marL="1600160" indent="-380990">
              <a:buFont typeface="Arial"/>
              <a:buChar char="•"/>
              <a:defRPr>
                <a:solidFill>
                  <a:srgbClr val="FFFFFF"/>
                </a:solidFill>
              </a:defRPr>
            </a:lvl3pPr>
            <a:lvl4pPr marL="2209745" indent="-380990">
              <a:buFont typeface="Arial"/>
              <a:buChar char="•"/>
              <a:defRPr>
                <a:solidFill>
                  <a:srgbClr val="FFFFFF"/>
                </a:solidFill>
              </a:defRPr>
            </a:lvl4pPr>
            <a:lvl5pPr marL="2819330" indent="-380990">
              <a:buFont typeface="Arial"/>
              <a:buChar cha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9446397"/>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top left subtitle_Bold">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207141" y="272261"/>
            <a:ext cx="10555163" cy="492263"/>
          </a:xfrm>
          <a:prstGeom prst="rect">
            <a:avLst/>
          </a:prstGeom>
        </p:spPr>
        <p:txBody>
          <a:bodyPr>
            <a:noAutofit/>
          </a:bodyPr>
          <a:lstStyle>
            <a:lvl1pPr marL="0" indent="0" algn="l">
              <a:buNone/>
              <a:defRPr sz="2667" b="0">
                <a:latin typeface="Calibri Light"/>
                <a:cs typeface="Calibri Light"/>
              </a:defRPr>
            </a:lvl1pPr>
          </a:lstStyle>
          <a:p>
            <a:pPr lvl="0"/>
            <a:r>
              <a:rPr lang="en-US"/>
              <a:t>Click To Edit Master Text Styles</a:t>
            </a:r>
          </a:p>
        </p:txBody>
      </p:sp>
      <p:sp>
        <p:nvSpPr>
          <p:cNvPr id="6" name="Shape 89"/>
          <p:cNvSpPr>
            <a:spLocks noChangeShapeType="1"/>
          </p:cNvSpPr>
          <p:nvPr userDrawn="1"/>
        </p:nvSpPr>
        <p:spPr bwMode="auto">
          <a:xfrm>
            <a:off x="310998" y="1191461"/>
            <a:ext cx="625396" cy="0"/>
          </a:xfrm>
          <a:prstGeom prst="line">
            <a:avLst/>
          </a:prstGeom>
          <a:noFill/>
          <a:ln w="9525">
            <a:solidFill>
              <a:srgbClr val="000000"/>
            </a:solidFill>
            <a:miter lim="400000"/>
            <a:headEnd/>
            <a:tailEnd/>
          </a:ln>
          <a:extLst>
            <a:ext uri="{909E8E84-426E-40dd-AFC4-6F175D3DCCD1}">
              <a14:hiddenFill xmlns:a14="http://schemas.microsoft.com/office/drawing/2010/main" xmlns="">
                <a:noFill/>
              </a14:hiddenFill>
            </a:ext>
          </a:extLst>
        </p:spPr>
        <p:txBody>
          <a:bodyPr lIns="25383" tIns="25383" rIns="25383" bIns="25383" anchor="ctr">
            <a:normAutofit fontScale="25000" lnSpcReduction="20000"/>
          </a:bodyPr>
          <a:lstStyle/>
          <a:p>
            <a:pPr defTabSz="456870">
              <a:defRPr/>
            </a:pPr>
            <a:endParaRPr lang="en-US" sz="2400" kern="0">
              <a:solidFill>
                <a:sysClr val="windowText" lastClr="000000"/>
              </a:solidFill>
              <a:latin typeface="Calibri Light"/>
            </a:endParaRPr>
          </a:p>
        </p:txBody>
      </p:sp>
      <p:sp>
        <p:nvSpPr>
          <p:cNvPr id="4" name="Picture Placeholder 3"/>
          <p:cNvSpPr>
            <a:spLocks noGrp="1"/>
          </p:cNvSpPr>
          <p:nvPr>
            <p:ph type="pic" sz="quarter" idx="12"/>
          </p:nvPr>
        </p:nvSpPr>
        <p:spPr>
          <a:xfrm>
            <a:off x="6222608" y="1600200"/>
            <a:ext cx="5969392" cy="4525433"/>
          </a:xfrm>
          <a:solidFill>
            <a:schemeClr val="bg1">
              <a:lumMod val="85000"/>
            </a:schemeClr>
          </a:solidFill>
        </p:spPr>
        <p:txBody>
          <a:bodyPr/>
          <a:lstStyle/>
          <a:p>
            <a:endParaRPr lang="en-US"/>
          </a:p>
        </p:txBody>
      </p:sp>
      <p:sp>
        <p:nvSpPr>
          <p:cNvPr id="7" name="Subtitle 2"/>
          <p:cNvSpPr>
            <a:spLocks noGrp="1"/>
          </p:cNvSpPr>
          <p:nvPr>
            <p:ph type="subTitle" idx="1" hasCustomPrompt="1"/>
          </p:nvPr>
        </p:nvSpPr>
        <p:spPr>
          <a:xfrm>
            <a:off x="207142" y="653012"/>
            <a:ext cx="9473700" cy="464219"/>
          </a:xfrm>
          <a:prstGeom prst="rect">
            <a:avLst/>
          </a:prstGeom>
        </p:spPr>
        <p:txBody>
          <a:bodyPr>
            <a:noAutofit/>
          </a:bodyPr>
          <a:lstStyle>
            <a:lvl1pPr marL="0" indent="0" algn="l">
              <a:buNone/>
              <a:defRPr sz="2667" b="1" i="0">
                <a:solidFill>
                  <a:schemeClr val="tx1"/>
                </a:solidFill>
                <a:latin typeface="Arial"/>
                <a:cs typeface="Arial"/>
              </a:defRPr>
            </a:lvl1pPr>
            <a:lvl2pPr marL="609189" indent="0" algn="ctr">
              <a:buNone/>
              <a:defRPr>
                <a:solidFill>
                  <a:schemeClr val="tx1">
                    <a:tint val="75000"/>
                  </a:schemeClr>
                </a:solidFill>
              </a:defRPr>
            </a:lvl2pPr>
            <a:lvl3pPr marL="1218378" indent="0" algn="ctr">
              <a:buNone/>
              <a:defRPr>
                <a:solidFill>
                  <a:schemeClr val="tx1">
                    <a:tint val="75000"/>
                  </a:schemeClr>
                </a:solidFill>
              </a:defRPr>
            </a:lvl3pPr>
            <a:lvl4pPr marL="1827566" indent="0" algn="ctr">
              <a:buNone/>
              <a:defRPr>
                <a:solidFill>
                  <a:schemeClr val="tx1">
                    <a:tint val="75000"/>
                  </a:schemeClr>
                </a:solidFill>
              </a:defRPr>
            </a:lvl4pPr>
            <a:lvl5pPr marL="2436755" indent="0" algn="ctr">
              <a:buNone/>
              <a:defRPr>
                <a:solidFill>
                  <a:schemeClr val="tx1">
                    <a:tint val="75000"/>
                  </a:schemeClr>
                </a:solidFill>
              </a:defRPr>
            </a:lvl5pPr>
            <a:lvl6pPr marL="3045944" indent="0" algn="ctr">
              <a:buNone/>
              <a:defRPr>
                <a:solidFill>
                  <a:schemeClr val="tx1">
                    <a:tint val="75000"/>
                  </a:schemeClr>
                </a:solidFill>
              </a:defRPr>
            </a:lvl6pPr>
            <a:lvl7pPr marL="3655133" indent="0" algn="ctr">
              <a:buNone/>
              <a:defRPr>
                <a:solidFill>
                  <a:schemeClr val="tx1">
                    <a:tint val="75000"/>
                  </a:schemeClr>
                </a:solidFill>
              </a:defRPr>
            </a:lvl7pPr>
            <a:lvl8pPr marL="4264321" indent="0" algn="ctr">
              <a:buNone/>
              <a:defRPr>
                <a:solidFill>
                  <a:schemeClr val="tx1">
                    <a:tint val="75000"/>
                  </a:schemeClr>
                </a:solidFill>
              </a:defRPr>
            </a:lvl8pPr>
            <a:lvl9pPr marL="4873510" indent="0" algn="ctr">
              <a:buNone/>
              <a:defRPr>
                <a:solidFill>
                  <a:schemeClr val="tx1">
                    <a:tint val="75000"/>
                  </a:schemeClr>
                </a:solidFill>
              </a:defRPr>
            </a:lvl9pPr>
          </a:lstStyle>
          <a:p>
            <a:r>
              <a:rPr lang="en-US"/>
              <a:t>Click To Edit Master Subtitle Style</a:t>
            </a:r>
          </a:p>
        </p:txBody>
      </p:sp>
      <p:sp>
        <p:nvSpPr>
          <p:cNvPr id="8" name="Content Placeholder 2"/>
          <p:cNvSpPr>
            <a:spLocks noGrp="1"/>
          </p:cNvSpPr>
          <p:nvPr>
            <p:ph idx="13" hasCustomPrompt="1"/>
          </p:nvPr>
        </p:nvSpPr>
        <p:spPr>
          <a:xfrm>
            <a:off x="609600" y="1600201"/>
            <a:ext cx="5613008" cy="4525433"/>
          </a:xfrm>
        </p:spPr>
        <p:txBody>
          <a:bodyPr/>
          <a:lstStyle>
            <a:lvl1pPr marL="457189" indent="-457189">
              <a:buFont typeface="Arial"/>
              <a:buChar char="•"/>
              <a:defRPr sz="2667" b="0"/>
            </a:lvl1pPr>
            <a:lvl2pPr marL="990575" indent="-380990">
              <a:buFont typeface="Arial"/>
              <a:buChar char="•"/>
              <a:defRPr/>
            </a:lvl2pPr>
            <a:lvl3pPr marL="1523962" indent="-304792">
              <a:buFont typeface="Arial"/>
              <a:buChar char="•"/>
              <a:defRPr sz="2133" b="1"/>
            </a:lvl3pPr>
            <a:lvl4pPr marL="2133547" indent="-304792">
              <a:buFont typeface="Arial"/>
              <a:buChar char="•"/>
              <a:defRPr/>
            </a:lvl4pPr>
            <a:lvl5pPr marL="2743131" indent="-304792">
              <a:buFont typeface="Arial"/>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3"/>
          <p:cNvSpPr>
            <a:spLocks noGrp="1"/>
          </p:cNvSpPr>
          <p:nvPr>
            <p:ph type="sldNum" sz="quarter" idx="4"/>
          </p:nvPr>
        </p:nvSpPr>
        <p:spPr>
          <a:xfrm>
            <a:off x="0" y="6374155"/>
            <a:ext cx="12192000" cy="366183"/>
          </a:xfrm>
          <a:prstGeom prst="rect">
            <a:avLst/>
          </a:prstGeom>
        </p:spPr>
        <p:txBody>
          <a:bodyPr vert="horz" lIns="91440" tIns="45720" rIns="91440" bIns="45720" rtlCol="0" anchor="ctr"/>
          <a:lstStyle>
            <a:lvl1pPr algn="ctr">
              <a:defRPr sz="1400">
                <a:solidFill>
                  <a:schemeClr val="bg1">
                    <a:lumMod val="50000"/>
                  </a:schemeClr>
                </a:solidFill>
                <a:latin typeface="Arial"/>
                <a:cs typeface="Arial"/>
              </a:defRPr>
            </a:lvl1pPr>
          </a:lstStyle>
          <a:p>
            <a:fld id="{C33AE0FB-E366-7344-BEAE-B16616A76E41}"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313516839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ubtitle + list+image">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185720" y="162985"/>
            <a:ext cx="12006280" cy="503767"/>
          </a:xfrm>
          <a:prstGeom prst="rect">
            <a:avLst/>
          </a:prstGeom>
        </p:spPr>
        <p:txBody>
          <a:bodyPr vert="horz" anchor="ctr" anchorCtr="0"/>
          <a:lstStyle>
            <a:lvl1pPr marL="0" indent="0">
              <a:buNone/>
              <a:defRPr sz="2667" b="0">
                <a:solidFill>
                  <a:srgbClr val="5B7F95"/>
                </a:solidFill>
              </a:defRPr>
            </a:lvl1pPr>
          </a:lstStyle>
          <a:p>
            <a:pPr lvl="0"/>
            <a:r>
              <a:rPr lang="en-US"/>
              <a:t>Click to edit master text styles</a:t>
            </a:r>
          </a:p>
        </p:txBody>
      </p:sp>
      <p:sp>
        <p:nvSpPr>
          <p:cNvPr id="5" name="Slide Number Placeholder 3"/>
          <p:cNvSpPr>
            <a:spLocks noGrp="1"/>
          </p:cNvSpPr>
          <p:nvPr>
            <p:ph type="sldNum" sz="quarter" idx="4"/>
          </p:nvPr>
        </p:nvSpPr>
        <p:spPr>
          <a:xfrm>
            <a:off x="0" y="6374155"/>
            <a:ext cx="12192000" cy="366183"/>
          </a:xfrm>
          <a:prstGeom prst="rect">
            <a:avLst/>
          </a:prstGeom>
        </p:spPr>
        <p:txBody>
          <a:bodyPr vert="horz" lIns="91440" tIns="45720" rIns="91440" bIns="45720" rtlCol="0" anchor="ctr"/>
          <a:lstStyle>
            <a:lvl1pPr algn="ctr">
              <a:defRPr sz="1333">
                <a:solidFill>
                  <a:srgbClr val="5B7F95"/>
                </a:solidFill>
                <a:latin typeface="Arial"/>
                <a:cs typeface="Arial"/>
              </a:defRPr>
            </a:lvl1pPr>
          </a:lstStyle>
          <a:p>
            <a:fld id="{C33AE0FB-E366-7344-BEAE-B16616A76E41}" type="slidenum">
              <a:rPr lang="en-US" smtClean="0"/>
              <a:pPr/>
              <a:t>‹#›</a:t>
            </a:fld>
            <a:endParaRPr lang="en-US"/>
          </a:p>
        </p:txBody>
      </p:sp>
      <p:sp>
        <p:nvSpPr>
          <p:cNvPr id="41" name="Text Placeholder 40"/>
          <p:cNvSpPr>
            <a:spLocks noGrp="1"/>
          </p:cNvSpPr>
          <p:nvPr>
            <p:ph type="body" sz="quarter" idx="11" hasCustomPrompt="1"/>
          </p:nvPr>
        </p:nvSpPr>
        <p:spPr>
          <a:xfrm>
            <a:off x="185721" y="682875"/>
            <a:ext cx="12006279" cy="360517"/>
          </a:xfrm>
          <a:prstGeom prst="rect">
            <a:avLst/>
          </a:prstGeom>
        </p:spPr>
        <p:txBody>
          <a:bodyPr anchor="ctr" anchorCtr="0"/>
          <a:lstStyle>
            <a:lvl1pPr marL="0" indent="0">
              <a:buNone/>
              <a:defRPr sz="1600">
                <a:solidFill>
                  <a:srgbClr val="5B7F95"/>
                </a:solidFill>
              </a:defRPr>
            </a:lvl1pPr>
          </a:lstStyle>
          <a:p>
            <a:pPr lvl="0"/>
            <a:r>
              <a:rPr lang="en-US"/>
              <a:t>Click to edit master text styles</a:t>
            </a:r>
          </a:p>
        </p:txBody>
      </p:sp>
      <p:sp>
        <p:nvSpPr>
          <p:cNvPr id="10" name="Text Placeholder 8"/>
          <p:cNvSpPr>
            <a:spLocks noGrp="1"/>
          </p:cNvSpPr>
          <p:nvPr>
            <p:ph type="body" sz="quarter" idx="14" hasCustomPrompt="1"/>
          </p:nvPr>
        </p:nvSpPr>
        <p:spPr>
          <a:xfrm>
            <a:off x="185721" y="1310969"/>
            <a:ext cx="11798711" cy="2373609"/>
          </a:xfrm>
          <a:prstGeom prst="rect">
            <a:avLst/>
          </a:prstGeom>
          <a:noFill/>
        </p:spPr>
        <p:txBody>
          <a:bodyPr vert="horz" anchor="t" anchorCtr="0"/>
          <a:lstStyle>
            <a:lvl1pPr>
              <a:defRPr sz="2133">
                <a:latin typeface="+mn-lt"/>
              </a:defRPr>
            </a:lvl1pPr>
            <a:lvl2pPr>
              <a:defRPr sz="1333">
                <a:latin typeface="+mn-lt"/>
              </a:defRPr>
            </a:lvl2pPr>
            <a:lvl3pPr>
              <a:defRPr sz="1333">
                <a:latin typeface="+mn-lt"/>
              </a:defRPr>
            </a:lvl3pPr>
            <a:lvl4pPr>
              <a:defRPr sz="1333">
                <a:latin typeface="+mn-lt"/>
              </a:defRPr>
            </a:lvl4pPr>
            <a:lvl5pPr>
              <a:defRPr sz="1333">
                <a:latin typeface="+mn-lt"/>
              </a:defRPr>
            </a:lvl5pPr>
          </a:lstStyle>
          <a:p>
            <a:pPr lvl="0"/>
            <a:r>
              <a:rPr lang="en-US"/>
              <a:t>Click to edit master list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quarter" idx="15" hasCustomPrompt="1"/>
          </p:nvPr>
        </p:nvSpPr>
        <p:spPr>
          <a:xfrm>
            <a:off x="0" y="3791068"/>
            <a:ext cx="12192000" cy="2427699"/>
          </a:xfrm>
          <a:prstGeom prst="rect">
            <a:avLst/>
          </a:prstGeom>
        </p:spPr>
        <p:txBody>
          <a:bodyPr vert="horz"/>
          <a:lstStyle>
            <a:lvl1pPr>
              <a:defRPr sz="2133">
                <a:latin typeface="+mn-lt"/>
              </a:defRPr>
            </a:lvl1pPr>
            <a:lvl2pPr>
              <a:defRPr sz="1333">
                <a:latin typeface="+mn-lt"/>
              </a:defRPr>
            </a:lvl2pPr>
            <a:lvl3pPr>
              <a:defRPr sz="1333">
                <a:latin typeface="+mn-lt"/>
              </a:defRPr>
            </a:lvl3pPr>
            <a:lvl4pPr>
              <a:defRPr sz="1333">
                <a:latin typeface="+mn-lt"/>
              </a:defRPr>
            </a:lvl4pPr>
            <a:lvl5pPr>
              <a:defRPr sz="1333">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1978046"/>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Slide Number Placeholder 3"/>
          <p:cNvSpPr>
            <a:spLocks noGrp="1"/>
          </p:cNvSpPr>
          <p:nvPr>
            <p:ph type="sldNum" sz="quarter" idx="4"/>
          </p:nvPr>
        </p:nvSpPr>
        <p:spPr>
          <a:xfrm>
            <a:off x="0" y="6374155"/>
            <a:ext cx="12192000" cy="366183"/>
          </a:xfrm>
          <a:prstGeom prst="rect">
            <a:avLst/>
          </a:prstGeom>
        </p:spPr>
        <p:txBody>
          <a:bodyPr vert="horz" lIns="91440" tIns="45720" rIns="91440" bIns="45720" rtlCol="0" anchor="ctr"/>
          <a:lstStyle>
            <a:lvl1pPr algn="ctr">
              <a:defRPr sz="1400">
                <a:solidFill>
                  <a:schemeClr val="bg1">
                    <a:lumMod val="50000"/>
                  </a:schemeClr>
                </a:solidFill>
                <a:latin typeface="Arial"/>
                <a:cs typeface="Arial"/>
              </a:defRPr>
            </a:lvl1pPr>
          </a:lstStyle>
          <a:p>
            <a:fld id="{C33AE0FB-E366-7344-BEAE-B16616A76E41}"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293503029"/>
      </p:ext>
    </p:extLst>
  </p:cSld>
  <p:clrMapOvr>
    <a:masterClrMapping/>
  </p:clrMapOvr>
  <p:transition spd="slow">
    <p:push dir="u"/>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p:cNvSpPr>
            <a:spLocks noGrp="1"/>
          </p:cNvSpPr>
          <p:nvPr>
            <p:ph type="body" sz="quarter" idx="10" hasCustomPrompt="1"/>
          </p:nvPr>
        </p:nvSpPr>
        <p:spPr>
          <a:xfrm>
            <a:off x="0" y="272261"/>
            <a:ext cx="12192000" cy="492263"/>
          </a:xfrm>
          <a:prstGeom prst="rect">
            <a:avLst/>
          </a:prstGeom>
        </p:spPr>
        <p:txBody>
          <a:bodyPr>
            <a:noAutofit/>
          </a:bodyPr>
          <a:lstStyle>
            <a:lvl1pPr marL="0" indent="0" algn="ctr">
              <a:buNone/>
              <a:defRPr sz="2667" b="0">
                <a:latin typeface="Calibri Light"/>
                <a:cs typeface="Calibri Light"/>
              </a:defRPr>
            </a:lvl1pPr>
          </a:lstStyle>
          <a:p>
            <a:pPr lvl="0"/>
            <a:r>
              <a:rPr lang="en-US"/>
              <a:t>Click To Edit Master Text Styles</a:t>
            </a:r>
          </a:p>
        </p:txBody>
      </p:sp>
      <p:sp>
        <p:nvSpPr>
          <p:cNvPr id="11" name="Shape 89"/>
          <p:cNvSpPr>
            <a:spLocks noChangeShapeType="1"/>
          </p:cNvSpPr>
          <p:nvPr userDrawn="1"/>
        </p:nvSpPr>
        <p:spPr bwMode="auto">
          <a:xfrm>
            <a:off x="5650598" y="1191461"/>
            <a:ext cx="625396" cy="0"/>
          </a:xfrm>
          <a:prstGeom prst="line">
            <a:avLst/>
          </a:prstGeom>
          <a:noFill/>
          <a:ln w="9525">
            <a:solidFill>
              <a:srgbClr val="000000"/>
            </a:solidFill>
            <a:miter lim="400000"/>
            <a:headEnd/>
            <a:tailEnd/>
          </a:ln>
          <a:extLst>
            <a:ext uri="{909E8E84-426E-40dd-AFC4-6F175D3DCCD1}">
              <a14:hiddenFill xmlns:a14="http://schemas.microsoft.com/office/drawing/2010/main" xmlns="">
                <a:noFill/>
              </a14:hiddenFill>
            </a:ext>
          </a:extLst>
        </p:spPr>
        <p:txBody>
          <a:bodyPr lIns="25383" tIns="25383" rIns="25383" bIns="25383" anchor="ctr">
            <a:normAutofit fontScale="25000" lnSpcReduction="20000"/>
          </a:bodyPr>
          <a:lstStyle/>
          <a:p>
            <a:pPr algn="ctr" defTabSz="456870">
              <a:defRPr/>
            </a:pPr>
            <a:endParaRPr lang="en-US" sz="2400" kern="0">
              <a:solidFill>
                <a:sysClr val="windowText" lastClr="000000"/>
              </a:solidFill>
              <a:latin typeface="Calibri Light"/>
            </a:endParaRPr>
          </a:p>
        </p:txBody>
      </p:sp>
      <p:sp>
        <p:nvSpPr>
          <p:cNvPr id="12" name="Subtitle 2"/>
          <p:cNvSpPr>
            <a:spLocks noGrp="1"/>
          </p:cNvSpPr>
          <p:nvPr>
            <p:ph type="subTitle" idx="11" hasCustomPrompt="1"/>
          </p:nvPr>
        </p:nvSpPr>
        <p:spPr>
          <a:xfrm>
            <a:off x="0" y="642623"/>
            <a:ext cx="12192000" cy="464219"/>
          </a:xfrm>
          <a:prstGeom prst="rect">
            <a:avLst/>
          </a:prstGeom>
        </p:spPr>
        <p:txBody>
          <a:bodyPr>
            <a:noAutofit/>
          </a:bodyPr>
          <a:lstStyle>
            <a:lvl1pPr marL="0" indent="0" algn="ctr">
              <a:buNone/>
              <a:defRPr sz="2667" b="1" i="0">
                <a:solidFill>
                  <a:schemeClr val="tx1"/>
                </a:solidFill>
                <a:latin typeface="Arial"/>
                <a:cs typeface="Arial"/>
              </a:defRPr>
            </a:lvl1pPr>
            <a:lvl2pPr marL="609189" indent="0" algn="ctr">
              <a:buNone/>
              <a:defRPr>
                <a:solidFill>
                  <a:schemeClr val="tx1">
                    <a:tint val="75000"/>
                  </a:schemeClr>
                </a:solidFill>
              </a:defRPr>
            </a:lvl2pPr>
            <a:lvl3pPr marL="1218378" indent="0" algn="ctr">
              <a:buNone/>
              <a:defRPr>
                <a:solidFill>
                  <a:schemeClr val="tx1">
                    <a:tint val="75000"/>
                  </a:schemeClr>
                </a:solidFill>
              </a:defRPr>
            </a:lvl3pPr>
            <a:lvl4pPr marL="1827566" indent="0" algn="ctr">
              <a:buNone/>
              <a:defRPr>
                <a:solidFill>
                  <a:schemeClr val="tx1">
                    <a:tint val="75000"/>
                  </a:schemeClr>
                </a:solidFill>
              </a:defRPr>
            </a:lvl4pPr>
            <a:lvl5pPr marL="2436755" indent="0" algn="ctr">
              <a:buNone/>
              <a:defRPr>
                <a:solidFill>
                  <a:schemeClr val="tx1">
                    <a:tint val="75000"/>
                  </a:schemeClr>
                </a:solidFill>
              </a:defRPr>
            </a:lvl5pPr>
            <a:lvl6pPr marL="3045944" indent="0" algn="ctr">
              <a:buNone/>
              <a:defRPr>
                <a:solidFill>
                  <a:schemeClr val="tx1">
                    <a:tint val="75000"/>
                  </a:schemeClr>
                </a:solidFill>
              </a:defRPr>
            </a:lvl6pPr>
            <a:lvl7pPr marL="3655133" indent="0" algn="ctr">
              <a:buNone/>
              <a:defRPr>
                <a:solidFill>
                  <a:schemeClr val="tx1">
                    <a:tint val="75000"/>
                  </a:schemeClr>
                </a:solidFill>
              </a:defRPr>
            </a:lvl7pPr>
            <a:lvl8pPr marL="4264321" indent="0" algn="ctr">
              <a:buNone/>
              <a:defRPr>
                <a:solidFill>
                  <a:schemeClr val="tx1">
                    <a:tint val="75000"/>
                  </a:schemeClr>
                </a:solidFill>
              </a:defRPr>
            </a:lvl8pPr>
            <a:lvl9pPr marL="4873510" indent="0" algn="ctr">
              <a:buNone/>
              <a:defRPr>
                <a:solidFill>
                  <a:schemeClr val="tx1">
                    <a:tint val="75000"/>
                  </a:schemeClr>
                </a:solidFill>
              </a:defRPr>
            </a:lvl9pPr>
          </a:lstStyle>
          <a:p>
            <a:r>
              <a:rPr lang="en-US"/>
              <a:t>Click To Edit Master Subtitle Style</a:t>
            </a:r>
          </a:p>
        </p:txBody>
      </p:sp>
      <p:sp>
        <p:nvSpPr>
          <p:cNvPr id="6" name="Slide Number Placeholder 3"/>
          <p:cNvSpPr>
            <a:spLocks noGrp="1"/>
          </p:cNvSpPr>
          <p:nvPr>
            <p:ph type="sldNum" sz="quarter" idx="4"/>
          </p:nvPr>
        </p:nvSpPr>
        <p:spPr>
          <a:xfrm>
            <a:off x="0" y="6374155"/>
            <a:ext cx="12192000" cy="366183"/>
          </a:xfrm>
          <a:prstGeom prst="rect">
            <a:avLst/>
          </a:prstGeom>
        </p:spPr>
        <p:txBody>
          <a:bodyPr vert="horz" lIns="91440" tIns="45720" rIns="91440" bIns="45720" rtlCol="0" anchor="ctr"/>
          <a:lstStyle>
            <a:lvl1pPr algn="ctr">
              <a:defRPr sz="1400">
                <a:solidFill>
                  <a:schemeClr val="bg1">
                    <a:lumMod val="50000"/>
                  </a:schemeClr>
                </a:solidFill>
                <a:latin typeface="Arial"/>
                <a:cs typeface="Arial"/>
              </a:defRPr>
            </a:lvl1pPr>
          </a:lstStyle>
          <a:p>
            <a:fld id="{C33AE0FB-E366-7344-BEAE-B16616A76E41}"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1192383449"/>
      </p:ext>
    </p:extLst>
  </p:cSld>
  <p:clrMapOvr>
    <a:masterClrMapping/>
  </p:clrMapOvr>
  <p:transition spd="slow">
    <p:push dir="u"/>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Picture Placeholder 3"/>
          <p:cNvSpPr>
            <a:spLocks noGrp="1"/>
          </p:cNvSpPr>
          <p:nvPr>
            <p:ph type="pic" sz="quarter" idx="12"/>
          </p:nvPr>
        </p:nvSpPr>
        <p:spPr>
          <a:xfrm>
            <a:off x="0" y="460753"/>
            <a:ext cx="12192000" cy="3236779"/>
          </a:xfrm>
          <a:solidFill>
            <a:schemeClr val="bg1">
              <a:lumMod val="85000"/>
            </a:schemeClr>
          </a:solidFill>
        </p:spPr>
        <p:txBody>
          <a:bodyPr/>
          <a:lstStyle/>
          <a:p>
            <a:endParaRPr lang="en-US"/>
          </a:p>
        </p:txBody>
      </p:sp>
      <p:sp>
        <p:nvSpPr>
          <p:cNvPr id="2" name="Title 1"/>
          <p:cNvSpPr>
            <a:spLocks noGrp="1"/>
          </p:cNvSpPr>
          <p:nvPr>
            <p:ph type="title"/>
          </p:nvPr>
        </p:nvSpPr>
        <p:spPr>
          <a:xfrm>
            <a:off x="963084" y="4406900"/>
            <a:ext cx="10363200" cy="1363133"/>
          </a:xfrm>
        </p:spPr>
        <p:txBody>
          <a:bodyPr anchor="t"/>
          <a:lstStyle>
            <a:lvl1pPr algn="l">
              <a:defRPr sz="4267" b="1" i="0" cap="all">
                <a:latin typeface="Arial"/>
                <a:cs typeface="Arial"/>
              </a:defRPr>
            </a:lvl1pPr>
          </a:lstStyle>
          <a:p>
            <a:r>
              <a:rPr lang="en-US"/>
              <a:t>Click to edit Master title style</a:t>
            </a:r>
          </a:p>
        </p:txBody>
      </p:sp>
      <p:sp>
        <p:nvSpPr>
          <p:cNvPr id="3" name="Text Placeholder 2"/>
          <p:cNvSpPr>
            <a:spLocks noGrp="1"/>
          </p:cNvSpPr>
          <p:nvPr>
            <p:ph type="body" idx="1"/>
          </p:nvPr>
        </p:nvSpPr>
        <p:spPr>
          <a:xfrm>
            <a:off x="963084" y="2906185"/>
            <a:ext cx="10363200" cy="1500716"/>
          </a:xfrm>
        </p:spPr>
        <p:txBody>
          <a:bodyPr anchor="b"/>
          <a:lstStyle>
            <a:lvl1pPr marL="0" indent="0">
              <a:buNone/>
              <a:defRPr sz="2667">
                <a:solidFill>
                  <a:schemeClr val="tx1">
                    <a:tint val="75000"/>
                  </a:schemeClr>
                </a:solidFill>
                <a:latin typeface="Calibri Light"/>
                <a:cs typeface="Calibri Light"/>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5" name="Slide Number Placeholder 3"/>
          <p:cNvSpPr>
            <a:spLocks noGrp="1"/>
          </p:cNvSpPr>
          <p:nvPr>
            <p:ph type="sldNum" sz="quarter" idx="4"/>
          </p:nvPr>
        </p:nvSpPr>
        <p:spPr>
          <a:xfrm>
            <a:off x="0" y="6374155"/>
            <a:ext cx="12192000" cy="366183"/>
          </a:xfrm>
          <a:prstGeom prst="rect">
            <a:avLst/>
          </a:prstGeom>
        </p:spPr>
        <p:txBody>
          <a:bodyPr vert="horz" lIns="91440" tIns="45720" rIns="91440" bIns="45720" rtlCol="0" anchor="ctr"/>
          <a:lstStyle>
            <a:lvl1pPr algn="ctr">
              <a:defRPr sz="1400">
                <a:solidFill>
                  <a:schemeClr val="bg1">
                    <a:lumMod val="50000"/>
                  </a:schemeClr>
                </a:solidFill>
                <a:latin typeface="Arial"/>
                <a:cs typeface="Arial"/>
              </a:defRPr>
            </a:lvl1pPr>
          </a:lstStyle>
          <a:p>
            <a:fld id="{C33AE0FB-E366-7344-BEAE-B16616A76E41}"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1565137696"/>
      </p:ext>
    </p:extLst>
  </p:cSld>
  <p:clrMapOvr>
    <a:masterClrMapping/>
  </p:clrMapOvr>
  <p:transition spd="slow">
    <p:push dir="u"/>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Shape 89"/>
          <p:cNvSpPr>
            <a:spLocks noChangeShapeType="1"/>
          </p:cNvSpPr>
          <p:nvPr userDrawn="1"/>
        </p:nvSpPr>
        <p:spPr bwMode="auto">
          <a:xfrm>
            <a:off x="310998" y="1191461"/>
            <a:ext cx="625396" cy="0"/>
          </a:xfrm>
          <a:prstGeom prst="line">
            <a:avLst/>
          </a:prstGeom>
          <a:noFill/>
          <a:ln w="9525">
            <a:solidFill>
              <a:srgbClr val="000000"/>
            </a:solidFill>
            <a:miter lim="400000"/>
            <a:headEnd/>
            <a:tailEnd/>
          </a:ln>
          <a:extLst>
            <a:ext uri="{909E8E84-426E-40dd-AFC4-6F175D3DCCD1}">
              <a14:hiddenFill xmlns:a14="http://schemas.microsoft.com/office/drawing/2010/main" xmlns="">
                <a:noFill/>
              </a14:hiddenFill>
            </a:ext>
          </a:extLst>
        </p:spPr>
        <p:txBody>
          <a:bodyPr lIns="25383" tIns="25383" rIns="25383" bIns="25383" anchor="ctr">
            <a:normAutofit fontScale="25000" lnSpcReduction="20000"/>
          </a:bodyPr>
          <a:lstStyle/>
          <a:p>
            <a:pPr defTabSz="456870">
              <a:defRPr/>
            </a:pPr>
            <a:endParaRPr lang="en-US" sz="2400" kern="0">
              <a:solidFill>
                <a:sysClr val="windowText" lastClr="000000"/>
              </a:solidFill>
              <a:latin typeface="Calibri Light"/>
            </a:endParaRPr>
          </a:p>
        </p:txBody>
      </p:sp>
      <p:sp>
        <p:nvSpPr>
          <p:cNvPr id="9" name="Text Placeholder 2"/>
          <p:cNvSpPr>
            <a:spLocks noGrp="1"/>
          </p:cNvSpPr>
          <p:nvPr>
            <p:ph type="body" sz="quarter" idx="10" hasCustomPrompt="1"/>
          </p:nvPr>
        </p:nvSpPr>
        <p:spPr>
          <a:xfrm>
            <a:off x="207145" y="272261"/>
            <a:ext cx="5196799" cy="492263"/>
          </a:xfrm>
          <a:prstGeom prst="rect">
            <a:avLst/>
          </a:prstGeom>
        </p:spPr>
        <p:txBody>
          <a:bodyPr>
            <a:noAutofit/>
          </a:bodyPr>
          <a:lstStyle>
            <a:lvl1pPr marL="0" indent="0" algn="l">
              <a:buNone/>
              <a:defRPr sz="2667" b="0">
                <a:latin typeface="Calibri Light"/>
                <a:cs typeface="Calibri Light"/>
              </a:defRPr>
            </a:lvl1pPr>
          </a:lstStyle>
          <a:p>
            <a:pPr lvl="0"/>
            <a:r>
              <a:rPr lang="en-US"/>
              <a:t>Click To Edit Master Text Styles</a:t>
            </a:r>
          </a:p>
        </p:txBody>
      </p:sp>
      <p:sp>
        <p:nvSpPr>
          <p:cNvPr id="12" name="Text Placeholder 2"/>
          <p:cNvSpPr>
            <a:spLocks noGrp="1"/>
          </p:cNvSpPr>
          <p:nvPr>
            <p:ph type="body" idx="1" hasCustomPrompt="1"/>
          </p:nvPr>
        </p:nvSpPr>
        <p:spPr>
          <a:xfrm>
            <a:off x="609600" y="1534584"/>
            <a:ext cx="5386917" cy="641349"/>
          </a:xfrm>
          <a:solidFill>
            <a:schemeClr val="bg1">
              <a:lumMod val="85000"/>
            </a:schemeClr>
          </a:solidFill>
        </p:spPr>
        <p:txBody>
          <a:bodyPr anchor="ctr" anchorCtr="0">
            <a:noAutofit/>
          </a:bodyPr>
          <a:lstStyle>
            <a:lvl1pPr marL="0" indent="0">
              <a:buNone/>
              <a:defRPr sz="2133" b="1" i="0">
                <a:latin typeface="Arial"/>
                <a:cs typeface="Aria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13" name="Content Placeholder 3"/>
          <p:cNvSpPr>
            <a:spLocks noGrp="1"/>
          </p:cNvSpPr>
          <p:nvPr>
            <p:ph sz="half" idx="2"/>
          </p:nvPr>
        </p:nvSpPr>
        <p:spPr>
          <a:xfrm>
            <a:off x="609600" y="2175934"/>
            <a:ext cx="5386917"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4"/>
          <p:cNvSpPr>
            <a:spLocks noGrp="1"/>
          </p:cNvSpPr>
          <p:nvPr>
            <p:ph type="body" sz="quarter" idx="3" hasCustomPrompt="1"/>
          </p:nvPr>
        </p:nvSpPr>
        <p:spPr>
          <a:xfrm>
            <a:off x="6193368" y="1534584"/>
            <a:ext cx="5389033" cy="641349"/>
          </a:xfrm>
          <a:solidFill>
            <a:schemeClr val="bg1">
              <a:lumMod val="85000"/>
            </a:schemeClr>
          </a:solidFill>
        </p:spPr>
        <p:txBody>
          <a:bodyPr anchor="ctr" anchorCtr="0">
            <a:noAutofit/>
          </a:bodyPr>
          <a:lstStyle>
            <a:lvl1pPr marL="0" indent="0">
              <a:buNone/>
              <a:defRPr sz="2133" b="1" i="0">
                <a:latin typeface="Arial"/>
                <a:cs typeface="Aria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15" name="Content Placeholder 5"/>
          <p:cNvSpPr>
            <a:spLocks noGrp="1"/>
          </p:cNvSpPr>
          <p:nvPr>
            <p:ph sz="quarter" idx="4"/>
          </p:nvPr>
        </p:nvSpPr>
        <p:spPr>
          <a:xfrm>
            <a:off x="6193368" y="2175934"/>
            <a:ext cx="5389033"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ubtitle 2"/>
          <p:cNvSpPr>
            <a:spLocks noGrp="1"/>
          </p:cNvSpPr>
          <p:nvPr>
            <p:ph type="subTitle" idx="11" hasCustomPrompt="1"/>
          </p:nvPr>
        </p:nvSpPr>
        <p:spPr>
          <a:xfrm>
            <a:off x="207142" y="653012"/>
            <a:ext cx="9473700" cy="464219"/>
          </a:xfrm>
          <a:prstGeom prst="rect">
            <a:avLst/>
          </a:prstGeom>
        </p:spPr>
        <p:txBody>
          <a:bodyPr>
            <a:noAutofit/>
          </a:bodyPr>
          <a:lstStyle>
            <a:lvl1pPr marL="0" indent="0" algn="l">
              <a:buNone/>
              <a:defRPr sz="2667" b="1" i="0">
                <a:solidFill>
                  <a:schemeClr val="tx1"/>
                </a:solidFill>
                <a:latin typeface="Arial"/>
                <a:cs typeface="Arial"/>
              </a:defRPr>
            </a:lvl1pPr>
            <a:lvl2pPr marL="609189" indent="0" algn="ctr">
              <a:buNone/>
              <a:defRPr>
                <a:solidFill>
                  <a:schemeClr val="tx1">
                    <a:tint val="75000"/>
                  </a:schemeClr>
                </a:solidFill>
              </a:defRPr>
            </a:lvl2pPr>
            <a:lvl3pPr marL="1218378" indent="0" algn="ctr">
              <a:buNone/>
              <a:defRPr>
                <a:solidFill>
                  <a:schemeClr val="tx1">
                    <a:tint val="75000"/>
                  </a:schemeClr>
                </a:solidFill>
              </a:defRPr>
            </a:lvl3pPr>
            <a:lvl4pPr marL="1827566" indent="0" algn="ctr">
              <a:buNone/>
              <a:defRPr>
                <a:solidFill>
                  <a:schemeClr val="tx1">
                    <a:tint val="75000"/>
                  </a:schemeClr>
                </a:solidFill>
              </a:defRPr>
            </a:lvl4pPr>
            <a:lvl5pPr marL="2436755" indent="0" algn="ctr">
              <a:buNone/>
              <a:defRPr>
                <a:solidFill>
                  <a:schemeClr val="tx1">
                    <a:tint val="75000"/>
                  </a:schemeClr>
                </a:solidFill>
              </a:defRPr>
            </a:lvl5pPr>
            <a:lvl6pPr marL="3045944" indent="0" algn="ctr">
              <a:buNone/>
              <a:defRPr>
                <a:solidFill>
                  <a:schemeClr val="tx1">
                    <a:tint val="75000"/>
                  </a:schemeClr>
                </a:solidFill>
              </a:defRPr>
            </a:lvl6pPr>
            <a:lvl7pPr marL="3655133" indent="0" algn="ctr">
              <a:buNone/>
              <a:defRPr>
                <a:solidFill>
                  <a:schemeClr val="tx1">
                    <a:tint val="75000"/>
                  </a:schemeClr>
                </a:solidFill>
              </a:defRPr>
            </a:lvl7pPr>
            <a:lvl8pPr marL="4264321" indent="0" algn="ctr">
              <a:buNone/>
              <a:defRPr>
                <a:solidFill>
                  <a:schemeClr val="tx1">
                    <a:tint val="75000"/>
                  </a:schemeClr>
                </a:solidFill>
              </a:defRPr>
            </a:lvl8pPr>
            <a:lvl9pPr marL="4873510" indent="0" algn="ctr">
              <a:buNone/>
              <a:defRPr>
                <a:solidFill>
                  <a:schemeClr val="tx1">
                    <a:tint val="75000"/>
                  </a:schemeClr>
                </a:solidFill>
              </a:defRPr>
            </a:lvl9pPr>
          </a:lstStyle>
          <a:p>
            <a:r>
              <a:rPr lang="en-US"/>
              <a:t>Click To Edit Master Subtitle Style</a:t>
            </a:r>
          </a:p>
        </p:txBody>
      </p:sp>
      <p:sp>
        <p:nvSpPr>
          <p:cNvPr id="10" name="Slide Number Placeholder 3"/>
          <p:cNvSpPr>
            <a:spLocks noGrp="1"/>
          </p:cNvSpPr>
          <p:nvPr>
            <p:ph type="sldNum" sz="quarter" idx="12"/>
          </p:nvPr>
        </p:nvSpPr>
        <p:spPr>
          <a:xfrm>
            <a:off x="0" y="6374155"/>
            <a:ext cx="12192000" cy="366183"/>
          </a:xfrm>
          <a:prstGeom prst="rect">
            <a:avLst/>
          </a:prstGeom>
        </p:spPr>
        <p:txBody>
          <a:bodyPr vert="horz" lIns="91440" tIns="45720" rIns="91440" bIns="45720" rtlCol="0" anchor="ctr"/>
          <a:lstStyle>
            <a:lvl1pPr algn="ctr">
              <a:defRPr sz="1400">
                <a:solidFill>
                  <a:schemeClr val="bg1">
                    <a:lumMod val="50000"/>
                  </a:schemeClr>
                </a:solidFill>
                <a:latin typeface="Arial"/>
                <a:cs typeface="Arial"/>
              </a:defRPr>
            </a:lvl1pPr>
          </a:lstStyle>
          <a:p>
            <a:fld id="{C33AE0FB-E366-7344-BEAE-B16616A76E41}"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2502086234"/>
      </p:ext>
    </p:extLst>
  </p:cSld>
  <p:clrMapOvr>
    <a:masterClrMapping/>
  </p:clrMapOvr>
  <p:transition spd="slow">
    <p:push dir="u"/>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Shape 89"/>
          <p:cNvSpPr>
            <a:spLocks noChangeShapeType="1"/>
          </p:cNvSpPr>
          <p:nvPr userDrawn="1"/>
        </p:nvSpPr>
        <p:spPr bwMode="auto">
          <a:xfrm>
            <a:off x="310998" y="1191461"/>
            <a:ext cx="625396" cy="0"/>
          </a:xfrm>
          <a:prstGeom prst="line">
            <a:avLst/>
          </a:prstGeom>
          <a:noFill/>
          <a:ln w="9525">
            <a:solidFill>
              <a:srgbClr val="000000"/>
            </a:solidFill>
            <a:miter lim="400000"/>
            <a:headEnd/>
            <a:tailEnd/>
          </a:ln>
          <a:extLst>
            <a:ext uri="{909E8E84-426E-40dd-AFC4-6F175D3DCCD1}">
              <a14:hiddenFill xmlns:a14="http://schemas.microsoft.com/office/drawing/2010/main" xmlns="">
                <a:noFill/>
              </a14:hiddenFill>
            </a:ext>
          </a:extLst>
        </p:spPr>
        <p:txBody>
          <a:bodyPr lIns="25383" tIns="25383" rIns="25383" bIns="25383" anchor="ctr">
            <a:normAutofit fontScale="25000" lnSpcReduction="20000"/>
          </a:bodyPr>
          <a:lstStyle/>
          <a:p>
            <a:pPr defTabSz="456870">
              <a:defRPr/>
            </a:pPr>
            <a:endParaRPr lang="en-US" sz="2400" kern="0">
              <a:solidFill>
                <a:sysClr val="windowText" lastClr="000000"/>
              </a:solidFill>
              <a:latin typeface="Calibri Light"/>
            </a:endParaRPr>
          </a:p>
        </p:txBody>
      </p:sp>
      <p:sp>
        <p:nvSpPr>
          <p:cNvPr id="12" name="Text Placeholder 2"/>
          <p:cNvSpPr>
            <a:spLocks noGrp="1"/>
          </p:cNvSpPr>
          <p:nvPr>
            <p:ph type="body" idx="1" hasCustomPrompt="1"/>
          </p:nvPr>
        </p:nvSpPr>
        <p:spPr>
          <a:xfrm>
            <a:off x="609600" y="1534584"/>
            <a:ext cx="5386917" cy="641349"/>
          </a:xfrm>
          <a:solidFill>
            <a:schemeClr val="bg1">
              <a:lumMod val="85000"/>
            </a:schemeClr>
          </a:solidFill>
        </p:spPr>
        <p:txBody>
          <a:bodyPr anchor="ctr" anchorCtr="0">
            <a:noAutofit/>
          </a:bodyPr>
          <a:lstStyle>
            <a:lvl1pPr marL="0" indent="0">
              <a:buNone/>
              <a:defRPr sz="2133" b="1" i="0">
                <a:latin typeface="Arial"/>
                <a:cs typeface="Aria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13" name="Content Placeholder 3"/>
          <p:cNvSpPr>
            <a:spLocks noGrp="1"/>
          </p:cNvSpPr>
          <p:nvPr>
            <p:ph sz="half" idx="2"/>
          </p:nvPr>
        </p:nvSpPr>
        <p:spPr>
          <a:xfrm>
            <a:off x="609600" y="2175934"/>
            <a:ext cx="5386917"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4"/>
          <p:cNvSpPr>
            <a:spLocks noGrp="1"/>
          </p:cNvSpPr>
          <p:nvPr>
            <p:ph type="body" sz="quarter" idx="3" hasCustomPrompt="1"/>
          </p:nvPr>
        </p:nvSpPr>
        <p:spPr>
          <a:xfrm>
            <a:off x="6193368" y="1534584"/>
            <a:ext cx="5389033" cy="641349"/>
          </a:xfrm>
          <a:solidFill>
            <a:schemeClr val="bg1">
              <a:lumMod val="85000"/>
            </a:schemeClr>
          </a:solidFill>
        </p:spPr>
        <p:txBody>
          <a:bodyPr anchor="ctr" anchorCtr="0">
            <a:noAutofit/>
          </a:bodyPr>
          <a:lstStyle>
            <a:lvl1pPr marL="0" indent="0">
              <a:buNone/>
              <a:defRPr sz="2133" b="1" i="0">
                <a:latin typeface="Arial"/>
                <a:cs typeface="Aria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15" name="Content Placeholder 5"/>
          <p:cNvSpPr>
            <a:spLocks noGrp="1"/>
          </p:cNvSpPr>
          <p:nvPr>
            <p:ph sz="quarter" idx="4"/>
          </p:nvPr>
        </p:nvSpPr>
        <p:spPr>
          <a:xfrm>
            <a:off x="6193368" y="2175934"/>
            <a:ext cx="5389033" cy="3949700"/>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a:xfrm>
            <a:off x="310998" y="355750"/>
            <a:ext cx="11881001" cy="597513"/>
          </a:xfrm>
          <a:prstGeom prst="rect">
            <a:avLst/>
          </a:prstGeom>
        </p:spPr>
        <p:txBody>
          <a:bodyPr vert="horz" lIns="91440" tIns="45720" rIns="91440" bIns="45720" rtlCol="0" anchor="ctr">
            <a:noAutofit/>
          </a:bodyPr>
          <a:lstStyle>
            <a:lvl1pPr algn="l">
              <a:defRPr/>
            </a:lvl1pPr>
          </a:lstStyle>
          <a:p>
            <a:r>
              <a:rPr lang="en-US"/>
              <a:t>Click To Edit Master Title Style</a:t>
            </a:r>
          </a:p>
        </p:txBody>
      </p:sp>
      <p:sp>
        <p:nvSpPr>
          <p:cNvPr id="9" name="Slide Number Placeholder 3"/>
          <p:cNvSpPr>
            <a:spLocks noGrp="1"/>
          </p:cNvSpPr>
          <p:nvPr>
            <p:ph type="sldNum" sz="quarter" idx="10"/>
          </p:nvPr>
        </p:nvSpPr>
        <p:spPr>
          <a:xfrm>
            <a:off x="0" y="6374155"/>
            <a:ext cx="12192000" cy="366183"/>
          </a:xfrm>
          <a:prstGeom prst="rect">
            <a:avLst/>
          </a:prstGeom>
        </p:spPr>
        <p:txBody>
          <a:bodyPr vert="horz" lIns="91440" tIns="45720" rIns="91440" bIns="45720" rtlCol="0" anchor="ctr"/>
          <a:lstStyle>
            <a:lvl1pPr algn="ctr">
              <a:defRPr sz="1400">
                <a:solidFill>
                  <a:schemeClr val="bg1">
                    <a:lumMod val="50000"/>
                  </a:schemeClr>
                </a:solidFill>
                <a:latin typeface="Arial"/>
                <a:cs typeface="Arial"/>
              </a:defRPr>
            </a:lvl1pPr>
          </a:lstStyle>
          <a:p>
            <a:fld id="{C33AE0FB-E366-7344-BEAE-B16616A76E41}"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877187032"/>
      </p:ext>
    </p:extLst>
  </p:cSld>
  <p:clrMapOvr>
    <a:masterClrMapping/>
  </p:clrMapOvr>
  <p:transition spd="slow">
    <p:push dir="u"/>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3052"/>
            <a:ext cx="4011084" cy="1162049"/>
          </a:xfrm>
        </p:spPr>
        <p:txBody>
          <a:bodyPr anchor="b"/>
          <a:lstStyle>
            <a:lvl1pPr algn="l">
              <a:defRPr sz="1867" b="1" i="0">
                <a:latin typeface="Arial"/>
                <a:cs typeface="Arial"/>
              </a:defRPr>
            </a:lvl1pPr>
          </a:lstStyle>
          <a:p>
            <a:r>
              <a:rPr lang="en-US"/>
              <a:t>Click To Edit Master Title Style</a:t>
            </a:r>
          </a:p>
        </p:txBody>
      </p:sp>
      <p:sp>
        <p:nvSpPr>
          <p:cNvPr id="3" name="Content Placeholder 2"/>
          <p:cNvSpPr>
            <a:spLocks noGrp="1"/>
          </p:cNvSpPr>
          <p:nvPr>
            <p:ph idx="1" hasCustomPrompt="1"/>
          </p:nvPr>
        </p:nvSpPr>
        <p:spPr>
          <a:xfrm>
            <a:off x="4766733" y="273051"/>
            <a:ext cx="6815667" cy="5852583"/>
          </a:xfrm>
        </p:spPr>
        <p:txBody>
          <a:bodyPr/>
          <a:lstStyle>
            <a:lvl1pPr marL="609585" indent="-609585">
              <a:buFont typeface="Arial"/>
              <a:buChar char="•"/>
              <a:defRPr sz="3200" b="0" i="0">
                <a:latin typeface="+mj-lt"/>
                <a:cs typeface="Arial"/>
              </a:defRPr>
            </a:lvl1pPr>
            <a:lvl2pPr marL="1219170" indent="-609585">
              <a:buFont typeface="Arial"/>
              <a:buChar char="•"/>
              <a:defRPr sz="2667"/>
            </a:lvl2pPr>
            <a:lvl3pPr marL="1676358" indent="-457189">
              <a:buFont typeface="Arial"/>
              <a:buChar char="•"/>
              <a:defRPr sz="2400"/>
            </a:lvl3pPr>
            <a:lvl4pPr marL="2285943" indent="-457189">
              <a:buFont typeface="Arial"/>
              <a:buChar char="•"/>
              <a:defRPr sz="2133"/>
            </a:lvl4pPr>
            <a:lvl5pPr marL="2895528" indent="-457189">
              <a:buFont typeface="Arial"/>
              <a:buChar char="•"/>
              <a:defRPr sz="18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0"/>
            <a:ext cx="4011084" cy="469053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Slide Number Placeholder 3"/>
          <p:cNvSpPr>
            <a:spLocks noGrp="1"/>
          </p:cNvSpPr>
          <p:nvPr>
            <p:ph type="sldNum" sz="quarter" idx="4"/>
          </p:nvPr>
        </p:nvSpPr>
        <p:spPr>
          <a:xfrm>
            <a:off x="0" y="6374155"/>
            <a:ext cx="12192000" cy="366183"/>
          </a:xfrm>
          <a:prstGeom prst="rect">
            <a:avLst/>
          </a:prstGeom>
        </p:spPr>
        <p:txBody>
          <a:bodyPr vert="horz" lIns="91440" tIns="45720" rIns="91440" bIns="45720" rtlCol="0" anchor="ctr"/>
          <a:lstStyle>
            <a:lvl1pPr algn="ctr">
              <a:defRPr sz="1400">
                <a:solidFill>
                  <a:schemeClr val="bg1">
                    <a:lumMod val="50000"/>
                  </a:schemeClr>
                </a:solidFill>
                <a:latin typeface="Arial"/>
                <a:cs typeface="Arial"/>
              </a:defRPr>
            </a:lvl1pPr>
          </a:lstStyle>
          <a:p>
            <a:fld id="{C33AE0FB-E366-7344-BEAE-B16616A76E41}"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674003977"/>
      </p:ext>
    </p:extLst>
  </p:cSld>
  <p:clrMapOvr>
    <a:masterClrMapping/>
  </p:clrMapOvr>
  <p:transition spd="slow">
    <p:push dir="u"/>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89717" y="4800600"/>
            <a:ext cx="7315200" cy="567267"/>
          </a:xfrm>
        </p:spPr>
        <p:txBody>
          <a:bodyPr anchor="b"/>
          <a:lstStyle>
            <a:lvl1pPr algn="l">
              <a:defRPr sz="2667" b="1">
                <a:latin typeface="Arial"/>
                <a:cs typeface="Arial"/>
              </a:defRPr>
            </a:lvl1pPr>
          </a:lstStyle>
          <a:p>
            <a:r>
              <a:rPr lang="en-US"/>
              <a:t>Click To Edit Master Title Style</a:t>
            </a:r>
          </a:p>
        </p:txBody>
      </p:sp>
      <p:sp>
        <p:nvSpPr>
          <p:cNvPr id="3" name="Picture Placeholder 2"/>
          <p:cNvSpPr>
            <a:spLocks noGrp="1"/>
          </p:cNvSpPr>
          <p:nvPr>
            <p:ph type="pic" idx="1"/>
          </p:nvPr>
        </p:nvSpPr>
        <p:spPr>
          <a:xfrm>
            <a:off x="2389717" y="613833"/>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867"/>
            <a:ext cx="7315200" cy="804333"/>
          </a:xfrm>
        </p:spPr>
        <p:txBody>
          <a:bodyPr/>
          <a:lstStyle>
            <a:lvl1pPr marL="0" indent="0">
              <a:buNone/>
              <a:defRPr sz="1867">
                <a:latin typeface="Calibri Light"/>
                <a:cs typeface="Calibri Ligh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Slide Number Placeholder 3"/>
          <p:cNvSpPr>
            <a:spLocks noGrp="1"/>
          </p:cNvSpPr>
          <p:nvPr>
            <p:ph type="sldNum" sz="quarter" idx="4"/>
          </p:nvPr>
        </p:nvSpPr>
        <p:spPr>
          <a:xfrm>
            <a:off x="0" y="6374155"/>
            <a:ext cx="12192000" cy="366183"/>
          </a:xfrm>
          <a:prstGeom prst="rect">
            <a:avLst/>
          </a:prstGeom>
        </p:spPr>
        <p:txBody>
          <a:bodyPr vert="horz" lIns="91440" tIns="45720" rIns="91440" bIns="45720" rtlCol="0" anchor="ctr"/>
          <a:lstStyle>
            <a:lvl1pPr algn="ctr">
              <a:defRPr sz="1400">
                <a:solidFill>
                  <a:schemeClr val="bg1">
                    <a:lumMod val="50000"/>
                  </a:schemeClr>
                </a:solidFill>
                <a:latin typeface="Arial"/>
                <a:cs typeface="Arial"/>
              </a:defRPr>
            </a:lvl1pPr>
          </a:lstStyle>
          <a:p>
            <a:fld id="{C33AE0FB-E366-7344-BEAE-B16616A76E41}"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1554752374"/>
      </p:ext>
    </p:extLst>
  </p:cSld>
  <p:clrMapOvr>
    <a:masterClrMapping/>
  </p:clrMapOvr>
  <p:transition spd="slow">
    <p:push dir="u"/>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5167"/>
            <a:ext cx="10972800" cy="1143000"/>
          </a:xfrm>
          <a:prstGeom prst="rect">
            <a:avLst/>
          </a:prstGeom>
        </p:spPr>
        <p:txBody>
          <a:bodyPr vert="horz"/>
          <a:lstStyle>
            <a:lvl1pPr>
              <a:defRPr sz="3733" b="0">
                <a:solidFill>
                  <a:schemeClr val="bg1"/>
                </a:solidFill>
                <a:latin typeface="Calibri Light"/>
                <a:cs typeface="Calibri Light"/>
              </a:defRPr>
            </a:lvl1pPr>
          </a:lstStyle>
          <a:p>
            <a:r>
              <a:rPr lang="en-US"/>
              <a:t>Click To Edit Master Title Style</a:t>
            </a:r>
          </a:p>
        </p:txBody>
      </p:sp>
      <p:sp>
        <p:nvSpPr>
          <p:cNvPr id="4" name="Content Placeholder 3"/>
          <p:cNvSpPr>
            <a:spLocks noGrp="1"/>
          </p:cNvSpPr>
          <p:nvPr>
            <p:ph sz="quarter" idx="10"/>
          </p:nvPr>
        </p:nvSpPr>
        <p:spPr>
          <a:xfrm>
            <a:off x="609600" y="1434166"/>
            <a:ext cx="10972800" cy="4381500"/>
          </a:xfrm>
          <a:prstGeom prst="rect">
            <a:avLst/>
          </a:prstGeom>
        </p:spPr>
        <p:txBody>
          <a:bodyPr vert="horz"/>
          <a:lstStyle>
            <a:lvl1pPr>
              <a:buClrTx/>
              <a:defRPr>
                <a:solidFill>
                  <a:srgbClr val="FFFFFF"/>
                </a:solidFill>
                <a:latin typeface="Calibri Light"/>
                <a:cs typeface="Calibri Light"/>
              </a:defRPr>
            </a:lvl1pPr>
            <a:lvl2pPr>
              <a:buClrTx/>
              <a:defRPr>
                <a:solidFill>
                  <a:srgbClr val="FFFFFF"/>
                </a:solidFill>
                <a:latin typeface="Calibri Light"/>
                <a:cs typeface="Calibri Light"/>
              </a:defRPr>
            </a:lvl2pPr>
            <a:lvl3pPr>
              <a:buClrTx/>
              <a:defRPr>
                <a:solidFill>
                  <a:srgbClr val="FFFFFF"/>
                </a:solidFill>
                <a:latin typeface="Calibri Light"/>
                <a:cs typeface="Calibri Light"/>
              </a:defRPr>
            </a:lvl3pPr>
            <a:lvl4pPr>
              <a:buClrTx/>
              <a:defRPr>
                <a:solidFill>
                  <a:srgbClr val="FFFFFF"/>
                </a:solidFill>
                <a:latin typeface="Calibri Light"/>
                <a:cs typeface="Calibri Light"/>
              </a:defRPr>
            </a:lvl4pPr>
            <a:lvl5pPr>
              <a:buClrTx/>
              <a:defRPr>
                <a:solidFill>
                  <a:srgbClr val="FFFFFF"/>
                </a:solidFill>
                <a:latin typeface="Calibri Light"/>
                <a:cs typeface="Calibri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4"/>
          </p:nvPr>
        </p:nvSpPr>
        <p:spPr>
          <a:xfrm>
            <a:off x="0" y="6374155"/>
            <a:ext cx="12192000" cy="366183"/>
          </a:xfrm>
          <a:prstGeom prst="rect">
            <a:avLst/>
          </a:prstGeom>
        </p:spPr>
        <p:txBody>
          <a:bodyPr vert="horz" lIns="91440" tIns="45720" rIns="91440" bIns="45720" rtlCol="0" anchor="ctr"/>
          <a:lstStyle>
            <a:lvl1pPr algn="ctr">
              <a:defRPr sz="1400">
                <a:solidFill>
                  <a:schemeClr val="bg1">
                    <a:lumMod val="50000"/>
                  </a:schemeClr>
                </a:solidFill>
                <a:latin typeface="Arial"/>
                <a:cs typeface="Arial"/>
              </a:defRPr>
            </a:lvl1pPr>
          </a:lstStyle>
          <a:p>
            <a:fld id="{C33AE0FB-E366-7344-BEAE-B16616A76E41}"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3056776781"/>
      </p:ext>
    </p:extLst>
  </p:cSld>
  <p:clrMapOvr>
    <a:masterClrMapping/>
  </p:clrMapOvr>
  <p:transition spd="slow">
    <p:push dir="u"/>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7_Contact Info_Final Slide">
    <p:spTree>
      <p:nvGrpSpPr>
        <p:cNvPr id="1" name=""/>
        <p:cNvGrpSpPr/>
        <p:nvPr/>
      </p:nvGrpSpPr>
      <p:grpSpPr>
        <a:xfrm>
          <a:off x="0" y="0"/>
          <a:ext cx="0" cy="0"/>
          <a:chOff x="0" y="0"/>
          <a:chExt cx="0" cy="0"/>
        </a:xfrm>
      </p:grpSpPr>
      <p:sp>
        <p:nvSpPr>
          <p:cNvPr id="2" name="Title 1"/>
          <p:cNvSpPr>
            <a:spLocks noGrp="1"/>
          </p:cNvSpPr>
          <p:nvPr>
            <p:ph type="title"/>
          </p:nvPr>
        </p:nvSpPr>
        <p:spPr>
          <a:xfrm>
            <a:off x="425535" y="374585"/>
            <a:ext cx="4397187" cy="5397308"/>
          </a:xfrm>
        </p:spPr>
        <p:txBody>
          <a:bodyPr anchor="t" anchorCtr="0"/>
          <a:lstStyle>
            <a:lvl1pPr algn="l">
              <a:defRPr sz="1867"/>
            </a:lvl1pPr>
          </a:lstStyle>
          <a:p>
            <a:r>
              <a:rPr lang="en-US"/>
              <a:t>Click to edit Master title style</a:t>
            </a:r>
          </a:p>
        </p:txBody>
      </p:sp>
    </p:spTree>
    <p:extLst>
      <p:ext uri="{BB962C8B-B14F-4D97-AF65-F5344CB8AC3E}">
        <p14:creationId xmlns:p14="http://schemas.microsoft.com/office/powerpoint/2010/main" val="810700451"/>
      </p:ext>
    </p:extLst>
  </p:cSld>
  <p:clrMapOvr>
    <a:masterClrMapping/>
  </p:clrMapOvr>
  <p:transition spd="slow">
    <p:push dir="u"/>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1_Custom Layout">
    <p:spTree>
      <p:nvGrpSpPr>
        <p:cNvPr id="1" name=""/>
        <p:cNvGrpSpPr/>
        <p:nvPr/>
      </p:nvGrpSpPr>
      <p:grpSpPr>
        <a:xfrm>
          <a:off x="0" y="0"/>
          <a:ext cx="0" cy="0"/>
          <a:chOff x="0" y="0"/>
          <a:chExt cx="0" cy="0"/>
        </a:xfrm>
      </p:grpSpPr>
      <p:sp>
        <p:nvSpPr>
          <p:cNvPr id="3" name="Shape 89"/>
          <p:cNvSpPr>
            <a:spLocks noChangeShapeType="1"/>
          </p:cNvSpPr>
          <p:nvPr userDrawn="1"/>
        </p:nvSpPr>
        <p:spPr bwMode="auto">
          <a:xfrm>
            <a:off x="310999" y="1191461"/>
            <a:ext cx="625396" cy="0"/>
          </a:xfrm>
          <a:prstGeom prst="line">
            <a:avLst/>
          </a:prstGeom>
          <a:noFill/>
          <a:ln w="9525">
            <a:solidFill>
              <a:srgbClr val="000000"/>
            </a:solidFill>
            <a:miter lim="400000"/>
            <a:headEnd/>
            <a:tailEnd/>
          </a:ln>
          <a:extLst>
            <a:ext uri="{909E8E84-426E-40dd-AFC4-6F175D3DCCD1}">
              <a14:hiddenFill xmlns:a14="http://schemas.microsoft.com/office/drawing/2010/main" xmlns="">
                <a:noFill/>
              </a14:hiddenFill>
            </a:ext>
          </a:extLst>
        </p:spPr>
        <p:txBody>
          <a:bodyPr lIns="25377" tIns="25377" rIns="25377" bIns="25377" anchor="ctr">
            <a:normAutofit fontScale="25000" lnSpcReduction="20000"/>
          </a:bodyPr>
          <a:lstStyle/>
          <a:p>
            <a:pPr defTabSz="456771">
              <a:defRPr/>
            </a:pPr>
            <a:endParaRPr lang="en-US" sz="2400" kern="0">
              <a:solidFill>
                <a:sysClr val="windowText" lastClr="000000"/>
              </a:solidFill>
              <a:latin typeface="Calibri Light"/>
            </a:endParaRPr>
          </a:p>
        </p:txBody>
      </p:sp>
      <p:sp>
        <p:nvSpPr>
          <p:cNvPr id="4" name="Text Placeholder 2"/>
          <p:cNvSpPr>
            <a:spLocks noGrp="1"/>
          </p:cNvSpPr>
          <p:nvPr>
            <p:ph type="body" sz="quarter" idx="10" hasCustomPrompt="1"/>
          </p:nvPr>
        </p:nvSpPr>
        <p:spPr>
          <a:xfrm>
            <a:off x="207146" y="272262"/>
            <a:ext cx="5196799" cy="492263"/>
          </a:xfrm>
          <a:prstGeom prst="rect">
            <a:avLst/>
          </a:prstGeom>
        </p:spPr>
        <p:txBody>
          <a:bodyPr>
            <a:noAutofit/>
          </a:bodyPr>
          <a:lstStyle>
            <a:lvl1pPr marL="0" indent="0" algn="l">
              <a:buNone/>
              <a:defRPr sz="2667" b="0">
                <a:latin typeface="Calibri Light"/>
                <a:cs typeface="Calibri Light"/>
              </a:defRPr>
            </a:lvl1pPr>
          </a:lstStyle>
          <a:p>
            <a:pPr lvl="0"/>
            <a:r>
              <a:rPr lang="en-US"/>
              <a:t>Click To Edit Master Text Styles</a:t>
            </a:r>
          </a:p>
        </p:txBody>
      </p:sp>
      <p:sp>
        <p:nvSpPr>
          <p:cNvPr id="5" name="Subtitle 2"/>
          <p:cNvSpPr>
            <a:spLocks noGrp="1"/>
          </p:cNvSpPr>
          <p:nvPr>
            <p:ph type="subTitle" idx="1" hasCustomPrompt="1"/>
          </p:nvPr>
        </p:nvSpPr>
        <p:spPr>
          <a:xfrm>
            <a:off x="207143" y="653012"/>
            <a:ext cx="9473700" cy="464219"/>
          </a:xfrm>
          <a:prstGeom prst="rect">
            <a:avLst/>
          </a:prstGeom>
        </p:spPr>
        <p:txBody>
          <a:bodyPr>
            <a:noAutofit/>
          </a:bodyPr>
          <a:lstStyle>
            <a:lvl1pPr marL="0" indent="0" algn="l">
              <a:buNone/>
              <a:defRPr sz="2667" b="1" i="0">
                <a:solidFill>
                  <a:schemeClr val="tx1"/>
                </a:solidFill>
                <a:latin typeface="Arial"/>
                <a:cs typeface="Arial"/>
              </a:defRPr>
            </a:lvl1pPr>
            <a:lvl2pPr marL="609057" indent="0" algn="ctr">
              <a:buNone/>
              <a:defRPr>
                <a:solidFill>
                  <a:schemeClr val="tx1">
                    <a:tint val="75000"/>
                  </a:schemeClr>
                </a:solidFill>
              </a:defRPr>
            </a:lvl2pPr>
            <a:lvl3pPr marL="1218114" indent="0" algn="ctr">
              <a:buNone/>
              <a:defRPr>
                <a:solidFill>
                  <a:schemeClr val="tx1">
                    <a:tint val="75000"/>
                  </a:schemeClr>
                </a:solidFill>
              </a:defRPr>
            </a:lvl3pPr>
            <a:lvl4pPr marL="1827170" indent="0" algn="ctr">
              <a:buNone/>
              <a:defRPr>
                <a:solidFill>
                  <a:schemeClr val="tx1">
                    <a:tint val="75000"/>
                  </a:schemeClr>
                </a:solidFill>
              </a:defRPr>
            </a:lvl4pPr>
            <a:lvl5pPr marL="2436227" indent="0" algn="ctr">
              <a:buNone/>
              <a:defRPr>
                <a:solidFill>
                  <a:schemeClr val="tx1">
                    <a:tint val="75000"/>
                  </a:schemeClr>
                </a:solidFill>
              </a:defRPr>
            </a:lvl5pPr>
            <a:lvl6pPr marL="3045284" indent="0" algn="ctr">
              <a:buNone/>
              <a:defRPr>
                <a:solidFill>
                  <a:schemeClr val="tx1">
                    <a:tint val="75000"/>
                  </a:schemeClr>
                </a:solidFill>
              </a:defRPr>
            </a:lvl6pPr>
            <a:lvl7pPr marL="3654341" indent="0" algn="ctr">
              <a:buNone/>
              <a:defRPr>
                <a:solidFill>
                  <a:schemeClr val="tx1">
                    <a:tint val="75000"/>
                  </a:schemeClr>
                </a:solidFill>
              </a:defRPr>
            </a:lvl7pPr>
            <a:lvl8pPr marL="4263397" indent="0" algn="ctr">
              <a:buNone/>
              <a:defRPr>
                <a:solidFill>
                  <a:schemeClr val="tx1">
                    <a:tint val="75000"/>
                  </a:schemeClr>
                </a:solidFill>
              </a:defRPr>
            </a:lvl8pPr>
            <a:lvl9pPr marL="4872454" indent="0" algn="ctr">
              <a:buNone/>
              <a:defRPr>
                <a:solidFill>
                  <a:schemeClr val="tx1">
                    <a:tint val="75000"/>
                  </a:schemeClr>
                </a:solidFill>
              </a:defRPr>
            </a:lvl9pPr>
          </a:lstStyle>
          <a:p>
            <a:r>
              <a:rPr lang="en-US"/>
              <a:t>Click To Edit Master Subtitle Style</a:t>
            </a:r>
          </a:p>
        </p:txBody>
      </p:sp>
      <p:sp>
        <p:nvSpPr>
          <p:cNvPr id="6" name="Slide Number Placeholder 3"/>
          <p:cNvSpPr>
            <a:spLocks noGrp="1"/>
          </p:cNvSpPr>
          <p:nvPr>
            <p:ph type="sldNum" sz="quarter" idx="4"/>
          </p:nvPr>
        </p:nvSpPr>
        <p:spPr>
          <a:xfrm>
            <a:off x="0" y="6374157"/>
            <a:ext cx="12192000" cy="366183"/>
          </a:xfrm>
          <a:prstGeom prst="rect">
            <a:avLst/>
          </a:prstGeom>
        </p:spPr>
        <p:txBody>
          <a:bodyPr vert="horz" lIns="91420" tIns="45710" rIns="91420" bIns="45710" rtlCol="0" anchor="ctr"/>
          <a:lstStyle>
            <a:lvl1pPr algn="ctr">
              <a:defRPr sz="1333">
                <a:solidFill>
                  <a:schemeClr val="bg1">
                    <a:lumMod val="50000"/>
                  </a:schemeClr>
                </a:solidFill>
                <a:latin typeface="Arial"/>
                <a:cs typeface="Arial"/>
              </a:defRPr>
            </a:lvl1pPr>
          </a:lstStyle>
          <a:p>
            <a:fld id="{C33AE0FB-E366-7344-BEAE-B16616A76E41}"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142517478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list">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185720" y="162985"/>
            <a:ext cx="12006280" cy="503767"/>
          </a:xfrm>
          <a:prstGeom prst="rect">
            <a:avLst/>
          </a:prstGeom>
        </p:spPr>
        <p:txBody>
          <a:bodyPr vert="horz" anchor="ctr" anchorCtr="0"/>
          <a:lstStyle>
            <a:lvl1pPr marL="0" indent="0">
              <a:buNone/>
              <a:defRPr sz="2667" b="0">
                <a:solidFill>
                  <a:srgbClr val="5B7F95"/>
                </a:solidFill>
              </a:defRPr>
            </a:lvl1pPr>
          </a:lstStyle>
          <a:p>
            <a:pPr lvl="0"/>
            <a:r>
              <a:rPr lang="en-US"/>
              <a:t>Click to edit master text styles</a:t>
            </a:r>
          </a:p>
        </p:txBody>
      </p:sp>
      <p:sp>
        <p:nvSpPr>
          <p:cNvPr id="5" name="Slide Number Placeholder 3"/>
          <p:cNvSpPr>
            <a:spLocks noGrp="1"/>
          </p:cNvSpPr>
          <p:nvPr>
            <p:ph type="sldNum" sz="quarter" idx="4"/>
          </p:nvPr>
        </p:nvSpPr>
        <p:spPr>
          <a:xfrm>
            <a:off x="0" y="6374155"/>
            <a:ext cx="12192000" cy="366183"/>
          </a:xfrm>
          <a:prstGeom prst="rect">
            <a:avLst/>
          </a:prstGeom>
        </p:spPr>
        <p:txBody>
          <a:bodyPr vert="horz" lIns="91440" tIns="45720" rIns="91440" bIns="45720" rtlCol="0" anchor="ctr"/>
          <a:lstStyle>
            <a:lvl1pPr algn="ctr">
              <a:defRPr sz="1333">
                <a:solidFill>
                  <a:srgbClr val="5B7F95"/>
                </a:solidFill>
                <a:latin typeface="Arial"/>
                <a:cs typeface="Arial"/>
              </a:defRPr>
            </a:lvl1pPr>
          </a:lstStyle>
          <a:p>
            <a:fld id="{C33AE0FB-E366-7344-BEAE-B16616A76E41}" type="slidenum">
              <a:rPr lang="en-US" smtClean="0"/>
              <a:pPr/>
              <a:t>‹#›</a:t>
            </a:fld>
            <a:endParaRPr lang="en-US"/>
          </a:p>
        </p:txBody>
      </p:sp>
      <p:sp>
        <p:nvSpPr>
          <p:cNvPr id="10" name="Text Placeholder 8"/>
          <p:cNvSpPr>
            <a:spLocks noGrp="1"/>
          </p:cNvSpPr>
          <p:nvPr>
            <p:ph type="body" sz="quarter" idx="14" hasCustomPrompt="1"/>
          </p:nvPr>
        </p:nvSpPr>
        <p:spPr>
          <a:xfrm>
            <a:off x="185721" y="1310968"/>
            <a:ext cx="11798711" cy="4883355"/>
          </a:xfrm>
          <a:prstGeom prst="rect">
            <a:avLst/>
          </a:prstGeom>
        </p:spPr>
        <p:txBody>
          <a:bodyPr vert="horz" anchor="t" anchorCtr="0"/>
          <a:lstStyle>
            <a:lvl1pPr>
              <a:defRPr sz="2133">
                <a:latin typeface="+mn-lt"/>
              </a:defRPr>
            </a:lvl1pPr>
            <a:lvl2pPr>
              <a:defRPr sz="1333">
                <a:latin typeface="+mn-lt"/>
              </a:defRPr>
            </a:lvl2pPr>
            <a:lvl3pPr>
              <a:defRPr sz="1333">
                <a:latin typeface="+mn-lt"/>
              </a:defRPr>
            </a:lvl3pPr>
            <a:lvl4pPr>
              <a:defRPr sz="1333">
                <a:latin typeface="+mn-lt"/>
              </a:defRPr>
            </a:lvl4pPr>
            <a:lvl5pPr>
              <a:defRPr sz="1333">
                <a:latin typeface="+mn-lt"/>
              </a:defRPr>
            </a:lvl5pPr>
          </a:lstStyle>
          <a:p>
            <a:pPr lvl="0"/>
            <a:r>
              <a:rPr lang="en-US"/>
              <a:t>Click to edit master list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3920735"/>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2_Custom Layout">
    <p:spTree>
      <p:nvGrpSpPr>
        <p:cNvPr id="1" name=""/>
        <p:cNvGrpSpPr/>
        <p:nvPr/>
      </p:nvGrpSpPr>
      <p:grpSpPr>
        <a:xfrm>
          <a:off x="0" y="0"/>
          <a:ext cx="0" cy="0"/>
          <a:chOff x="0" y="0"/>
          <a:chExt cx="0" cy="0"/>
        </a:xfrm>
      </p:grpSpPr>
      <p:sp>
        <p:nvSpPr>
          <p:cNvPr id="3" name="Shape 89"/>
          <p:cNvSpPr>
            <a:spLocks noChangeShapeType="1"/>
          </p:cNvSpPr>
          <p:nvPr userDrawn="1"/>
        </p:nvSpPr>
        <p:spPr bwMode="auto">
          <a:xfrm>
            <a:off x="310999" y="1191461"/>
            <a:ext cx="625396" cy="0"/>
          </a:xfrm>
          <a:prstGeom prst="line">
            <a:avLst/>
          </a:prstGeom>
          <a:noFill/>
          <a:ln w="9525">
            <a:solidFill>
              <a:srgbClr val="000000"/>
            </a:solidFill>
            <a:miter lim="400000"/>
            <a:headEnd/>
            <a:tailEnd/>
          </a:ln>
          <a:extLst>
            <a:ext uri="{909E8E84-426E-40dd-AFC4-6F175D3DCCD1}">
              <a14:hiddenFill xmlns:a14="http://schemas.microsoft.com/office/drawing/2010/main" xmlns="">
                <a:noFill/>
              </a14:hiddenFill>
            </a:ext>
          </a:extLst>
        </p:spPr>
        <p:txBody>
          <a:bodyPr lIns="25377" tIns="25377" rIns="25377" bIns="25377" anchor="ctr">
            <a:normAutofit fontScale="25000" lnSpcReduction="20000"/>
          </a:bodyPr>
          <a:lstStyle/>
          <a:p>
            <a:pPr defTabSz="456771">
              <a:defRPr/>
            </a:pPr>
            <a:endParaRPr lang="en-US" sz="2400" kern="0">
              <a:solidFill>
                <a:sysClr val="windowText" lastClr="000000"/>
              </a:solidFill>
              <a:latin typeface="Calibri Light"/>
            </a:endParaRPr>
          </a:p>
        </p:txBody>
      </p:sp>
      <p:sp>
        <p:nvSpPr>
          <p:cNvPr id="4" name="Text Placeholder 2"/>
          <p:cNvSpPr>
            <a:spLocks noGrp="1"/>
          </p:cNvSpPr>
          <p:nvPr>
            <p:ph type="body" sz="quarter" idx="10" hasCustomPrompt="1"/>
          </p:nvPr>
        </p:nvSpPr>
        <p:spPr>
          <a:xfrm>
            <a:off x="207146" y="272262"/>
            <a:ext cx="5196799" cy="492263"/>
          </a:xfrm>
          <a:prstGeom prst="rect">
            <a:avLst/>
          </a:prstGeom>
        </p:spPr>
        <p:txBody>
          <a:bodyPr>
            <a:noAutofit/>
          </a:bodyPr>
          <a:lstStyle>
            <a:lvl1pPr marL="0" indent="0" algn="l">
              <a:buNone/>
              <a:defRPr sz="2667" b="0">
                <a:latin typeface="Calibri Light"/>
                <a:cs typeface="Calibri Light"/>
              </a:defRPr>
            </a:lvl1pPr>
          </a:lstStyle>
          <a:p>
            <a:pPr lvl="0"/>
            <a:r>
              <a:rPr lang="en-US"/>
              <a:t>Click To Edit Master Text Styles</a:t>
            </a:r>
          </a:p>
        </p:txBody>
      </p:sp>
      <p:sp>
        <p:nvSpPr>
          <p:cNvPr id="5" name="Subtitle 2"/>
          <p:cNvSpPr>
            <a:spLocks noGrp="1"/>
          </p:cNvSpPr>
          <p:nvPr>
            <p:ph type="subTitle" idx="1" hasCustomPrompt="1"/>
          </p:nvPr>
        </p:nvSpPr>
        <p:spPr>
          <a:xfrm>
            <a:off x="207143" y="653012"/>
            <a:ext cx="9473700" cy="464219"/>
          </a:xfrm>
          <a:prstGeom prst="rect">
            <a:avLst/>
          </a:prstGeom>
        </p:spPr>
        <p:txBody>
          <a:bodyPr>
            <a:noAutofit/>
          </a:bodyPr>
          <a:lstStyle>
            <a:lvl1pPr marL="0" indent="0" algn="l">
              <a:buNone/>
              <a:defRPr sz="2667" b="1" i="0">
                <a:solidFill>
                  <a:schemeClr val="tx1"/>
                </a:solidFill>
                <a:latin typeface="Arial"/>
                <a:cs typeface="Arial"/>
              </a:defRPr>
            </a:lvl1pPr>
            <a:lvl2pPr marL="609057" indent="0" algn="ctr">
              <a:buNone/>
              <a:defRPr>
                <a:solidFill>
                  <a:schemeClr val="tx1">
                    <a:tint val="75000"/>
                  </a:schemeClr>
                </a:solidFill>
              </a:defRPr>
            </a:lvl2pPr>
            <a:lvl3pPr marL="1218114" indent="0" algn="ctr">
              <a:buNone/>
              <a:defRPr>
                <a:solidFill>
                  <a:schemeClr val="tx1">
                    <a:tint val="75000"/>
                  </a:schemeClr>
                </a:solidFill>
              </a:defRPr>
            </a:lvl3pPr>
            <a:lvl4pPr marL="1827170" indent="0" algn="ctr">
              <a:buNone/>
              <a:defRPr>
                <a:solidFill>
                  <a:schemeClr val="tx1">
                    <a:tint val="75000"/>
                  </a:schemeClr>
                </a:solidFill>
              </a:defRPr>
            </a:lvl4pPr>
            <a:lvl5pPr marL="2436227" indent="0" algn="ctr">
              <a:buNone/>
              <a:defRPr>
                <a:solidFill>
                  <a:schemeClr val="tx1">
                    <a:tint val="75000"/>
                  </a:schemeClr>
                </a:solidFill>
              </a:defRPr>
            </a:lvl5pPr>
            <a:lvl6pPr marL="3045284" indent="0" algn="ctr">
              <a:buNone/>
              <a:defRPr>
                <a:solidFill>
                  <a:schemeClr val="tx1">
                    <a:tint val="75000"/>
                  </a:schemeClr>
                </a:solidFill>
              </a:defRPr>
            </a:lvl6pPr>
            <a:lvl7pPr marL="3654341" indent="0" algn="ctr">
              <a:buNone/>
              <a:defRPr>
                <a:solidFill>
                  <a:schemeClr val="tx1">
                    <a:tint val="75000"/>
                  </a:schemeClr>
                </a:solidFill>
              </a:defRPr>
            </a:lvl7pPr>
            <a:lvl8pPr marL="4263397" indent="0" algn="ctr">
              <a:buNone/>
              <a:defRPr>
                <a:solidFill>
                  <a:schemeClr val="tx1">
                    <a:tint val="75000"/>
                  </a:schemeClr>
                </a:solidFill>
              </a:defRPr>
            </a:lvl8pPr>
            <a:lvl9pPr marL="4872454" indent="0" algn="ctr">
              <a:buNone/>
              <a:defRPr>
                <a:solidFill>
                  <a:schemeClr val="tx1">
                    <a:tint val="75000"/>
                  </a:schemeClr>
                </a:solidFill>
              </a:defRPr>
            </a:lvl9pPr>
          </a:lstStyle>
          <a:p>
            <a:r>
              <a:rPr lang="en-US"/>
              <a:t>Click To Edit Master Subtitle Style</a:t>
            </a:r>
          </a:p>
        </p:txBody>
      </p:sp>
      <p:sp>
        <p:nvSpPr>
          <p:cNvPr id="6" name="Slide Number Placeholder 3"/>
          <p:cNvSpPr>
            <a:spLocks noGrp="1"/>
          </p:cNvSpPr>
          <p:nvPr>
            <p:ph type="sldNum" sz="quarter" idx="4"/>
          </p:nvPr>
        </p:nvSpPr>
        <p:spPr>
          <a:xfrm>
            <a:off x="0" y="6374157"/>
            <a:ext cx="12192000" cy="366183"/>
          </a:xfrm>
          <a:prstGeom prst="rect">
            <a:avLst/>
          </a:prstGeom>
        </p:spPr>
        <p:txBody>
          <a:bodyPr vert="horz" lIns="91420" tIns="45710" rIns="91420" bIns="45710" rtlCol="0" anchor="ctr"/>
          <a:lstStyle>
            <a:lvl1pPr algn="ctr">
              <a:defRPr sz="1333">
                <a:solidFill>
                  <a:schemeClr val="bg1">
                    <a:lumMod val="50000"/>
                  </a:schemeClr>
                </a:solidFill>
                <a:latin typeface="Arial"/>
                <a:cs typeface="Arial"/>
              </a:defRPr>
            </a:lvl1pPr>
          </a:lstStyle>
          <a:p>
            <a:fld id="{C33AE0FB-E366-7344-BEAE-B16616A76E41}"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1899321723"/>
      </p:ext>
    </p:extLst>
  </p:cSld>
  <p:clrMapOvr>
    <a:masterClrMapping/>
  </p:clrMapOvr>
  <p:transition spd="slow">
    <p:push dir="u"/>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sp>
        <p:nvSpPr>
          <p:cNvPr id="3" name="Shape 89"/>
          <p:cNvSpPr>
            <a:spLocks noChangeShapeType="1"/>
          </p:cNvSpPr>
          <p:nvPr userDrawn="1"/>
        </p:nvSpPr>
        <p:spPr bwMode="auto">
          <a:xfrm>
            <a:off x="310999" y="1191461"/>
            <a:ext cx="625396" cy="0"/>
          </a:xfrm>
          <a:prstGeom prst="line">
            <a:avLst/>
          </a:prstGeom>
          <a:noFill/>
          <a:ln w="9525">
            <a:solidFill>
              <a:srgbClr val="000000"/>
            </a:solidFill>
            <a:miter lim="400000"/>
            <a:headEnd/>
            <a:tailEnd/>
          </a:ln>
          <a:extLst>
            <a:ext uri="{909E8E84-426E-40dd-AFC4-6F175D3DCCD1}">
              <a14:hiddenFill xmlns:a14="http://schemas.microsoft.com/office/drawing/2010/main" xmlns="">
                <a:noFill/>
              </a14:hiddenFill>
            </a:ext>
          </a:extLst>
        </p:spPr>
        <p:txBody>
          <a:bodyPr lIns="25377" tIns="25377" rIns="25377" bIns="25377" anchor="ctr">
            <a:normAutofit fontScale="25000" lnSpcReduction="20000"/>
          </a:bodyPr>
          <a:lstStyle/>
          <a:p>
            <a:pPr defTabSz="456771">
              <a:defRPr/>
            </a:pPr>
            <a:endParaRPr lang="en-US" sz="2400" kern="0">
              <a:solidFill>
                <a:sysClr val="windowText" lastClr="000000"/>
              </a:solidFill>
              <a:latin typeface="Calibri Light"/>
            </a:endParaRPr>
          </a:p>
        </p:txBody>
      </p:sp>
      <p:sp>
        <p:nvSpPr>
          <p:cNvPr id="4" name="Text Placeholder 2"/>
          <p:cNvSpPr>
            <a:spLocks noGrp="1"/>
          </p:cNvSpPr>
          <p:nvPr>
            <p:ph type="body" sz="quarter" idx="10" hasCustomPrompt="1"/>
          </p:nvPr>
        </p:nvSpPr>
        <p:spPr>
          <a:xfrm>
            <a:off x="207146" y="272262"/>
            <a:ext cx="5196799" cy="492263"/>
          </a:xfrm>
          <a:prstGeom prst="rect">
            <a:avLst/>
          </a:prstGeom>
        </p:spPr>
        <p:txBody>
          <a:bodyPr>
            <a:noAutofit/>
          </a:bodyPr>
          <a:lstStyle>
            <a:lvl1pPr marL="0" indent="0" algn="l">
              <a:buNone/>
              <a:defRPr sz="2667" b="0">
                <a:latin typeface="Calibri Light"/>
                <a:cs typeface="Calibri Light"/>
              </a:defRPr>
            </a:lvl1pPr>
          </a:lstStyle>
          <a:p>
            <a:pPr lvl="0"/>
            <a:r>
              <a:rPr lang="en-US"/>
              <a:t>Click To Edit Master Text Styles</a:t>
            </a:r>
          </a:p>
        </p:txBody>
      </p:sp>
      <p:sp>
        <p:nvSpPr>
          <p:cNvPr id="5" name="Subtitle 2"/>
          <p:cNvSpPr>
            <a:spLocks noGrp="1"/>
          </p:cNvSpPr>
          <p:nvPr>
            <p:ph type="subTitle" idx="1" hasCustomPrompt="1"/>
          </p:nvPr>
        </p:nvSpPr>
        <p:spPr>
          <a:xfrm>
            <a:off x="207143" y="653012"/>
            <a:ext cx="9473700" cy="464219"/>
          </a:xfrm>
          <a:prstGeom prst="rect">
            <a:avLst/>
          </a:prstGeom>
        </p:spPr>
        <p:txBody>
          <a:bodyPr>
            <a:noAutofit/>
          </a:bodyPr>
          <a:lstStyle>
            <a:lvl1pPr marL="0" indent="0" algn="l">
              <a:buNone/>
              <a:defRPr sz="2667" b="1" i="0">
                <a:solidFill>
                  <a:schemeClr val="tx1"/>
                </a:solidFill>
                <a:latin typeface="Arial"/>
                <a:cs typeface="Arial"/>
              </a:defRPr>
            </a:lvl1pPr>
            <a:lvl2pPr marL="609057" indent="0" algn="ctr">
              <a:buNone/>
              <a:defRPr>
                <a:solidFill>
                  <a:schemeClr val="tx1">
                    <a:tint val="75000"/>
                  </a:schemeClr>
                </a:solidFill>
              </a:defRPr>
            </a:lvl2pPr>
            <a:lvl3pPr marL="1218114" indent="0" algn="ctr">
              <a:buNone/>
              <a:defRPr>
                <a:solidFill>
                  <a:schemeClr val="tx1">
                    <a:tint val="75000"/>
                  </a:schemeClr>
                </a:solidFill>
              </a:defRPr>
            </a:lvl3pPr>
            <a:lvl4pPr marL="1827170" indent="0" algn="ctr">
              <a:buNone/>
              <a:defRPr>
                <a:solidFill>
                  <a:schemeClr val="tx1">
                    <a:tint val="75000"/>
                  </a:schemeClr>
                </a:solidFill>
              </a:defRPr>
            </a:lvl4pPr>
            <a:lvl5pPr marL="2436227" indent="0" algn="ctr">
              <a:buNone/>
              <a:defRPr>
                <a:solidFill>
                  <a:schemeClr val="tx1">
                    <a:tint val="75000"/>
                  </a:schemeClr>
                </a:solidFill>
              </a:defRPr>
            </a:lvl5pPr>
            <a:lvl6pPr marL="3045284" indent="0" algn="ctr">
              <a:buNone/>
              <a:defRPr>
                <a:solidFill>
                  <a:schemeClr val="tx1">
                    <a:tint val="75000"/>
                  </a:schemeClr>
                </a:solidFill>
              </a:defRPr>
            </a:lvl6pPr>
            <a:lvl7pPr marL="3654341" indent="0" algn="ctr">
              <a:buNone/>
              <a:defRPr>
                <a:solidFill>
                  <a:schemeClr val="tx1">
                    <a:tint val="75000"/>
                  </a:schemeClr>
                </a:solidFill>
              </a:defRPr>
            </a:lvl7pPr>
            <a:lvl8pPr marL="4263397" indent="0" algn="ctr">
              <a:buNone/>
              <a:defRPr>
                <a:solidFill>
                  <a:schemeClr val="tx1">
                    <a:tint val="75000"/>
                  </a:schemeClr>
                </a:solidFill>
              </a:defRPr>
            </a:lvl8pPr>
            <a:lvl9pPr marL="4872454" indent="0" algn="ctr">
              <a:buNone/>
              <a:defRPr>
                <a:solidFill>
                  <a:schemeClr val="tx1">
                    <a:tint val="75000"/>
                  </a:schemeClr>
                </a:solidFill>
              </a:defRPr>
            </a:lvl9pPr>
          </a:lstStyle>
          <a:p>
            <a:r>
              <a:rPr lang="en-US"/>
              <a:t>Click To Edit Master Subtitle Style</a:t>
            </a:r>
          </a:p>
        </p:txBody>
      </p:sp>
      <p:sp>
        <p:nvSpPr>
          <p:cNvPr id="6" name="Slide Number Placeholder 3"/>
          <p:cNvSpPr>
            <a:spLocks noGrp="1"/>
          </p:cNvSpPr>
          <p:nvPr>
            <p:ph type="sldNum" sz="quarter" idx="4"/>
          </p:nvPr>
        </p:nvSpPr>
        <p:spPr>
          <a:xfrm>
            <a:off x="0" y="6374157"/>
            <a:ext cx="12192000" cy="366183"/>
          </a:xfrm>
          <a:prstGeom prst="rect">
            <a:avLst/>
          </a:prstGeom>
        </p:spPr>
        <p:txBody>
          <a:bodyPr vert="horz" lIns="91420" tIns="45710" rIns="91420" bIns="45710" rtlCol="0" anchor="ctr"/>
          <a:lstStyle>
            <a:lvl1pPr algn="ctr">
              <a:defRPr sz="1333">
                <a:solidFill>
                  <a:schemeClr val="bg1">
                    <a:lumMod val="50000"/>
                  </a:schemeClr>
                </a:solidFill>
                <a:latin typeface="Arial"/>
                <a:cs typeface="Arial"/>
              </a:defRPr>
            </a:lvl1pPr>
          </a:lstStyle>
          <a:p>
            <a:fld id="{C33AE0FB-E366-7344-BEAE-B16616A76E41}"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1583490726"/>
      </p:ext>
    </p:extLst>
  </p:cSld>
  <p:clrMapOvr>
    <a:masterClrMapping/>
  </p:clrMapOvr>
  <p:transition spd="slow">
    <p:push dir="u"/>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5_Custom Layout">
    <p:spTree>
      <p:nvGrpSpPr>
        <p:cNvPr id="1" name=""/>
        <p:cNvGrpSpPr/>
        <p:nvPr/>
      </p:nvGrpSpPr>
      <p:grpSpPr>
        <a:xfrm>
          <a:off x="0" y="0"/>
          <a:ext cx="0" cy="0"/>
          <a:chOff x="0" y="0"/>
          <a:chExt cx="0" cy="0"/>
        </a:xfrm>
      </p:grpSpPr>
      <p:sp>
        <p:nvSpPr>
          <p:cNvPr id="3" name="Shape 89"/>
          <p:cNvSpPr>
            <a:spLocks noChangeShapeType="1"/>
          </p:cNvSpPr>
          <p:nvPr userDrawn="1"/>
        </p:nvSpPr>
        <p:spPr bwMode="auto">
          <a:xfrm>
            <a:off x="310999" y="1191461"/>
            <a:ext cx="625396" cy="0"/>
          </a:xfrm>
          <a:prstGeom prst="line">
            <a:avLst/>
          </a:prstGeom>
          <a:noFill/>
          <a:ln w="9525">
            <a:solidFill>
              <a:srgbClr val="000000"/>
            </a:solidFill>
            <a:miter lim="400000"/>
            <a:headEnd/>
            <a:tailEnd/>
          </a:ln>
          <a:extLst>
            <a:ext uri="{909E8E84-426E-40dd-AFC4-6F175D3DCCD1}">
              <a14:hiddenFill xmlns:a14="http://schemas.microsoft.com/office/drawing/2010/main" xmlns="">
                <a:noFill/>
              </a14:hiddenFill>
            </a:ext>
          </a:extLst>
        </p:spPr>
        <p:txBody>
          <a:bodyPr lIns="25377" tIns="25377" rIns="25377" bIns="25377" anchor="ctr">
            <a:normAutofit fontScale="25000" lnSpcReduction="20000"/>
          </a:bodyPr>
          <a:lstStyle/>
          <a:p>
            <a:pPr defTabSz="456771">
              <a:defRPr/>
            </a:pPr>
            <a:endParaRPr lang="en-US" sz="2400" kern="0">
              <a:solidFill>
                <a:sysClr val="windowText" lastClr="000000"/>
              </a:solidFill>
              <a:latin typeface="Calibri Light"/>
            </a:endParaRPr>
          </a:p>
        </p:txBody>
      </p:sp>
      <p:sp>
        <p:nvSpPr>
          <p:cNvPr id="4" name="Text Placeholder 2"/>
          <p:cNvSpPr>
            <a:spLocks noGrp="1"/>
          </p:cNvSpPr>
          <p:nvPr>
            <p:ph type="body" sz="quarter" idx="10" hasCustomPrompt="1"/>
          </p:nvPr>
        </p:nvSpPr>
        <p:spPr>
          <a:xfrm>
            <a:off x="207146" y="272262"/>
            <a:ext cx="5196799" cy="492263"/>
          </a:xfrm>
          <a:prstGeom prst="rect">
            <a:avLst/>
          </a:prstGeom>
        </p:spPr>
        <p:txBody>
          <a:bodyPr>
            <a:noAutofit/>
          </a:bodyPr>
          <a:lstStyle>
            <a:lvl1pPr marL="0" indent="0" algn="l">
              <a:buNone/>
              <a:defRPr sz="2667" b="0">
                <a:latin typeface="Calibri Light"/>
                <a:cs typeface="Calibri Light"/>
              </a:defRPr>
            </a:lvl1pPr>
          </a:lstStyle>
          <a:p>
            <a:pPr lvl="0"/>
            <a:r>
              <a:rPr lang="en-US"/>
              <a:t>Click To Edit Master Text Styles</a:t>
            </a:r>
          </a:p>
        </p:txBody>
      </p:sp>
      <p:sp>
        <p:nvSpPr>
          <p:cNvPr id="5" name="Subtitle 2"/>
          <p:cNvSpPr>
            <a:spLocks noGrp="1"/>
          </p:cNvSpPr>
          <p:nvPr>
            <p:ph type="subTitle" idx="1" hasCustomPrompt="1"/>
          </p:nvPr>
        </p:nvSpPr>
        <p:spPr>
          <a:xfrm>
            <a:off x="207143" y="653012"/>
            <a:ext cx="9473700" cy="464219"/>
          </a:xfrm>
          <a:prstGeom prst="rect">
            <a:avLst/>
          </a:prstGeom>
        </p:spPr>
        <p:txBody>
          <a:bodyPr>
            <a:noAutofit/>
          </a:bodyPr>
          <a:lstStyle>
            <a:lvl1pPr marL="0" indent="0" algn="l">
              <a:buNone/>
              <a:defRPr sz="2667" b="1" i="0">
                <a:solidFill>
                  <a:schemeClr val="tx1"/>
                </a:solidFill>
                <a:latin typeface="Arial"/>
                <a:cs typeface="Arial"/>
              </a:defRPr>
            </a:lvl1pPr>
            <a:lvl2pPr marL="609057" indent="0" algn="ctr">
              <a:buNone/>
              <a:defRPr>
                <a:solidFill>
                  <a:schemeClr val="tx1">
                    <a:tint val="75000"/>
                  </a:schemeClr>
                </a:solidFill>
              </a:defRPr>
            </a:lvl2pPr>
            <a:lvl3pPr marL="1218114" indent="0" algn="ctr">
              <a:buNone/>
              <a:defRPr>
                <a:solidFill>
                  <a:schemeClr val="tx1">
                    <a:tint val="75000"/>
                  </a:schemeClr>
                </a:solidFill>
              </a:defRPr>
            </a:lvl3pPr>
            <a:lvl4pPr marL="1827170" indent="0" algn="ctr">
              <a:buNone/>
              <a:defRPr>
                <a:solidFill>
                  <a:schemeClr val="tx1">
                    <a:tint val="75000"/>
                  </a:schemeClr>
                </a:solidFill>
              </a:defRPr>
            </a:lvl4pPr>
            <a:lvl5pPr marL="2436227" indent="0" algn="ctr">
              <a:buNone/>
              <a:defRPr>
                <a:solidFill>
                  <a:schemeClr val="tx1">
                    <a:tint val="75000"/>
                  </a:schemeClr>
                </a:solidFill>
              </a:defRPr>
            </a:lvl5pPr>
            <a:lvl6pPr marL="3045284" indent="0" algn="ctr">
              <a:buNone/>
              <a:defRPr>
                <a:solidFill>
                  <a:schemeClr val="tx1">
                    <a:tint val="75000"/>
                  </a:schemeClr>
                </a:solidFill>
              </a:defRPr>
            </a:lvl6pPr>
            <a:lvl7pPr marL="3654341" indent="0" algn="ctr">
              <a:buNone/>
              <a:defRPr>
                <a:solidFill>
                  <a:schemeClr val="tx1">
                    <a:tint val="75000"/>
                  </a:schemeClr>
                </a:solidFill>
              </a:defRPr>
            </a:lvl7pPr>
            <a:lvl8pPr marL="4263397" indent="0" algn="ctr">
              <a:buNone/>
              <a:defRPr>
                <a:solidFill>
                  <a:schemeClr val="tx1">
                    <a:tint val="75000"/>
                  </a:schemeClr>
                </a:solidFill>
              </a:defRPr>
            </a:lvl8pPr>
            <a:lvl9pPr marL="4872454" indent="0" algn="ctr">
              <a:buNone/>
              <a:defRPr>
                <a:solidFill>
                  <a:schemeClr val="tx1">
                    <a:tint val="75000"/>
                  </a:schemeClr>
                </a:solidFill>
              </a:defRPr>
            </a:lvl9pPr>
          </a:lstStyle>
          <a:p>
            <a:r>
              <a:rPr lang="en-US"/>
              <a:t>Click To Edit Master Subtitle Style</a:t>
            </a:r>
          </a:p>
        </p:txBody>
      </p:sp>
      <p:sp>
        <p:nvSpPr>
          <p:cNvPr id="6" name="Slide Number Placeholder 3"/>
          <p:cNvSpPr>
            <a:spLocks noGrp="1"/>
          </p:cNvSpPr>
          <p:nvPr>
            <p:ph type="sldNum" sz="quarter" idx="4"/>
          </p:nvPr>
        </p:nvSpPr>
        <p:spPr>
          <a:xfrm>
            <a:off x="0" y="6374157"/>
            <a:ext cx="12192000" cy="366183"/>
          </a:xfrm>
          <a:prstGeom prst="rect">
            <a:avLst/>
          </a:prstGeom>
        </p:spPr>
        <p:txBody>
          <a:bodyPr vert="horz" lIns="91420" tIns="45710" rIns="91420" bIns="45710" rtlCol="0" anchor="ctr"/>
          <a:lstStyle>
            <a:lvl1pPr algn="ctr">
              <a:defRPr sz="1333">
                <a:solidFill>
                  <a:schemeClr val="bg1">
                    <a:lumMod val="50000"/>
                  </a:schemeClr>
                </a:solidFill>
                <a:latin typeface="Arial"/>
                <a:cs typeface="Arial"/>
              </a:defRPr>
            </a:lvl1pPr>
          </a:lstStyle>
          <a:p>
            <a:fld id="{C33AE0FB-E366-7344-BEAE-B16616A76E41}"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305477668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text block">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185720" y="162985"/>
            <a:ext cx="12006280" cy="503767"/>
          </a:xfrm>
          <a:prstGeom prst="rect">
            <a:avLst/>
          </a:prstGeom>
        </p:spPr>
        <p:txBody>
          <a:bodyPr vert="horz" anchor="ctr" anchorCtr="0"/>
          <a:lstStyle>
            <a:lvl1pPr marL="0" indent="0">
              <a:buNone/>
              <a:defRPr sz="2667" b="0">
                <a:solidFill>
                  <a:srgbClr val="5B7F95"/>
                </a:solidFill>
              </a:defRPr>
            </a:lvl1pPr>
          </a:lstStyle>
          <a:p>
            <a:pPr lvl="0"/>
            <a:r>
              <a:rPr lang="en-US"/>
              <a:t>Click to edit master text styles</a:t>
            </a:r>
          </a:p>
        </p:txBody>
      </p:sp>
      <p:sp>
        <p:nvSpPr>
          <p:cNvPr id="5" name="Slide Number Placeholder 3"/>
          <p:cNvSpPr>
            <a:spLocks noGrp="1"/>
          </p:cNvSpPr>
          <p:nvPr>
            <p:ph type="sldNum" sz="quarter" idx="4"/>
          </p:nvPr>
        </p:nvSpPr>
        <p:spPr>
          <a:xfrm>
            <a:off x="0" y="6374155"/>
            <a:ext cx="12192000" cy="366183"/>
          </a:xfrm>
          <a:prstGeom prst="rect">
            <a:avLst/>
          </a:prstGeom>
        </p:spPr>
        <p:txBody>
          <a:bodyPr vert="horz" lIns="91440" tIns="45720" rIns="91440" bIns="45720" rtlCol="0" anchor="ctr"/>
          <a:lstStyle>
            <a:lvl1pPr algn="ctr">
              <a:defRPr sz="1333">
                <a:solidFill>
                  <a:srgbClr val="5B7F95"/>
                </a:solidFill>
                <a:latin typeface="Arial"/>
                <a:cs typeface="Arial"/>
              </a:defRPr>
            </a:lvl1pPr>
          </a:lstStyle>
          <a:p>
            <a:fld id="{C33AE0FB-E366-7344-BEAE-B16616A76E41}" type="slidenum">
              <a:rPr lang="en-US" smtClean="0"/>
              <a:pPr/>
              <a:t>‹#›</a:t>
            </a:fld>
            <a:endParaRPr lang="en-US"/>
          </a:p>
        </p:txBody>
      </p:sp>
      <p:sp>
        <p:nvSpPr>
          <p:cNvPr id="10" name="Text Placeholder 8"/>
          <p:cNvSpPr>
            <a:spLocks noGrp="1"/>
          </p:cNvSpPr>
          <p:nvPr>
            <p:ph type="body" sz="quarter" idx="14" hasCustomPrompt="1"/>
          </p:nvPr>
        </p:nvSpPr>
        <p:spPr>
          <a:xfrm>
            <a:off x="185721" y="1310968"/>
            <a:ext cx="11798711" cy="4883355"/>
          </a:xfrm>
          <a:prstGeom prst="rect">
            <a:avLst/>
          </a:prstGeom>
        </p:spPr>
        <p:txBody>
          <a:bodyPr vert="horz" anchor="t" anchorCtr="0"/>
          <a:lstStyle>
            <a:lvl1pPr marL="0" marR="0" indent="0" algn="l" defTabSz="609189" rtl="0" eaLnBrk="1" fontAlgn="auto" latinLnBrk="0" hangingPunct="1">
              <a:lnSpc>
                <a:spcPct val="100000"/>
              </a:lnSpc>
              <a:spcBef>
                <a:spcPts val="0"/>
              </a:spcBef>
              <a:spcAft>
                <a:spcPts val="0"/>
              </a:spcAft>
              <a:buClrTx/>
              <a:buSzTx/>
              <a:buFontTx/>
              <a:buNone/>
              <a:tabLst/>
              <a:defRPr sz="1600" baseline="0">
                <a:latin typeface="+mn-lt"/>
              </a:defRPr>
            </a:lvl1pPr>
            <a:lvl2pPr marL="609585" indent="0">
              <a:buNone/>
              <a:defRPr sz="1600">
                <a:latin typeface="+mn-lt"/>
              </a:defRPr>
            </a:lvl2pPr>
            <a:lvl3pPr marL="1219170" indent="0">
              <a:buNone/>
              <a:defRPr sz="1600">
                <a:latin typeface="+mn-lt"/>
              </a:defRPr>
            </a:lvl3pPr>
            <a:lvl4pPr marL="1828754" indent="0">
              <a:buNone/>
              <a:defRPr sz="1600">
                <a:latin typeface="+mn-lt"/>
              </a:defRPr>
            </a:lvl4pPr>
            <a:lvl5pPr marL="2438339" indent="0">
              <a:buNone/>
              <a:defRPr sz="1600">
                <a:latin typeface="+mn-lt"/>
              </a:defRPr>
            </a:lvl5pPr>
          </a:lstStyle>
          <a:p>
            <a:pPr marL="0" marR="0" indent="0" algn="l" defTabSz="456903" rtl="0" eaLnBrk="1" fontAlgn="auto" latinLnBrk="0" hangingPunct="1">
              <a:lnSpc>
                <a:spcPct val="100000"/>
              </a:lnSpc>
              <a:spcBef>
                <a:spcPts val="0"/>
              </a:spcBef>
              <a:spcAft>
                <a:spcPts val="0"/>
              </a:spcAft>
              <a:buClrTx/>
              <a:buSzTx/>
              <a:buFontTx/>
              <a:buNone/>
              <a:tabLst/>
              <a:defRPr/>
            </a:pPr>
            <a:r>
              <a:rPr lang="en-US"/>
              <a:t>Click to edit master text </a:t>
            </a:r>
          </a:p>
          <a:p>
            <a:pPr marL="0" marR="0" indent="0" algn="l" defTabSz="456903" rtl="0" eaLnBrk="1" fontAlgn="auto" latinLnBrk="0" hangingPunct="1">
              <a:lnSpc>
                <a:spcPct val="100000"/>
              </a:lnSpc>
              <a:spcBef>
                <a:spcPts val="0"/>
              </a:spcBef>
              <a:spcAft>
                <a:spcPts val="0"/>
              </a:spcAft>
              <a:buClrTx/>
              <a:buSzTx/>
              <a:buFontTx/>
              <a:buNone/>
              <a:tabLst/>
              <a:defRPr/>
            </a:pPr>
            <a:r>
              <a:rPr lang="en-US" err="1"/>
              <a:t>Lorem</a:t>
            </a:r>
            <a:r>
              <a:rPr lang="en-US"/>
              <a:t> </a:t>
            </a:r>
            <a:r>
              <a:rPr lang="en-US" err="1"/>
              <a:t>ipsum</a:t>
            </a:r>
            <a:r>
              <a:rPr lang="en-US"/>
              <a:t> dolor sit </a:t>
            </a:r>
            <a:r>
              <a:rPr lang="en-US" err="1"/>
              <a:t>amet</a:t>
            </a:r>
            <a:r>
              <a:rPr lang="en-US"/>
              <a:t>. integer </a:t>
            </a:r>
            <a:r>
              <a:rPr lang="en-US" err="1"/>
              <a:t>ut</a:t>
            </a:r>
            <a:r>
              <a:rPr lang="en-US"/>
              <a:t> </a:t>
            </a:r>
            <a:r>
              <a:rPr lang="en-US" err="1"/>
              <a:t>mauris</a:t>
            </a:r>
            <a:r>
              <a:rPr lang="en-US"/>
              <a:t> </a:t>
            </a:r>
            <a:r>
              <a:rPr lang="en-US" err="1"/>
              <a:t>eu</a:t>
            </a:r>
            <a:r>
              <a:rPr lang="en-US"/>
              <a:t> </a:t>
            </a:r>
            <a:r>
              <a:rPr lang="en-US" err="1"/>
              <a:t>nunc</a:t>
            </a:r>
            <a:r>
              <a:rPr lang="en-US"/>
              <a:t> </a:t>
            </a:r>
            <a:r>
              <a:rPr lang="en-US" err="1"/>
              <a:t>turpis</a:t>
            </a:r>
            <a:r>
              <a:rPr lang="en-US"/>
              <a:t>, non </a:t>
            </a:r>
            <a:r>
              <a:rPr lang="en-US" err="1"/>
              <a:t>libero</a:t>
            </a:r>
            <a:r>
              <a:rPr lang="en-US"/>
              <a:t> </a:t>
            </a:r>
            <a:r>
              <a:rPr lang="en-US" err="1"/>
              <a:t>donec</a:t>
            </a:r>
            <a:r>
              <a:rPr lang="en-US"/>
              <a:t> </a:t>
            </a:r>
            <a:r>
              <a:rPr lang="en-US" err="1"/>
              <a:t>quisque</a:t>
            </a:r>
            <a:r>
              <a:rPr lang="en-US"/>
              <a:t> </a:t>
            </a:r>
            <a:r>
              <a:rPr lang="en-US" err="1"/>
              <a:t>pellentesque</a:t>
            </a:r>
            <a:r>
              <a:rPr lang="en-US"/>
              <a:t> </a:t>
            </a:r>
            <a:r>
              <a:rPr lang="en-US" err="1"/>
              <a:t>litora</a:t>
            </a:r>
            <a:r>
              <a:rPr lang="en-US"/>
              <a:t> </a:t>
            </a:r>
            <a:r>
              <a:rPr lang="en-US" err="1"/>
              <a:t>accumsan</a:t>
            </a:r>
            <a:r>
              <a:rPr lang="en-US"/>
              <a:t>, </a:t>
            </a:r>
            <a:r>
              <a:rPr lang="en-US" err="1"/>
              <a:t>eros</a:t>
            </a:r>
            <a:r>
              <a:rPr lang="en-US"/>
              <a:t> per </a:t>
            </a:r>
            <a:r>
              <a:rPr lang="en-US" err="1"/>
              <a:t>massa</a:t>
            </a:r>
            <a:r>
              <a:rPr lang="en-US"/>
              <a:t> </a:t>
            </a:r>
            <a:r>
              <a:rPr lang="en-US" err="1"/>
              <a:t>facilisis</a:t>
            </a:r>
            <a:r>
              <a:rPr lang="en-US"/>
              <a:t>. </a:t>
            </a:r>
            <a:r>
              <a:rPr lang="en-US" err="1"/>
              <a:t>Sed</a:t>
            </a:r>
            <a:r>
              <a:rPr lang="en-US"/>
              <a:t> </a:t>
            </a:r>
            <a:r>
              <a:rPr lang="en-US" err="1"/>
              <a:t>iaculis</a:t>
            </a:r>
            <a:r>
              <a:rPr lang="en-US"/>
              <a:t> </a:t>
            </a:r>
            <a:r>
              <a:rPr lang="en-US" err="1"/>
              <a:t>euismod</a:t>
            </a:r>
            <a:r>
              <a:rPr lang="en-US"/>
              <a:t>. </a:t>
            </a:r>
            <a:r>
              <a:rPr lang="en-US" err="1"/>
              <a:t>Lectus</a:t>
            </a:r>
            <a:r>
              <a:rPr lang="en-US"/>
              <a:t> in </a:t>
            </a:r>
            <a:r>
              <a:rPr lang="en-US" err="1"/>
              <a:t>diam</a:t>
            </a:r>
            <a:r>
              <a:rPr lang="en-US"/>
              <a:t> </a:t>
            </a:r>
            <a:r>
              <a:rPr lang="en-US" err="1"/>
              <a:t>mattis</a:t>
            </a:r>
            <a:r>
              <a:rPr lang="en-US"/>
              <a:t> integer, </a:t>
            </a:r>
            <a:r>
              <a:rPr lang="en-US" err="1"/>
              <a:t>consequat</a:t>
            </a:r>
            <a:r>
              <a:rPr lang="en-US"/>
              <a:t> </a:t>
            </a:r>
            <a:r>
              <a:rPr lang="en-US" err="1"/>
              <a:t>curabitur</a:t>
            </a:r>
            <a:r>
              <a:rPr lang="en-US"/>
              <a:t> </a:t>
            </a:r>
            <a:r>
              <a:rPr lang="en-US" err="1"/>
              <a:t>sodales</a:t>
            </a:r>
            <a:r>
              <a:rPr lang="en-US"/>
              <a:t> in </a:t>
            </a:r>
            <a:r>
              <a:rPr lang="en-US" err="1"/>
              <a:t>fermentum</a:t>
            </a:r>
            <a:r>
              <a:rPr lang="en-US"/>
              <a:t> </a:t>
            </a:r>
            <a:r>
              <a:rPr lang="en-US" err="1"/>
              <a:t>erat</a:t>
            </a:r>
            <a:r>
              <a:rPr lang="en-US"/>
              <a:t> </a:t>
            </a:r>
            <a:r>
              <a:rPr lang="en-US" err="1"/>
              <a:t>lobortis</a:t>
            </a:r>
            <a:r>
              <a:rPr lang="en-US"/>
              <a:t>. </a:t>
            </a:r>
            <a:r>
              <a:rPr lang="en-US" err="1"/>
              <a:t>Dignissim</a:t>
            </a:r>
            <a:r>
              <a:rPr lang="en-US"/>
              <a:t> </a:t>
            </a:r>
            <a:r>
              <a:rPr lang="en-US" err="1"/>
              <a:t>nam</a:t>
            </a:r>
            <a:r>
              <a:rPr lang="en-US"/>
              <a:t> semper </a:t>
            </a:r>
            <a:r>
              <a:rPr lang="en-US" err="1"/>
              <a:t>suscipit</a:t>
            </a:r>
            <a:r>
              <a:rPr lang="en-US"/>
              <a:t> </a:t>
            </a:r>
            <a:r>
              <a:rPr lang="en-US" err="1"/>
              <a:t>felis</a:t>
            </a:r>
            <a:r>
              <a:rPr lang="en-US"/>
              <a:t> </a:t>
            </a:r>
            <a:r>
              <a:rPr lang="en-US" err="1"/>
              <a:t>consequatur</a:t>
            </a:r>
            <a:r>
              <a:rPr lang="en-US"/>
              <a:t> magna. </a:t>
            </a:r>
            <a:r>
              <a:rPr lang="en-US" err="1"/>
              <a:t>Augue</a:t>
            </a:r>
            <a:r>
              <a:rPr lang="en-US"/>
              <a:t> </a:t>
            </a:r>
            <a:r>
              <a:rPr lang="en-US" err="1"/>
              <a:t>inceptos</a:t>
            </a:r>
            <a:r>
              <a:rPr lang="en-US"/>
              <a:t>, </a:t>
            </a:r>
            <a:r>
              <a:rPr lang="en-US" err="1"/>
              <a:t>aute</a:t>
            </a:r>
            <a:r>
              <a:rPr lang="en-US"/>
              <a:t> </a:t>
            </a:r>
            <a:r>
              <a:rPr lang="en-US" err="1"/>
              <a:t>feugiat</a:t>
            </a:r>
            <a:r>
              <a:rPr lang="en-US"/>
              <a:t> dui </a:t>
            </a:r>
            <a:r>
              <a:rPr lang="en-US" err="1"/>
              <a:t>risus</a:t>
            </a:r>
            <a:r>
              <a:rPr lang="en-US"/>
              <a:t> </a:t>
            </a:r>
            <a:r>
              <a:rPr lang="en-US" err="1"/>
              <a:t>porttitor</a:t>
            </a:r>
            <a:r>
              <a:rPr lang="en-US"/>
              <a:t>, </a:t>
            </a:r>
            <a:r>
              <a:rPr lang="en-US" err="1"/>
              <a:t>sapien</a:t>
            </a:r>
            <a:r>
              <a:rPr lang="en-US"/>
              <a:t> </a:t>
            </a:r>
            <a:r>
              <a:rPr lang="en-US" err="1"/>
              <a:t>duis</a:t>
            </a:r>
            <a:r>
              <a:rPr lang="en-US"/>
              <a:t>, </a:t>
            </a:r>
            <a:r>
              <a:rPr lang="en-US" err="1"/>
              <a:t>convallis</a:t>
            </a:r>
            <a:r>
              <a:rPr lang="en-US"/>
              <a:t> vitae.</a:t>
            </a:r>
          </a:p>
          <a:p>
            <a:pPr marL="0" marR="0" indent="0" algn="l" defTabSz="456903" rtl="0" eaLnBrk="1" fontAlgn="auto" latinLnBrk="0" hangingPunct="1">
              <a:lnSpc>
                <a:spcPct val="100000"/>
              </a:lnSpc>
              <a:spcBef>
                <a:spcPts val="0"/>
              </a:spcBef>
              <a:spcAft>
                <a:spcPts val="0"/>
              </a:spcAft>
              <a:buClrTx/>
              <a:buSzTx/>
              <a:buFontTx/>
              <a:buNone/>
              <a:tabLst/>
              <a:defRPr/>
            </a:pPr>
            <a:endParaRPr lang="en-US"/>
          </a:p>
          <a:p>
            <a:pPr marL="0" marR="0" indent="0" algn="l" defTabSz="456903" rtl="0" eaLnBrk="1" fontAlgn="auto" latinLnBrk="0" hangingPunct="1">
              <a:lnSpc>
                <a:spcPct val="100000"/>
              </a:lnSpc>
              <a:spcBef>
                <a:spcPts val="0"/>
              </a:spcBef>
              <a:spcAft>
                <a:spcPts val="0"/>
              </a:spcAft>
              <a:buClrTx/>
              <a:buSzTx/>
              <a:buFontTx/>
              <a:buNone/>
              <a:tabLst/>
              <a:defRPr/>
            </a:pPr>
            <a:r>
              <a:rPr lang="en-US" err="1"/>
              <a:t>Feugiat</a:t>
            </a:r>
            <a:r>
              <a:rPr lang="en-US"/>
              <a:t> </a:t>
            </a:r>
            <a:r>
              <a:rPr lang="en-US" err="1"/>
              <a:t>ut</a:t>
            </a:r>
            <a:r>
              <a:rPr lang="en-US"/>
              <a:t>, </a:t>
            </a:r>
            <a:r>
              <a:rPr lang="en-US" err="1"/>
              <a:t>volutpat</a:t>
            </a:r>
            <a:r>
              <a:rPr lang="en-US"/>
              <a:t> </a:t>
            </a:r>
            <a:r>
              <a:rPr lang="en-US" err="1"/>
              <a:t>mauris</a:t>
            </a:r>
            <a:r>
              <a:rPr lang="en-US"/>
              <a:t> dolor </a:t>
            </a:r>
            <a:r>
              <a:rPr lang="en-US" err="1"/>
              <a:t>massa</a:t>
            </a:r>
            <a:r>
              <a:rPr lang="en-US"/>
              <a:t> </a:t>
            </a:r>
            <a:r>
              <a:rPr lang="en-US" err="1"/>
              <a:t>laoreet</a:t>
            </a:r>
            <a:r>
              <a:rPr lang="en-US"/>
              <a:t> </a:t>
            </a:r>
            <a:r>
              <a:rPr lang="en-US" err="1"/>
              <a:t>luctus</a:t>
            </a:r>
            <a:r>
              <a:rPr lang="en-US"/>
              <a:t>, id </a:t>
            </a:r>
            <a:r>
              <a:rPr lang="en-US" err="1"/>
              <a:t>lacinia</a:t>
            </a:r>
            <a:r>
              <a:rPr lang="en-US"/>
              <a:t> </a:t>
            </a:r>
            <a:r>
              <a:rPr lang="en-US" err="1"/>
              <a:t>accumsan</a:t>
            </a:r>
            <a:r>
              <a:rPr lang="en-US"/>
              <a:t> quam. </a:t>
            </a:r>
            <a:r>
              <a:rPr lang="en-US" err="1"/>
              <a:t>Risus</a:t>
            </a:r>
            <a:r>
              <a:rPr lang="en-US"/>
              <a:t> id, </a:t>
            </a:r>
            <a:r>
              <a:rPr lang="en-US" err="1"/>
              <a:t>veniam</a:t>
            </a:r>
            <a:r>
              <a:rPr lang="en-US"/>
              <a:t> ante </a:t>
            </a:r>
            <a:r>
              <a:rPr lang="en-US" err="1"/>
              <a:t>bibendum</a:t>
            </a:r>
            <a:r>
              <a:rPr lang="en-US"/>
              <a:t> </a:t>
            </a:r>
            <a:r>
              <a:rPr lang="en-US" err="1"/>
              <a:t>auctor</a:t>
            </a:r>
            <a:r>
              <a:rPr lang="en-US"/>
              <a:t> </a:t>
            </a:r>
            <a:r>
              <a:rPr lang="en-US" err="1"/>
              <a:t>est</a:t>
            </a:r>
            <a:r>
              <a:rPr lang="en-US"/>
              <a:t>, </a:t>
            </a:r>
            <a:r>
              <a:rPr lang="en-US" err="1"/>
              <a:t>praesent</a:t>
            </a:r>
            <a:r>
              <a:rPr lang="en-US"/>
              <a:t> </a:t>
            </a:r>
            <a:r>
              <a:rPr lang="en-US" err="1"/>
              <a:t>sollicitudin</a:t>
            </a:r>
            <a:r>
              <a:rPr lang="en-US"/>
              <a:t> </a:t>
            </a:r>
            <a:r>
              <a:rPr lang="en-US" err="1"/>
              <a:t>molestie</a:t>
            </a:r>
            <a:r>
              <a:rPr lang="en-US"/>
              <a:t> </a:t>
            </a:r>
            <a:r>
              <a:rPr lang="en-US" err="1"/>
              <a:t>nec</a:t>
            </a:r>
            <a:r>
              <a:rPr lang="en-US"/>
              <a:t>. </a:t>
            </a:r>
            <a:r>
              <a:rPr lang="en-US" err="1"/>
              <a:t>Laoreet</a:t>
            </a:r>
            <a:r>
              <a:rPr lang="en-US"/>
              <a:t> et </a:t>
            </a:r>
            <a:r>
              <a:rPr lang="en-US" err="1"/>
              <a:t>sed</a:t>
            </a:r>
            <a:r>
              <a:rPr lang="en-US"/>
              <a:t> </a:t>
            </a:r>
            <a:r>
              <a:rPr lang="en-US" err="1"/>
              <a:t>amet</a:t>
            </a:r>
            <a:r>
              <a:rPr lang="en-US"/>
              <a:t> sit </a:t>
            </a:r>
            <a:r>
              <a:rPr lang="en-US" err="1"/>
              <a:t>luctus</a:t>
            </a:r>
            <a:r>
              <a:rPr lang="en-US"/>
              <a:t>, </a:t>
            </a:r>
            <a:r>
              <a:rPr lang="en-US" err="1"/>
              <a:t>mauris</a:t>
            </a:r>
            <a:r>
              <a:rPr lang="en-US"/>
              <a:t> </a:t>
            </a:r>
            <a:r>
              <a:rPr lang="en-US" err="1"/>
              <a:t>posuere</a:t>
            </a:r>
            <a:r>
              <a:rPr lang="en-US"/>
              <a:t> </a:t>
            </a:r>
            <a:r>
              <a:rPr lang="en-US" err="1"/>
              <a:t>lacinia</a:t>
            </a:r>
            <a:r>
              <a:rPr lang="en-US"/>
              <a:t> </a:t>
            </a:r>
            <a:r>
              <a:rPr lang="en-US" err="1"/>
              <a:t>vel</a:t>
            </a:r>
            <a:r>
              <a:rPr lang="en-US"/>
              <a:t>, </a:t>
            </a:r>
            <a:r>
              <a:rPr lang="en-US" err="1"/>
              <a:t>arcu</a:t>
            </a:r>
            <a:r>
              <a:rPr lang="en-US"/>
              <a:t> </a:t>
            </a:r>
            <a:r>
              <a:rPr lang="en-US" err="1"/>
              <a:t>pellentesque</a:t>
            </a:r>
            <a:r>
              <a:rPr lang="en-US"/>
              <a:t> </a:t>
            </a:r>
            <a:r>
              <a:rPr lang="en-US" err="1"/>
              <a:t>nibh</a:t>
            </a:r>
            <a:r>
              <a:rPr lang="en-US"/>
              <a:t>, </a:t>
            </a:r>
            <a:r>
              <a:rPr lang="en-US" err="1"/>
              <a:t>tellus</a:t>
            </a:r>
            <a:r>
              <a:rPr lang="en-US"/>
              <a:t> in et non </a:t>
            </a:r>
            <a:r>
              <a:rPr lang="en-US" err="1"/>
              <a:t>cras</a:t>
            </a:r>
            <a:r>
              <a:rPr lang="en-US"/>
              <a:t> </a:t>
            </a:r>
            <a:r>
              <a:rPr lang="en-US" err="1"/>
              <a:t>lobortis</a:t>
            </a:r>
            <a:r>
              <a:rPr lang="en-US"/>
              <a:t>, </a:t>
            </a:r>
            <a:r>
              <a:rPr lang="en-US" err="1"/>
              <a:t>sagittis</a:t>
            </a:r>
            <a:r>
              <a:rPr lang="en-US"/>
              <a:t> lacus. </a:t>
            </a:r>
            <a:r>
              <a:rPr lang="en-US" err="1"/>
              <a:t>Velit</a:t>
            </a:r>
            <a:r>
              <a:rPr lang="en-US"/>
              <a:t> </a:t>
            </a:r>
            <a:r>
              <a:rPr lang="en-US" err="1"/>
              <a:t>aliquam</a:t>
            </a:r>
            <a:r>
              <a:rPr lang="en-US"/>
              <a:t>. </a:t>
            </a:r>
            <a:r>
              <a:rPr lang="en-US" err="1"/>
              <a:t>Adipiscing</a:t>
            </a:r>
            <a:r>
              <a:rPr lang="en-US"/>
              <a:t> </a:t>
            </a:r>
            <a:r>
              <a:rPr lang="en-US" err="1"/>
              <a:t>nunc</a:t>
            </a:r>
            <a:r>
              <a:rPr lang="en-US"/>
              <a:t> </a:t>
            </a:r>
            <a:r>
              <a:rPr lang="en-US" err="1"/>
              <a:t>tempor</a:t>
            </a:r>
            <a:r>
              <a:rPr lang="en-US"/>
              <a:t> </a:t>
            </a:r>
            <a:r>
              <a:rPr lang="en-US" err="1"/>
              <a:t>velit</a:t>
            </a:r>
            <a:r>
              <a:rPr lang="en-US"/>
              <a:t>.</a:t>
            </a:r>
          </a:p>
          <a:p>
            <a:pPr marL="0" marR="0" indent="0" algn="l" defTabSz="456903" rtl="0" eaLnBrk="1" fontAlgn="auto" latinLnBrk="0" hangingPunct="1">
              <a:lnSpc>
                <a:spcPct val="100000"/>
              </a:lnSpc>
              <a:spcBef>
                <a:spcPts val="0"/>
              </a:spcBef>
              <a:spcAft>
                <a:spcPts val="0"/>
              </a:spcAft>
              <a:buClrTx/>
              <a:buSzTx/>
              <a:buFontTx/>
              <a:buNone/>
              <a:tabLst/>
              <a:defRPr/>
            </a:pPr>
            <a:r>
              <a:rPr lang="en-US"/>
              <a:t>integer </a:t>
            </a:r>
            <a:r>
              <a:rPr lang="en-US" err="1"/>
              <a:t>ut</a:t>
            </a:r>
            <a:r>
              <a:rPr lang="en-US"/>
              <a:t> </a:t>
            </a:r>
            <a:r>
              <a:rPr lang="en-US" err="1"/>
              <a:t>mauris</a:t>
            </a:r>
            <a:r>
              <a:rPr lang="en-US"/>
              <a:t> </a:t>
            </a:r>
            <a:r>
              <a:rPr lang="en-US" err="1"/>
              <a:t>eu</a:t>
            </a:r>
            <a:r>
              <a:rPr lang="en-US"/>
              <a:t> </a:t>
            </a:r>
            <a:r>
              <a:rPr lang="en-US" err="1"/>
              <a:t>nunc</a:t>
            </a:r>
            <a:r>
              <a:rPr lang="en-US"/>
              <a:t> </a:t>
            </a:r>
            <a:r>
              <a:rPr lang="en-US" err="1"/>
              <a:t>turpis</a:t>
            </a:r>
            <a:r>
              <a:rPr lang="en-US"/>
              <a:t>, non </a:t>
            </a:r>
            <a:r>
              <a:rPr lang="en-US" err="1"/>
              <a:t>libero</a:t>
            </a:r>
            <a:r>
              <a:rPr lang="en-US"/>
              <a:t> </a:t>
            </a:r>
            <a:r>
              <a:rPr lang="en-US" err="1"/>
              <a:t>donec</a:t>
            </a:r>
            <a:r>
              <a:rPr lang="en-US"/>
              <a:t> </a:t>
            </a:r>
            <a:r>
              <a:rPr lang="en-US" err="1"/>
              <a:t>quisque</a:t>
            </a:r>
            <a:r>
              <a:rPr lang="en-US"/>
              <a:t> </a:t>
            </a:r>
            <a:r>
              <a:rPr lang="en-US" err="1"/>
              <a:t>pellentesque</a:t>
            </a:r>
            <a:r>
              <a:rPr lang="en-US"/>
              <a:t> </a:t>
            </a:r>
            <a:r>
              <a:rPr lang="en-US" err="1"/>
              <a:t>litora</a:t>
            </a:r>
            <a:r>
              <a:rPr lang="en-US"/>
              <a:t> </a:t>
            </a:r>
            <a:r>
              <a:rPr lang="en-US" err="1"/>
              <a:t>accumsan</a:t>
            </a:r>
            <a:r>
              <a:rPr lang="en-US"/>
              <a:t>, </a:t>
            </a:r>
            <a:r>
              <a:rPr lang="en-US" err="1"/>
              <a:t>eros</a:t>
            </a:r>
            <a:r>
              <a:rPr lang="en-US"/>
              <a:t> per </a:t>
            </a:r>
            <a:r>
              <a:rPr lang="en-US" err="1"/>
              <a:t>massa</a:t>
            </a:r>
            <a:r>
              <a:rPr lang="en-US"/>
              <a:t> </a:t>
            </a:r>
            <a:r>
              <a:rPr lang="en-US" err="1"/>
              <a:t>facilisis</a:t>
            </a:r>
            <a:r>
              <a:rPr lang="en-US"/>
              <a:t>. </a:t>
            </a:r>
            <a:r>
              <a:rPr lang="en-US" err="1"/>
              <a:t>Sed</a:t>
            </a:r>
            <a:r>
              <a:rPr lang="en-US"/>
              <a:t> </a:t>
            </a:r>
            <a:r>
              <a:rPr lang="en-US" err="1"/>
              <a:t>iaculis</a:t>
            </a:r>
            <a:r>
              <a:rPr lang="en-US"/>
              <a:t> </a:t>
            </a:r>
            <a:r>
              <a:rPr lang="en-US" err="1"/>
              <a:t>euismod</a:t>
            </a:r>
            <a:r>
              <a:rPr lang="en-US"/>
              <a:t>. </a:t>
            </a:r>
            <a:r>
              <a:rPr lang="en-US" err="1"/>
              <a:t>Lectus</a:t>
            </a:r>
            <a:r>
              <a:rPr lang="en-US"/>
              <a:t> in </a:t>
            </a:r>
            <a:r>
              <a:rPr lang="en-US" err="1"/>
              <a:t>diam</a:t>
            </a:r>
            <a:r>
              <a:rPr lang="en-US"/>
              <a:t> </a:t>
            </a:r>
            <a:r>
              <a:rPr lang="en-US" err="1"/>
              <a:t>mattis</a:t>
            </a:r>
            <a:r>
              <a:rPr lang="en-US"/>
              <a:t> integer, </a:t>
            </a:r>
            <a:r>
              <a:rPr lang="en-US" err="1"/>
              <a:t>consequat</a:t>
            </a:r>
            <a:r>
              <a:rPr lang="en-US"/>
              <a:t> </a:t>
            </a:r>
            <a:r>
              <a:rPr lang="en-US" err="1"/>
              <a:t>curabitur</a:t>
            </a:r>
            <a:r>
              <a:rPr lang="en-US"/>
              <a:t> </a:t>
            </a:r>
            <a:r>
              <a:rPr lang="en-US" err="1"/>
              <a:t>sodales</a:t>
            </a:r>
            <a:r>
              <a:rPr lang="en-US"/>
              <a:t> in </a:t>
            </a:r>
            <a:r>
              <a:rPr lang="en-US" err="1"/>
              <a:t>fermentum</a:t>
            </a:r>
            <a:r>
              <a:rPr lang="en-US"/>
              <a:t> </a:t>
            </a:r>
            <a:r>
              <a:rPr lang="en-US" err="1"/>
              <a:t>erat</a:t>
            </a:r>
            <a:r>
              <a:rPr lang="en-US"/>
              <a:t> </a:t>
            </a:r>
            <a:r>
              <a:rPr lang="en-US" err="1"/>
              <a:t>lobortis</a:t>
            </a:r>
            <a:r>
              <a:rPr lang="en-US"/>
              <a:t>. </a:t>
            </a:r>
            <a:r>
              <a:rPr lang="en-US" err="1"/>
              <a:t>Dignissim</a:t>
            </a:r>
            <a:r>
              <a:rPr lang="en-US"/>
              <a:t> </a:t>
            </a:r>
            <a:r>
              <a:rPr lang="en-US" err="1"/>
              <a:t>nam</a:t>
            </a:r>
            <a:r>
              <a:rPr lang="en-US"/>
              <a:t> semper </a:t>
            </a:r>
            <a:r>
              <a:rPr lang="en-US" err="1"/>
              <a:t>suscipit</a:t>
            </a:r>
            <a:r>
              <a:rPr lang="en-US"/>
              <a:t> </a:t>
            </a:r>
            <a:r>
              <a:rPr lang="en-US" err="1"/>
              <a:t>felis</a:t>
            </a:r>
            <a:r>
              <a:rPr lang="en-US"/>
              <a:t> </a:t>
            </a:r>
            <a:r>
              <a:rPr lang="en-US" err="1"/>
              <a:t>consequatur</a:t>
            </a:r>
            <a:r>
              <a:rPr lang="en-US"/>
              <a:t> magna. </a:t>
            </a:r>
            <a:r>
              <a:rPr lang="en-US" err="1"/>
              <a:t>Augue</a:t>
            </a:r>
            <a:r>
              <a:rPr lang="en-US"/>
              <a:t> </a:t>
            </a:r>
            <a:r>
              <a:rPr lang="en-US" err="1"/>
              <a:t>inceptos</a:t>
            </a:r>
            <a:r>
              <a:rPr lang="en-US"/>
              <a:t>, </a:t>
            </a:r>
            <a:r>
              <a:rPr lang="en-US" err="1"/>
              <a:t>aute</a:t>
            </a:r>
            <a:r>
              <a:rPr lang="en-US"/>
              <a:t> </a:t>
            </a:r>
            <a:r>
              <a:rPr lang="en-US" err="1"/>
              <a:t>feugiat</a:t>
            </a:r>
            <a:r>
              <a:rPr lang="en-US"/>
              <a:t> dui </a:t>
            </a:r>
            <a:r>
              <a:rPr lang="en-US" err="1"/>
              <a:t>risus</a:t>
            </a:r>
            <a:r>
              <a:rPr lang="en-US"/>
              <a:t> </a:t>
            </a:r>
            <a:r>
              <a:rPr lang="en-US" err="1"/>
              <a:t>porttitor</a:t>
            </a:r>
            <a:r>
              <a:rPr lang="en-US"/>
              <a:t>, </a:t>
            </a:r>
            <a:r>
              <a:rPr lang="en-US" err="1"/>
              <a:t>sapien</a:t>
            </a:r>
            <a:r>
              <a:rPr lang="en-US"/>
              <a:t> </a:t>
            </a:r>
            <a:r>
              <a:rPr lang="en-US" err="1"/>
              <a:t>duis</a:t>
            </a:r>
            <a:r>
              <a:rPr lang="en-US"/>
              <a:t>, </a:t>
            </a:r>
            <a:r>
              <a:rPr lang="en-US" err="1"/>
              <a:t>convallis</a:t>
            </a:r>
            <a:r>
              <a:rPr lang="en-US"/>
              <a:t> vitae.</a:t>
            </a:r>
          </a:p>
          <a:p>
            <a:pPr marL="0" marR="0" indent="0" algn="l" defTabSz="456903" rtl="0" eaLnBrk="1" fontAlgn="auto" latinLnBrk="0" hangingPunct="1">
              <a:lnSpc>
                <a:spcPct val="100000"/>
              </a:lnSpc>
              <a:spcBef>
                <a:spcPts val="0"/>
              </a:spcBef>
              <a:spcAft>
                <a:spcPts val="0"/>
              </a:spcAft>
              <a:buClrTx/>
              <a:buSzTx/>
              <a:buFontTx/>
              <a:buNone/>
              <a:tabLst/>
              <a:defRPr/>
            </a:pPr>
            <a:endParaRPr lang="en-US"/>
          </a:p>
          <a:p>
            <a:pPr marL="0" marR="0" indent="0" algn="l" defTabSz="456903" rtl="0" eaLnBrk="1" fontAlgn="auto" latinLnBrk="0" hangingPunct="1">
              <a:lnSpc>
                <a:spcPct val="100000"/>
              </a:lnSpc>
              <a:spcBef>
                <a:spcPts val="0"/>
              </a:spcBef>
              <a:spcAft>
                <a:spcPts val="0"/>
              </a:spcAft>
              <a:buClrTx/>
              <a:buSzTx/>
              <a:buFontTx/>
              <a:buNone/>
              <a:tabLst/>
              <a:defRPr/>
            </a:pPr>
            <a:r>
              <a:rPr lang="en-US" err="1"/>
              <a:t>Feugiat</a:t>
            </a:r>
            <a:r>
              <a:rPr lang="en-US"/>
              <a:t> </a:t>
            </a:r>
            <a:r>
              <a:rPr lang="en-US" err="1"/>
              <a:t>ut</a:t>
            </a:r>
            <a:r>
              <a:rPr lang="en-US"/>
              <a:t>, </a:t>
            </a:r>
            <a:r>
              <a:rPr lang="en-US" err="1"/>
              <a:t>volutpat</a:t>
            </a:r>
            <a:r>
              <a:rPr lang="en-US"/>
              <a:t> </a:t>
            </a:r>
            <a:r>
              <a:rPr lang="en-US" err="1"/>
              <a:t>mauris</a:t>
            </a:r>
            <a:r>
              <a:rPr lang="en-US"/>
              <a:t> dolor </a:t>
            </a:r>
            <a:r>
              <a:rPr lang="en-US" err="1"/>
              <a:t>massa</a:t>
            </a:r>
            <a:r>
              <a:rPr lang="en-US"/>
              <a:t> </a:t>
            </a:r>
            <a:r>
              <a:rPr lang="en-US" err="1"/>
              <a:t>laoreet</a:t>
            </a:r>
            <a:r>
              <a:rPr lang="en-US"/>
              <a:t> </a:t>
            </a:r>
            <a:r>
              <a:rPr lang="en-US" err="1"/>
              <a:t>luctus</a:t>
            </a:r>
            <a:r>
              <a:rPr lang="en-US"/>
              <a:t>, id </a:t>
            </a:r>
            <a:r>
              <a:rPr lang="en-US" err="1"/>
              <a:t>lacinia</a:t>
            </a:r>
            <a:r>
              <a:rPr lang="en-US"/>
              <a:t> </a:t>
            </a:r>
            <a:r>
              <a:rPr lang="en-US" err="1"/>
              <a:t>accumsan</a:t>
            </a:r>
            <a:r>
              <a:rPr lang="en-US"/>
              <a:t> quam. </a:t>
            </a:r>
            <a:r>
              <a:rPr lang="en-US" err="1"/>
              <a:t>Risus</a:t>
            </a:r>
            <a:r>
              <a:rPr lang="en-US"/>
              <a:t> id, </a:t>
            </a:r>
            <a:r>
              <a:rPr lang="en-US" err="1"/>
              <a:t>veniam</a:t>
            </a:r>
            <a:r>
              <a:rPr lang="en-US"/>
              <a:t> ante </a:t>
            </a:r>
            <a:r>
              <a:rPr lang="en-US" err="1"/>
              <a:t>bibendum</a:t>
            </a:r>
            <a:r>
              <a:rPr lang="en-US"/>
              <a:t> </a:t>
            </a:r>
            <a:r>
              <a:rPr lang="en-US" err="1"/>
              <a:t>auctor</a:t>
            </a:r>
            <a:r>
              <a:rPr lang="en-US"/>
              <a:t> </a:t>
            </a:r>
            <a:r>
              <a:rPr lang="en-US" err="1"/>
              <a:t>est</a:t>
            </a:r>
            <a:r>
              <a:rPr lang="en-US"/>
              <a:t>, </a:t>
            </a:r>
            <a:r>
              <a:rPr lang="en-US" err="1"/>
              <a:t>praesent</a:t>
            </a:r>
            <a:r>
              <a:rPr lang="en-US"/>
              <a:t> </a:t>
            </a:r>
            <a:r>
              <a:rPr lang="en-US" err="1"/>
              <a:t>sollicitudin</a:t>
            </a:r>
            <a:r>
              <a:rPr lang="en-US"/>
              <a:t> </a:t>
            </a:r>
            <a:r>
              <a:rPr lang="en-US" err="1"/>
              <a:t>molestie</a:t>
            </a:r>
            <a:r>
              <a:rPr lang="en-US"/>
              <a:t> </a:t>
            </a:r>
            <a:r>
              <a:rPr lang="en-US" err="1"/>
              <a:t>nec</a:t>
            </a:r>
            <a:r>
              <a:rPr lang="en-US"/>
              <a:t>. </a:t>
            </a:r>
            <a:r>
              <a:rPr lang="en-US" err="1"/>
              <a:t>Laoreet</a:t>
            </a:r>
            <a:r>
              <a:rPr lang="en-US"/>
              <a:t> et </a:t>
            </a:r>
            <a:r>
              <a:rPr lang="en-US" err="1"/>
              <a:t>sed</a:t>
            </a:r>
            <a:r>
              <a:rPr lang="en-US"/>
              <a:t> </a:t>
            </a:r>
            <a:r>
              <a:rPr lang="en-US" err="1"/>
              <a:t>amet</a:t>
            </a:r>
            <a:r>
              <a:rPr lang="en-US"/>
              <a:t> sit </a:t>
            </a:r>
            <a:r>
              <a:rPr lang="en-US" err="1"/>
              <a:t>luctus</a:t>
            </a:r>
            <a:r>
              <a:rPr lang="en-US"/>
              <a:t>, </a:t>
            </a:r>
            <a:r>
              <a:rPr lang="en-US" err="1"/>
              <a:t>mauris</a:t>
            </a:r>
            <a:r>
              <a:rPr lang="en-US"/>
              <a:t> </a:t>
            </a:r>
            <a:r>
              <a:rPr lang="en-US" err="1"/>
              <a:t>posuere</a:t>
            </a:r>
            <a:r>
              <a:rPr lang="en-US"/>
              <a:t> </a:t>
            </a:r>
            <a:r>
              <a:rPr lang="en-US" err="1"/>
              <a:t>lacinia</a:t>
            </a:r>
            <a:r>
              <a:rPr lang="en-US"/>
              <a:t> </a:t>
            </a:r>
            <a:r>
              <a:rPr lang="en-US" err="1"/>
              <a:t>vel</a:t>
            </a:r>
            <a:r>
              <a:rPr lang="en-US"/>
              <a:t>, </a:t>
            </a:r>
            <a:r>
              <a:rPr lang="en-US" err="1"/>
              <a:t>arcu</a:t>
            </a:r>
            <a:r>
              <a:rPr lang="en-US"/>
              <a:t> </a:t>
            </a:r>
            <a:r>
              <a:rPr lang="en-US" err="1"/>
              <a:t>pellentesque</a:t>
            </a:r>
            <a:r>
              <a:rPr lang="en-US"/>
              <a:t> </a:t>
            </a:r>
            <a:r>
              <a:rPr lang="en-US" err="1"/>
              <a:t>nibh</a:t>
            </a:r>
            <a:r>
              <a:rPr lang="en-US"/>
              <a:t>, </a:t>
            </a:r>
            <a:r>
              <a:rPr lang="en-US" err="1"/>
              <a:t>tellus</a:t>
            </a:r>
            <a:r>
              <a:rPr lang="en-US"/>
              <a:t> in et non </a:t>
            </a:r>
            <a:r>
              <a:rPr lang="en-US" err="1"/>
              <a:t>cras</a:t>
            </a:r>
            <a:r>
              <a:rPr lang="en-US"/>
              <a:t> </a:t>
            </a:r>
            <a:r>
              <a:rPr lang="en-US" err="1"/>
              <a:t>lobortis</a:t>
            </a:r>
            <a:r>
              <a:rPr lang="en-US"/>
              <a:t>, </a:t>
            </a:r>
            <a:r>
              <a:rPr lang="en-US" err="1"/>
              <a:t>sagittis</a:t>
            </a:r>
            <a:r>
              <a:rPr lang="en-US"/>
              <a:t> lacus. </a:t>
            </a:r>
            <a:r>
              <a:rPr lang="en-US" err="1"/>
              <a:t>Velit</a:t>
            </a:r>
            <a:r>
              <a:rPr lang="en-US"/>
              <a:t> </a:t>
            </a:r>
            <a:r>
              <a:rPr lang="en-US" err="1"/>
              <a:t>aliquam</a:t>
            </a:r>
            <a:r>
              <a:rPr lang="en-US"/>
              <a:t>. </a:t>
            </a:r>
            <a:r>
              <a:rPr lang="en-US" err="1"/>
              <a:t>Adipiscing</a:t>
            </a:r>
            <a:r>
              <a:rPr lang="en-US"/>
              <a:t> </a:t>
            </a:r>
            <a:r>
              <a:rPr lang="en-US" err="1"/>
              <a:t>nunc</a:t>
            </a:r>
            <a:r>
              <a:rPr lang="en-US"/>
              <a:t> </a:t>
            </a:r>
            <a:r>
              <a:rPr lang="en-US" err="1"/>
              <a:t>tempor</a:t>
            </a:r>
            <a:r>
              <a:rPr lang="en-US"/>
              <a:t> </a:t>
            </a:r>
            <a:r>
              <a:rPr lang="en-US" err="1"/>
              <a:t>velit</a:t>
            </a:r>
            <a:r>
              <a:rPr lang="en-US"/>
              <a:t>.</a:t>
            </a:r>
          </a:p>
        </p:txBody>
      </p:sp>
    </p:spTree>
    <p:extLst>
      <p:ext uri="{BB962C8B-B14F-4D97-AF65-F5344CB8AC3E}">
        <p14:creationId xmlns:p14="http://schemas.microsoft.com/office/powerpoint/2010/main" val="973279353"/>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image Title, subtitle + list">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185720" y="162985"/>
            <a:ext cx="12006280" cy="503767"/>
          </a:xfrm>
          <a:prstGeom prst="rect">
            <a:avLst/>
          </a:prstGeom>
        </p:spPr>
        <p:txBody>
          <a:bodyPr vert="horz" anchor="ctr" anchorCtr="0"/>
          <a:lstStyle>
            <a:lvl1pPr marL="0" indent="0">
              <a:buNone/>
              <a:defRPr sz="2667" b="0">
                <a:solidFill>
                  <a:srgbClr val="5B7F95"/>
                </a:solidFill>
              </a:defRPr>
            </a:lvl1pPr>
          </a:lstStyle>
          <a:p>
            <a:pPr lvl="0"/>
            <a:r>
              <a:rPr lang="en-US"/>
              <a:t>Click to edit master text styles</a:t>
            </a:r>
          </a:p>
        </p:txBody>
      </p:sp>
      <p:sp>
        <p:nvSpPr>
          <p:cNvPr id="5" name="Slide Number Placeholder 3"/>
          <p:cNvSpPr>
            <a:spLocks noGrp="1"/>
          </p:cNvSpPr>
          <p:nvPr>
            <p:ph type="sldNum" sz="quarter" idx="4"/>
          </p:nvPr>
        </p:nvSpPr>
        <p:spPr>
          <a:xfrm>
            <a:off x="0" y="6374155"/>
            <a:ext cx="12192000" cy="366183"/>
          </a:xfrm>
          <a:prstGeom prst="rect">
            <a:avLst/>
          </a:prstGeom>
        </p:spPr>
        <p:txBody>
          <a:bodyPr vert="horz" lIns="91440" tIns="45720" rIns="91440" bIns="45720" rtlCol="0" anchor="ctr"/>
          <a:lstStyle>
            <a:lvl1pPr algn="ctr">
              <a:defRPr sz="1333">
                <a:solidFill>
                  <a:srgbClr val="5B7F95"/>
                </a:solidFill>
                <a:latin typeface="Arial"/>
                <a:cs typeface="Arial"/>
              </a:defRPr>
            </a:lvl1pPr>
          </a:lstStyle>
          <a:p>
            <a:fld id="{C33AE0FB-E366-7344-BEAE-B16616A76E41}" type="slidenum">
              <a:rPr lang="en-US" smtClean="0"/>
              <a:pPr/>
              <a:t>‹#›</a:t>
            </a:fld>
            <a:endParaRPr lang="en-US"/>
          </a:p>
        </p:txBody>
      </p:sp>
      <p:sp>
        <p:nvSpPr>
          <p:cNvPr id="41" name="Text Placeholder 40"/>
          <p:cNvSpPr>
            <a:spLocks noGrp="1"/>
          </p:cNvSpPr>
          <p:nvPr>
            <p:ph type="body" sz="quarter" idx="11" hasCustomPrompt="1"/>
          </p:nvPr>
        </p:nvSpPr>
        <p:spPr>
          <a:xfrm>
            <a:off x="185721" y="682875"/>
            <a:ext cx="12006279" cy="360517"/>
          </a:xfrm>
          <a:prstGeom prst="rect">
            <a:avLst/>
          </a:prstGeom>
        </p:spPr>
        <p:txBody>
          <a:bodyPr anchor="ctr" anchorCtr="0"/>
          <a:lstStyle>
            <a:lvl1pPr marL="0" indent="0">
              <a:buNone/>
              <a:defRPr sz="1600">
                <a:solidFill>
                  <a:srgbClr val="5B7F95"/>
                </a:solidFill>
              </a:defRPr>
            </a:lvl1pPr>
          </a:lstStyle>
          <a:p>
            <a:pPr lvl="0"/>
            <a:r>
              <a:rPr lang="en-US"/>
              <a:t>Click to edit master text styles</a:t>
            </a:r>
          </a:p>
        </p:txBody>
      </p:sp>
      <p:sp>
        <p:nvSpPr>
          <p:cNvPr id="10" name="Text Placeholder 8"/>
          <p:cNvSpPr>
            <a:spLocks noGrp="1"/>
          </p:cNvSpPr>
          <p:nvPr>
            <p:ph type="body" sz="quarter" idx="14" hasCustomPrompt="1"/>
          </p:nvPr>
        </p:nvSpPr>
        <p:spPr>
          <a:xfrm>
            <a:off x="185722" y="1310968"/>
            <a:ext cx="5469620" cy="4883355"/>
          </a:xfrm>
          <a:prstGeom prst="rect">
            <a:avLst/>
          </a:prstGeom>
          <a:noFill/>
        </p:spPr>
        <p:txBody>
          <a:bodyPr vert="horz" anchor="t" anchorCtr="0"/>
          <a:lstStyle>
            <a:lvl1pPr>
              <a:defRPr sz="2133">
                <a:latin typeface="+mn-lt"/>
              </a:defRPr>
            </a:lvl1pPr>
            <a:lvl2pPr>
              <a:defRPr sz="1333">
                <a:latin typeface="+mn-lt"/>
              </a:defRPr>
            </a:lvl2pPr>
            <a:lvl3pPr>
              <a:defRPr sz="1333">
                <a:latin typeface="+mn-lt"/>
              </a:defRPr>
            </a:lvl3pPr>
            <a:lvl4pPr>
              <a:defRPr sz="1333">
                <a:latin typeface="+mn-lt"/>
              </a:defRPr>
            </a:lvl4pPr>
            <a:lvl5pPr>
              <a:defRPr sz="1333">
                <a:latin typeface="+mn-lt"/>
              </a:defRPr>
            </a:lvl5pPr>
          </a:lstStyle>
          <a:p>
            <a:pPr lvl="0"/>
            <a:r>
              <a:rPr lang="en-US"/>
              <a:t>Click to edit master list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quarter" idx="15" hasCustomPrompt="1"/>
          </p:nvPr>
        </p:nvSpPr>
        <p:spPr>
          <a:xfrm>
            <a:off x="5835651" y="1310218"/>
            <a:ext cx="6356349" cy="4883149"/>
          </a:xfrm>
          <a:prstGeom prst="rect">
            <a:avLst/>
          </a:prstGeom>
        </p:spPr>
        <p:txBody>
          <a:bodyPr vert="horz"/>
          <a:lstStyle>
            <a:lvl1pPr>
              <a:defRPr sz="2133">
                <a:solidFill>
                  <a:schemeClr val="tx1"/>
                </a:solidFill>
                <a:latin typeface="+mn-lt"/>
              </a:defRPr>
            </a:lvl1pPr>
            <a:lvl2pPr>
              <a:defRPr sz="1333">
                <a:solidFill>
                  <a:schemeClr val="tx1"/>
                </a:solidFill>
                <a:latin typeface="+mn-lt"/>
              </a:defRPr>
            </a:lvl2pPr>
            <a:lvl3pPr>
              <a:defRPr sz="1333">
                <a:solidFill>
                  <a:schemeClr val="tx1"/>
                </a:solidFill>
                <a:latin typeface="+mn-lt"/>
              </a:defRPr>
            </a:lvl3pPr>
            <a:lvl4pPr>
              <a:defRPr sz="1333">
                <a:solidFill>
                  <a:schemeClr val="tx1"/>
                </a:solidFill>
                <a:latin typeface="+mn-lt"/>
              </a:defRPr>
            </a:lvl4pPr>
            <a:lvl5pPr>
              <a:defRPr sz="1333">
                <a:solidFill>
                  <a:schemeClr val="tx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6203467"/>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image" Target="../media/image3.emf"/><Relationship Id="rId3" Type="http://schemas.openxmlformats.org/officeDocument/2006/relationships/slideLayout" Target="../slideLayouts/slideLayout51.xml"/><Relationship Id="rId21" Type="http://schemas.openxmlformats.org/officeDocument/2006/relationships/slideLayout" Target="../slideLayouts/slideLayout69.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theme" Target="../theme/theme2.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9577525" y="6407195"/>
            <a:ext cx="2464153" cy="291788"/>
          </a:xfrm>
          <a:prstGeom prst="rect">
            <a:avLst/>
          </a:prstGeom>
        </p:spPr>
      </p:pic>
      <p:sp>
        <p:nvSpPr>
          <p:cNvPr id="2" name="Title Placeholder 1"/>
          <p:cNvSpPr>
            <a:spLocks noGrp="1"/>
          </p:cNvSpPr>
          <p:nvPr>
            <p:ph type="title"/>
          </p:nvPr>
        </p:nvSpPr>
        <p:spPr>
          <a:xfrm>
            <a:off x="185721" y="162573"/>
            <a:ext cx="12006281" cy="503836"/>
          </a:xfrm>
          <a:prstGeom prst="rect">
            <a:avLst/>
          </a:prstGeom>
        </p:spPr>
        <p:txBody>
          <a:bodyPr vert="horz" lIns="91440" tIns="45720" rIns="91440" bIns="45720" rtlCol="0" anchor="ctr">
            <a:noAutofit/>
          </a:bodyPr>
          <a:lstStyle/>
          <a:p>
            <a:r>
              <a:rPr lang="en-US"/>
              <a:t>Click to edit master title style</a:t>
            </a:r>
          </a:p>
        </p:txBody>
      </p:sp>
      <p:sp>
        <p:nvSpPr>
          <p:cNvPr id="4" name="Slide Number Placeholder 3"/>
          <p:cNvSpPr>
            <a:spLocks noGrp="1"/>
          </p:cNvSpPr>
          <p:nvPr>
            <p:ph type="sldNum" sz="quarter" idx="4"/>
          </p:nvPr>
        </p:nvSpPr>
        <p:spPr>
          <a:xfrm>
            <a:off x="0" y="6374155"/>
            <a:ext cx="12192000" cy="366183"/>
          </a:xfrm>
          <a:prstGeom prst="rect">
            <a:avLst/>
          </a:prstGeom>
        </p:spPr>
        <p:txBody>
          <a:bodyPr vert="horz" lIns="91440" tIns="45720" rIns="91440" bIns="45720" rtlCol="0" anchor="ctr"/>
          <a:lstStyle>
            <a:lvl1pPr algn="ctr">
              <a:defRPr sz="1333" i="0">
                <a:solidFill>
                  <a:schemeClr val="accent1"/>
                </a:solidFill>
                <a:latin typeface="Arial"/>
                <a:cs typeface="Arial"/>
              </a:defRPr>
            </a:lvl1pPr>
          </a:lstStyle>
          <a:p>
            <a:pPr defTabSz="609189"/>
            <a:fld id="{C33AE0FB-E366-7344-BEAE-B16616A76E41}" type="slidenum">
              <a:rPr lang="en-US" smtClean="0">
                <a:solidFill>
                  <a:srgbClr val="5B7F95"/>
                </a:solidFill>
              </a:rPr>
              <a:pPr defTabSz="609189"/>
              <a:t>‹#›</a:t>
            </a:fld>
            <a:endParaRPr lang="en-US">
              <a:solidFill>
                <a:srgbClr val="5B7F95"/>
              </a:solidFill>
            </a:endParaRPr>
          </a:p>
        </p:txBody>
      </p:sp>
      <p:sp>
        <p:nvSpPr>
          <p:cNvPr id="6" name="Text Placeholder 13"/>
          <p:cNvSpPr txBox="1">
            <a:spLocks/>
          </p:cNvSpPr>
          <p:nvPr userDrawn="1"/>
        </p:nvSpPr>
        <p:spPr>
          <a:xfrm>
            <a:off x="185721" y="6390675"/>
            <a:ext cx="2270617" cy="468312"/>
          </a:xfrm>
          <a:prstGeom prst="rect">
            <a:avLst/>
          </a:prstGeom>
        </p:spPr>
        <p:txBody>
          <a:bodyPr lIns="45679" tIns="22837" rIns="45679" bIns="22837"/>
          <a:lstStyle>
            <a:lvl1pPr marL="0" marR="0" indent="0" algn="l" defTabSz="457200" rtl="0" eaLnBrk="1" fontAlgn="auto" latinLnBrk="0" hangingPunct="1">
              <a:lnSpc>
                <a:spcPct val="100000"/>
              </a:lnSpc>
              <a:spcBef>
                <a:spcPct val="20000"/>
              </a:spcBef>
              <a:spcAft>
                <a:spcPts val="0"/>
              </a:spcAft>
              <a:buClrTx/>
              <a:buSzTx/>
              <a:buFont typeface="Arial"/>
              <a:buNone/>
              <a:tabLst/>
              <a:defRPr sz="900" b="0" i="0" kern="1200">
                <a:solidFill>
                  <a:schemeClr val="tx1">
                    <a:lumMod val="65000"/>
                    <a:lumOff val="35000"/>
                  </a:schemeClr>
                </a:solidFill>
                <a:latin typeface="Helvetica LT Std Light"/>
                <a:ea typeface="+mn-ea"/>
                <a:cs typeface="Helvetica LT Std Light"/>
              </a:defRPr>
            </a:lvl1pPr>
            <a:lvl2pPr marL="742950" indent="-285750" algn="l" defTabSz="457200" rtl="0" eaLnBrk="1" latinLnBrk="0" hangingPunct="1">
              <a:spcBef>
                <a:spcPct val="20000"/>
              </a:spcBef>
              <a:buFont typeface="Arial"/>
              <a:buChar char="–"/>
              <a:defRPr sz="2800" kern="1200">
                <a:solidFill>
                  <a:schemeClr val="tx1">
                    <a:lumMod val="85000"/>
                    <a:lumOff val="15000"/>
                  </a:schemeClr>
                </a:solidFill>
                <a:latin typeface="Helvetica LT Std"/>
                <a:ea typeface="+mn-ea"/>
                <a:cs typeface="Helvetica LT Std"/>
              </a:defRPr>
            </a:lvl2pPr>
            <a:lvl3pPr marL="1143000" indent="-228600" algn="l" defTabSz="457200" rtl="0" eaLnBrk="1" latinLnBrk="0" hangingPunct="1">
              <a:spcBef>
                <a:spcPct val="20000"/>
              </a:spcBef>
              <a:buFont typeface="Arial"/>
              <a:buChar char="•"/>
              <a:defRPr sz="2400" kern="1200">
                <a:solidFill>
                  <a:schemeClr val="tx1">
                    <a:lumMod val="85000"/>
                    <a:lumOff val="15000"/>
                  </a:schemeClr>
                </a:solidFill>
                <a:latin typeface="Helvetica LT Std"/>
                <a:ea typeface="+mn-ea"/>
                <a:cs typeface="Helvetica LT Std"/>
              </a:defRPr>
            </a:lvl3pPr>
            <a:lvl4pPr marL="1600200" indent="-228600" algn="l" defTabSz="457200" rtl="0" eaLnBrk="1" latinLnBrk="0" hangingPunct="1">
              <a:spcBef>
                <a:spcPct val="20000"/>
              </a:spcBef>
              <a:buFont typeface="Arial"/>
              <a:buChar char="–"/>
              <a:defRPr sz="2000" kern="1200">
                <a:solidFill>
                  <a:schemeClr val="tx1">
                    <a:lumMod val="85000"/>
                    <a:lumOff val="15000"/>
                  </a:schemeClr>
                </a:solidFill>
                <a:latin typeface="Helvetica LT Std"/>
                <a:ea typeface="+mn-ea"/>
                <a:cs typeface="Helvetica LT Std"/>
              </a:defRPr>
            </a:lvl4pPr>
            <a:lvl5pPr marL="2057400" indent="-228600" algn="l" defTabSz="457200" rtl="0" eaLnBrk="1" latinLnBrk="0" hangingPunct="1">
              <a:spcBef>
                <a:spcPct val="20000"/>
              </a:spcBef>
              <a:buFont typeface="Arial"/>
              <a:buChar char="»"/>
              <a:defRPr sz="2000" kern="1200">
                <a:solidFill>
                  <a:schemeClr val="tx1">
                    <a:lumMod val="85000"/>
                    <a:lumOff val="15000"/>
                  </a:schemeClr>
                </a:solidFill>
                <a:latin typeface="Helvetica LT Std"/>
                <a:ea typeface="+mn-ea"/>
                <a:cs typeface="Helvetica LT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456771" fontAlgn="base">
              <a:spcBef>
                <a:spcPct val="0"/>
              </a:spcBef>
              <a:spcAft>
                <a:spcPct val="0"/>
              </a:spcAft>
              <a:buFontTx/>
              <a:buNone/>
              <a:defRPr/>
            </a:pPr>
            <a:r>
              <a:rPr lang="en-US" sz="933">
                <a:solidFill>
                  <a:srgbClr val="5B7F95"/>
                </a:solidFill>
                <a:latin typeface="Arial"/>
                <a:cs typeface="Arial"/>
              </a:rPr>
              <a:t>CPI Confidential and Proprietary.</a:t>
            </a:r>
          </a:p>
          <a:p>
            <a:pPr defTabSz="456771" fontAlgn="base">
              <a:spcBef>
                <a:spcPct val="0"/>
              </a:spcBef>
              <a:spcAft>
                <a:spcPct val="0"/>
              </a:spcAft>
              <a:buFontTx/>
              <a:buNone/>
              <a:defRPr/>
            </a:pPr>
            <a:r>
              <a:rPr lang="en-US" sz="933">
                <a:solidFill>
                  <a:srgbClr val="5B7F95"/>
                </a:solidFill>
                <a:latin typeface="Arial"/>
                <a:cs typeface="Arial"/>
              </a:rPr>
              <a:t>Not for distribution.</a:t>
            </a:r>
          </a:p>
        </p:txBody>
      </p:sp>
    </p:spTree>
    <p:extLst>
      <p:ext uri="{BB962C8B-B14F-4D97-AF65-F5344CB8AC3E}">
        <p14:creationId xmlns:p14="http://schemas.microsoft.com/office/powerpoint/2010/main" val="26210088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 id="2147483810" r:id="rId35"/>
    <p:sldLayoutId id="2147483811" r:id="rId36"/>
    <p:sldLayoutId id="2147483813" r:id="rId37"/>
    <p:sldLayoutId id="2147483814" r:id="rId38"/>
    <p:sldLayoutId id="2147483815" r:id="rId39"/>
    <p:sldLayoutId id="2147483816" r:id="rId40"/>
    <p:sldLayoutId id="2147483817" r:id="rId41"/>
    <p:sldLayoutId id="2147483818" r:id="rId42"/>
    <p:sldLayoutId id="2147483819" r:id="rId43"/>
    <p:sldLayoutId id="2147483820" r:id="rId44"/>
    <p:sldLayoutId id="2147483821" r:id="rId45"/>
    <p:sldLayoutId id="2147483822" r:id="rId46"/>
    <p:sldLayoutId id="2147483823" r:id="rId47"/>
    <p:sldLayoutId id="2147483799" r:id="rId48"/>
  </p:sldLayoutIdLst>
  <p:transition spd="slow">
    <p:push dir="u"/>
  </p:transition>
  <p:hf hdr="0" ftr="0" dt="0"/>
  <p:txStyles>
    <p:titleStyle>
      <a:lvl1pPr algn="l" defTabSz="609585" rtl="0" eaLnBrk="1" latinLnBrk="0" hangingPunct="1">
        <a:spcBef>
          <a:spcPct val="0"/>
        </a:spcBef>
        <a:buNone/>
        <a:defRPr sz="2667" b="0" i="0" kern="1200">
          <a:solidFill>
            <a:schemeClr val="accent1"/>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2400" b="0" kern="1200">
          <a:solidFill>
            <a:schemeClr val="tx1"/>
          </a:solidFill>
          <a:latin typeface="+mj-lt"/>
          <a:ea typeface="+mn-ea"/>
          <a:cs typeface="+mn-cs"/>
        </a:defRPr>
      </a:lvl1pPr>
      <a:lvl2pPr marL="990575" indent="-380990" algn="l" defTabSz="609585" rtl="0" eaLnBrk="1" latinLnBrk="0" hangingPunct="1">
        <a:spcBef>
          <a:spcPct val="20000"/>
        </a:spcBef>
        <a:buFont typeface="Arial"/>
        <a:buChar char="–"/>
        <a:defRPr sz="2133" kern="1200">
          <a:solidFill>
            <a:schemeClr val="tx1"/>
          </a:solidFill>
          <a:latin typeface="Calibri Light"/>
          <a:ea typeface="+mn-ea"/>
          <a:cs typeface="+mn-cs"/>
        </a:defRPr>
      </a:lvl2pPr>
      <a:lvl3pPr marL="1523962" indent="-304792" algn="l" defTabSz="609585" rtl="0" eaLnBrk="1" latinLnBrk="0" hangingPunct="1">
        <a:spcBef>
          <a:spcPct val="20000"/>
        </a:spcBef>
        <a:buFont typeface="Arial"/>
        <a:buChar char="•"/>
        <a:defRPr sz="1867" kern="1200">
          <a:solidFill>
            <a:schemeClr val="tx1"/>
          </a:solidFill>
          <a:latin typeface="Calibri Light"/>
          <a:ea typeface="+mn-ea"/>
          <a:cs typeface="+mn-cs"/>
        </a:defRPr>
      </a:lvl3pPr>
      <a:lvl4pPr marL="2133547" indent="-304792" algn="l" defTabSz="609585" rtl="0" eaLnBrk="1" latinLnBrk="0" hangingPunct="1">
        <a:spcBef>
          <a:spcPct val="20000"/>
        </a:spcBef>
        <a:buFont typeface="Arial"/>
        <a:buChar char="–"/>
        <a:defRPr sz="1600" kern="1200">
          <a:solidFill>
            <a:schemeClr val="tx1"/>
          </a:solidFill>
          <a:latin typeface="Calibri Light"/>
          <a:ea typeface="+mn-ea"/>
          <a:cs typeface="+mn-cs"/>
        </a:defRPr>
      </a:lvl4pPr>
      <a:lvl5pPr marL="2743131" indent="-304792" algn="l" defTabSz="609585" rtl="0" eaLnBrk="1" latinLnBrk="0" hangingPunct="1">
        <a:spcBef>
          <a:spcPct val="20000"/>
        </a:spcBef>
        <a:buFont typeface="Arial"/>
        <a:buChar char="»"/>
        <a:defRPr sz="1400" kern="1200">
          <a:solidFill>
            <a:schemeClr val="tx1"/>
          </a:solidFill>
          <a:latin typeface="Calibri Ligh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355750"/>
            <a:ext cx="12191999" cy="59751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600201"/>
            <a:ext cx="10983773" cy="45254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3"/>
          <p:cNvSpPr txBox="1">
            <a:spLocks/>
          </p:cNvSpPr>
          <p:nvPr userDrawn="1"/>
        </p:nvSpPr>
        <p:spPr>
          <a:xfrm>
            <a:off x="165873" y="6389688"/>
            <a:ext cx="2290464" cy="468312"/>
          </a:xfrm>
          <a:prstGeom prst="rect">
            <a:avLst/>
          </a:prstGeom>
        </p:spPr>
        <p:txBody>
          <a:bodyPr lIns="45679" tIns="22837" rIns="45679" bIns="22837"/>
          <a:lstStyle>
            <a:lvl1pPr marL="0" marR="0" indent="0" algn="l" defTabSz="457200" rtl="0" eaLnBrk="1" fontAlgn="auto" latinLnBrk="0" hangingPunct="1">
              <a:lnSpc>
                <a:spcPct val="100000"/>
              </a:lnSpc>
              <a:spcBef>
                <a:spcPct val="20000"/>
              </a:spcBef>
              <a:spcAft>
                <a:spcPts val="0"/>
              </a:spcAft>
              <a:buClrTx/>
              <a:buSzTx/>
              <a:buFont typeface="Arial"/>
              <a:buNone/>
              <a:tabLst/>
              <a:defRPr sz="900" b="0" i="0" kern="1200">
                <a:solidFill>
                  <a:schemeClr val="tx1">
                    <a:lumMod val="65000"/>
                    <a:lumOff val="35000"/>
                  </a:schemeClr>
                </a:solidFill>
                <a:latin typeface="Helvetica LT Std Light"/>
                <a:ea typeface="+mn-ea"/>
                <a:cs typeface="Helvetica LT Std Light"/>
              </a:defRPr>
            </a:lvl1pPr>
            <a:lvl2pPr marL="742950" indent="-285750" algn="l" defTabSz="457200" rtl="0" eaLnBrk="1" latinLnBrk="0" hangingPunct="1">
              <a:spcBef>
                <a:spcPct val="20000"/>
              </a:spcBef>
              <a:buFont typeface="Arial"/>
              <a:buChar char="–"/>
              <a:defRPr sz="2800" kern="1200">
                <a:solidFill>
                  <a:schemeClr val="tx1">
                    <a:lumMod val="85000"/>
                    <a:lumOff val="15000"/>
                  </a:schemeClr>
                </a:solidFill>
                <a:latin typeface="Helvetica LT Std"/>
                <a:ea typeface="+mn-ea"/>
                <a:cs typeface="Helvetica LT Std"/>
              </a:defRPr>
            </a:lvl2pPr>
            <a:lvl3pPr marL="1143000" indent="-228600" algn="l" defTabSz="457200" rtl="0" eaLnBrk="1" latinLnBrk="0" hangingPunct="1">
              <a:spcBef>
                <a:spcPct val="20000"/>
              </a:spcBef>
              <a:buFont typeface="Arial"/>
              <a:buChar char="•"/>
              <a:defRPr sz="2400" kern="1200">
                <a:solidFill>
                  <a:schemeClr val="tx1">
                    <a:lumMod val="85000"/>
                    <a:lumOff val="15000"/>
                  </a:schemeClr>
                </a:solidFill>
                <a:latin typeface="Helvetica LT Std"/>
                <a:ea typeface="+mn-ea"/>
                <a:cs typeface="Helvetica LT Std"/>
              </a:defRPr>
            </a:lvl3pPr>
            <a:lvl4pPr marL="1600200" indent="-228600" algn="l" defTabSz="457200" rtl="0" eaLnBrk="1" latinLnBrk="0" hangingPunct="1">
              <a:spcBef>
                <a:spcPct val="20000"/>
              </a:spcBef>
              <a:buFont typeface="Arial"/>
              <a:buChar char="–"/>
              <a:defRPr sz="2000" kern="1200">
                <a:solidFill>
                  <a:schemeClr val="tx1">
                    <a:lumMod val="85000"/>
                    <a:lumOff val="15000"/>
                  </a:schemeClr>
                </a:solidFill>
                <a:latin typeface="Helvetica LT Std"/>
                <a:ea typeface="+mn-ea"/>
                <a:cs typeface="Helvetica LT Std"/>
              </a:defRPr>
            </a:lvl4pPr>
            <a:lvl5pPr marL="2057400" indent="-228600" algn="l" defTabSz="457200" rtl="0" eaLnBrk="1" latinLnBrk="0" hangingPunct="1">
              <a:spcBef>
                <a:spcPct val="20000"/>
              </a:spcBef>
              <a:buFont typeface="Arial"/>
              <a:buChar char="»"/>
              <a:defRPr sz="2000" kern="1200">
                <a:solidFill>
                  <a:schemeClr val="tx1">
                    <a:lumMod val="85000"/>
                    <a:lumOff val="15000"/>
                  </a:schemeClr>
                </a:solidFill>
                <a:latin typeface="Helvetica LT Std"/>
                <a:ea typeface="+mn-ea"/>
                <a:cs typeface="Helvetica LT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456771" fontAlgn="base">
              <a:spcBef>
                <a:spcPct val="0"/>
              </a:spcBef>
              <a:spcAft>
                <a:spcPct val="0"/>
              </a:spcAft>
              <a:buFontTx/>
              <a:buNone/>
              <a:defRPr/>
            </a:pPr>
            <a:r>
              <a:rPr lang="en-US" sz="933">
                <a:solidFill>
                  <a:srgbClr val="757675">
                    <a:lumMod val="50000"/>
                  </a:srgbClr>
                </a:solidFill>
                <a:latin typeface="Calibri Light"/>
                <a:cs typeface="Calibri Light"/>
              </a:rPr>
              <a:t>Copyright 2017 CPI Card Group</a:t>
            </a:r>
          </a:p>
          <a:p>
            <a:pPr defTabSz="456771" fontAlgn="base">
              <a:spcBef>
                <a:spcPct val="0"/>
              </a:spcBef>
              <a:spcAft>
                <a:spcPct val="0"/>
              </a:spcAft>
              <a:buFontTx/>
              <a:buNone/>
              <a:defRPr/>
            </a:pPr>
            <a:r>
              <a:rPr lang="en-US" sz="933">
                <a:solidFill>
                  <a:srgbClr val="BA0C2F"/>
                </a:solidFill>
                <a:latin typeface="Calibri Light"/>
                <a:cs typeface="Calibri Light"/>
              </a:rPr>
              <a:t>CONFIDENTIAL</a:t>
            </a:r>
          </a:p>
        </p:txBody>
      </p:sp>
      <p:pic>
        <p:nvPicPr>
          <p:cNvPr id="8" name="Picture 5"/>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9633287" y="6376993"/>
            <a:ext cx="2274591" cy="373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lide Number Placeholder 3"/>
          <p:cNvSpPr>
            <a:spLocks noGrp="1"/>
          </p:cNvSpPr>
          <p:nvPr>
            <p:ph type="sldNum" sz="quarter" idx="4"/>
          </p:nvPr>
        </p:nvSpPr>
        <p:spPr>
          <a:xfrm>
            <a:off x="0" y="6374155"/>
            <a:ext cx="12192000" cy="366183"/>
          </a:xfrm>
          <a:prstGeom prst="rect">
            <a:avLst/>
          </a:prstGeom>
        </p:spPr>
        <p:txBody>
          <a:bodyPr vert="horz" lIns="91440" tIns="45720" rIns="91440" bIns="45720" rtlCol="0" anchor="ctr"/>
          <a:lstStyle>
            <a:lvl1pPr algn="ctr">
              <a:defRPr sz="1400">
                <a:solidFill>
                  <a:schemeClr val="bg1">
                    <a:lumMod val="50000"/>
                  </a:schemeClr>
                </a:solidFill>
                <a:latin typeface="Arial"/>
                <a:cs typeface="Arial"/>
              </a:defRPr>
            </a:lvl1pPr>
          </a:lstStyle>
          <a:p>
            <a:pPr defTabSz="609189"/>
            <a:fld id="{C33AE0FB-E366-7344-BEAE-B16616A76E41}" type="slidenum">
              <a:rPr lang="en-US" smtClean="0">
                <a:solidFill>
                  <a:prstClr val="white">
                    <a:lumMod val="50000"/>
                  </a:prstClr>
                </a:solidFill>
              </a:rPr>
              <a:pPr defTabSz="609189"/>
              <a:t>‹#›</a:t>
            </a:fld>
            <a:endParaRPr lang="en-US">
              <a:solidFill>
                <a:prstClr val="white">
                  <a:lumMod val="50000"/>
                </a:prstClr>
              </a:solidFill>
            </a:endParaRPr>
          </a:p>
        </p:txBody>
      </p:sp>
    </p:spTree>
    <p:extLst>
      <p:ext uri="{BB962C8B-B14F-4D97-AF65-F5344CB8AC3E}">
        <p14:creationId xmlns:p14="http://schemas.microsoft.com/office/powerpoint/2010/main" val="1905245243"/>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 id="2147483741" r:id="rId22"/>
    <p:sldLayoutId id="2147483742" r:id="rId23"/>
    <p:sldLayoutId id="2147483743" r:id="rId24"/>
  </p:sldLayoutIdLst>
  <p:transition spd="slow">
    <p:push dir="u"/>
  </p:transition>
  <p:hf hdr="0" ftr="0" dt="0"/>
  <p:txStyles>
    <p:titleStyle>
      <a:lvl1pPr algn="ctr" defTabSz="609585" rtl="0" eaLnBrk="1" latinLnBrk="0" hangingPunct="1">
        <a:spcBef>
          <a:spcPct val="0"/>
        </a:spcBef>
        <a:buNone/>
        <a:defRPr sz="4267" b="0" i="0" kern="1200">
          <a:solidFill>
            <a:schemeClr val="tx1"/>
          </a:solidFill>
          <a:latin typeface="Calibri Light"/>
          <a:ea typeface="+mj-ea"/>
          <a:cs typeface="Calibri Light"/>
        </a:defRPr>
      </a:lvl1pPr>
    </p:titleStyle>
    <p:bodyStyle>
      <a:lvl1pPr marL="457189" indent="-457189" algn="l" defTabSz="609585" rtl="0" eaLnBrk="1" latinLnBrk="0" hangingPunct="1">
        <a:spcBef>
          <a:spcPct val="20000"/>
        </a:spcBef>
        <a:buFont typeface="Arial"/>
        <a:buChar char="•"/>
        <a:defRPr sz="3200" b="0" kern="1200">
          <a:solidFill>
            <a:schemeClr val="accent6">
              <a:lumMod val="90000"/>
              <a:lumOff val="10000"/>
            </a:schemeClr>
          </a:solidFill>
          <a:latin typeface="+mj-lt"/>
          <a:ea typeface="+mn-ea"/>
          <a:cs typeface="+mn-cs"/>
        </a:defRPr>
      </a:lvl1pPr>
      <a:lvl2pPr marL="990575" indent="-380990" algn="l" defTabSz="609585" rtl="0" eaLnBrk="1" latinLnBrk="0" hangingPunct="1">
        <a:spcBef>
          <a:spcPct val="20000"/>
        </a:spcBef>
        <a:buFont typeface="Arial"/>
        <a:buChar char="–"/>
        <a:defRPr sz="2667" kern="1200">
          <a:solidFill>
            <a:schemeClr val="accent6">
              <a:lumMod val="90000"/>
              <a:lumOff val="10000"/>
            </a:schemeClr>
          </a:solidFill>
          <a:latin typeface="Calibri Light"/>
          <a:ea typeface="+mn-ea"/>
          <a:cs typeface="+mn-cs"/>
        </a:defRPr>
      </a:lvl2pPr>
      <a:lvl3pPr marL="1523962" indent="-304792" algn="l" defTabSz="609585" rtl="0" eaLnBrk="1" latinLnBrk="0" hangingPunct="1">
        <a:spcBef>
          <a:spcPct val="20000"/>
        </a:spcBef>
        <a:buFont typeface="Arial"/>
        <a:buChar char="•"/>
        <a:defRPr sz="2400" kern="1200">
          <a:solidFill>
            <a:schemeClr val="accent6">
              <a:lumMod val="90000"/>
              <a:lumOff val="10000"/>
            </a:schemeClr>
          </a:solidFill>
          <a:latin typeface="Calibri Light"/>
          <a:ea typeface="+mn-ea"/>
          <a:cs typeface="+mn-cs"/>
        </a:defRPr>
      </a:lvl3pPr>
      <a:lvl4pPr marL="2133547" indent="-304792" algn="l" defTabSz="609585" rtl="0" eaLnBrk="1" latinLnBrk="0" hangingPunct="1">
        <a:spcBef>
          <a:spcPct val="20000"/>
        </a:spcBef>
        <a:buFont typeface="Arial"/>
        <a:buChar char="–"/>
        <a:defRPr sz="2133" kern="1200">
          <a:solidFill>
            <a:schemeClr val="accent6">
              <a:lumMod val="90000"/>
              <a:lumOff val="10000"/>
            </a:schemeClr>
          </a:solidFill>
          <a:latin typeface="Calibri Light"/>
          <a:ea typeface="+mn-ea"/>
          <a:cs typeface="+mn-cs"/>
        </a:defRPr>
      </a:lvl4pPr>
      <a:lvl5pPr marL="2743131" indent="-304792" algn="l" defTabSz="609585" rtl="0" eaLnBrk="1" latinLnBrk="0" hangingPunct="1">
        <a:spcBef>
          <a:spcPct val="20000"/>
        </a:spcBef>
        <a:buFont typeface="Arial"/>
        <a:buChar char="»"/>
        <a:defRPr sz="1867" kern="1200">
          <a:solidFill>
            <a:schemeClr val="accent6">
              <a:lumMod val="90000"/>
              <a:lumOff val="10000"/>
            </a:schemeClr>
          </a:solidFill>
          <a:latin typeface="Calibri Ligh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emf"/><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hyperlink" Target="mailto:dabsher@cpicardgroup.com" TargetMode="External"/><Relationship Id="rId2" Type="http://schemas.openxmlformats.org/officeDocument/2006/relationships/hyperlink" Target="mailto:support@awardco.com" TargetMode="External"/><Relationship Id="rId1" Type="http://schemas.openxmlformats.org/officeDocument/2006/relationships/slideLayout" Target="../slideLayouts/slideLayout47.xml"/><Relationship Id="rId4" Type="http://schemas.openxmlformats.org/officeDocument/2006/relationships/hyperlink" Target="mailto:bledell@cpicardgroup.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9260D25-0DC0-3441-93FB-DDF82EC59F96}" type="slidenum">
              <a:rPr lang="en-US" smtClean="0">
                <a:solidFill>
                  <a:srgbClr val="5B7F95"/>
                </a:solidFill>
              </a:rPr>
              <a:pPr/>
              <a:t>1</a:t>
            </a:fld>
            <a:endParaRPr lang="en-US">
              <a:solidFill>
                <a:srgbClr val="5B7F95"/>
              </a:solidFill>
            </a:endParaRPr>
          </a:p>
        </p:txBody>
      </p:sp>
      <p:pic>
        <p:nvPicPr>
          <p:cNvPr id="5" name="Content Placeholder 5" descr="200 px_CPI Bug_RGB-03.eps"/>
          <p:cNvPicPr>
            <a:picLocks noChangeAspect="1"/>
          </p:cNvPicPr>
          <p:nvPr/>
        </p:nvPicPr>
        <p:blipFill rotWithShape="1">
          <a:blip r:embed="rId2" cstate="print">
            <a:extLst>
              <a:ext uri="{28A0092B-C50C-407E-A947-70E740481C1C}">
                <a14:useLocalDpi xmlns:a14="http://schemas.microsoft.com/office/drawing/2010/main" val="0"/>
              </a:ext>
            </a:extLst>
          </a:blip>
          <a:srcRect l="-1566" r="-595"/>
          <a:stretch/>
        </p:blipFill>
        <p:spPr>
          <a:xfrm>
            <a:off x="3272022" y="4934927"/>
            <a:ext cx="658419" cy="515596"/>
          </a:xfrm>
          <a:prstGeom prst="rect">
            <a:avLst/>
          </a:prstGeom>
        </p:spPr>
      </p:pic>
      <p:pic>
        <p:nvPicPr>
          <p:cNvPr id="6" name="Picture Placeholder 3" descr="GettyImages-522137090-e.jpg"/>
          <p:cNvPicPr>
            <a:picLocks noChangeAspect="1"/>
          </p:cNvPicPr>
          <p:nvPr/>
        </p:nvPicPr>
        <p:blipFill>
          <a:blip r:embed="rId3">
            <a:extLst>
              <a:ext uri="{28A0092B-C50C-407E-A947-70E740481C1C}">
                <a14:useLocalDpi xmlns:a14="http://schemas.microsoft.com/office/drawing/2010/main" val="0"/>
              </a:ext>
            </a:extLst>
          </a:blip>
          <a:srcRect t="21785" b="21785"/>
          <a:stretch>
            <a:fillRect/>
          </a:stretch>
        </p:blipFill>
        <p:spPr>
          <a:xfrm>
            <a:off x="-1" y="0"/>
            <a:ext cx="12199077" cy="4591050"/>
          </a:xfrm>
          <a:prstGeom prst="rect">
            <a:avLst/>
          </a:prstGeom>
        </p:spPr>
      </p:pic>
      <p:sp>
        <p:nvSpPr>
          <p:cNvPr id="7" name="TextBox 6"/>
          <p:cNvSpPr txBox="1"/>
          <p:nvPr/>
        </p:nvSpPr>
        <p:spPr>
          <a:xfrm>
            <a:off x="2846267" y="4766590"/>
            <a:ext cx="6648450" cy="646331"/>
          </a:xfrm>
          <a:prstGeom prst="rect">
            <a:avLst/>
          </a:prstGeom>
          <a:noFill/>
        </p:spPr>
        <p:txBody>
          <a:bodyPr wrap="square" rtlCol="0">
            <a:spAutoFit/>
          </a:bodyPr>
          <a:lstStyle/>
          <a:p>
            <a:pPr algn="ctr"/>
            <a:r>
              <a:rPr lang="en-US" sz="3600" dirty="0"/>
              <a:t>MYCPI Recognition </a:t>
            </a:r>
          </a:p>
        </p:txBody>
      </p:sp>
      <p:sp>
        <p:nvSpPr>
          <p:cNvPr id="8" name="TextBox 7"/>
          <p:cNvSpPr txBox="1"/>
          <p:nvPr/>
        </p:nvSpPr>
        <p:spPr>
          <a:xfrm>
            <a:off x="4268879" y="5403795"/>
            <a:ext cx="6648450" cy="369332"/>
          </a:xfrm>
          <a:prstGeom prst="rect">
            <a:avLst/>
          </a:prstGeom>
          <a:noFill/>
        </p:spPr>
        <p:txBody>
          <a:bodyPr wrap="square" rtlCol="0">
            <a:spAutoFit/>
          </a:bodyPr>
          <a:lstStyle/>
          <a:p>
            <a:r>
              <a:rPr lang="en-US" dirty="0"/>
              <a:t>Award Points Guidelines for Leaders</a:t>
            </a:r>
          </a:p>
        </p:txBody>
      </p:sp>
    </p:spTree>
    <p:extLst>
      <p:ext uri="{BB962C8B-B14F-4D97-AF65-F5344CB8AC3E}">
        <p14:creationId xmlns:p14="http://schemas.microsoft.com/office/powerpoint/2010/main" val="3601548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9260D25-0DC0-3441-93FB-DDF82EC59F96}" type="slidenum">
              <a:rPr lang="en-US" smtClean="0">
                <a:solidFill>
                  <a:srgbClr val="5B7F95"/>
                </a:solidFill>
              </a:rPr>
              <a:pPr/>
              <a:t>10</a:t>
            </a:fld>
            <a:endParaRPr lang="en-US">
              <a:solidFill>
                <a:srgbClr val="5B7F95"/>
              </a:solidFill>
            </a:endParaRPr>
          </a:p>
        </p:txBody>
      </p:sp>
      <p:sp>
        <p:nvSpPr>
          <p:cNvPr id="3" name="Text Placeholder 2"/>
          <p:cNvSpPr txBox="1">
            <a:spLocks/>
          </p:cNvSpPr>
          <p:nvPr/>
        </p:nvSpPr>
        <p:spPr>
          <a:xfrm>
            <a:off x="10144" y="214299"/>
            <a:ext cx="3480541" cy="50180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667" b="0" kern="1200">
                <a:solidFill>
                  <a:schemeClr val="tx1"/>
                </a:solidFill>
                <a:latin typeface="Calibri Light"/>
                <a:ea typeface="+mn-ea"/>
                <a:cs typeface="Calibri Light"/>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w="0"/>
                <a:solidFill>
                  <a:sysClr val="windowText" lastClr="000000"/>
                </a:solidFill>
                <a:effectLst>
                  <a:outerShdw blurRad="38100" dist="19050" dir="2700000" algn="tl" rotWithShape="0">
                    <a:sysClr val="windowText" lastClr="000000">
                      <a:alpha val="40000"/>
                    </a:sysClr>
                  </a:outerShdw>
                </a:effectLst>
                <a:uLnTx/>
                <a:uFillTx/>
                <a:latin typeface="+mj-lt"/>
                <a:cs typeface="Calibri" panose="020F0502020204030204" pitchFamily="34" charset="0"/>
              </a:rPr>
              <a:t>Value: Excellence</a:t>
            </a:r>
          </a:p>
        </p:txBody>
      </p:sp>
      <p:sp>
        <p:nvSpPr>
          <p:cNvPr id="5" name="Slide Number Placeholder 4"/>
          <p:cNvSpPr txBox="1">
            <a:spLocks/>
          </p:cNvSpPr>
          <p:nvPr/>
        </p:nvSpPr>
        <p:spPr>
          <a:xfrm>
            <a:off x="-129916" y="6353237"/>
            <a:ext cx="12207417" cy="387101"/>
          </a:xfrm>
          <a:prstGeom prst="rect">
            <a:avLst/>
          </a:prstGeom>
        </p:spPr>
        <p:txBody>
          <a:bodyPr vert="horz" lIns="91440" tIns="45720" rIns="91440" bIns="45720" rtlCol="0" anchor="ctr"/>
          <a:lstStyle>
            <a:defPPr>
              <a:defRPr lang="en-US"/>
            </a:defPPr>
            <a:lvl1pPr marL="0" algn="ctr" defTabSz="914400" rtl="0" eaLnBrk="1" latinLnBrk="0" hangingPunct="1">
              <a:defRPr sz="1400" kern="1200">
                <a:solidFill>
                  <a:schemeClr val="bg1">
                    <a:lumMod val="50000"/>
                  </a:schemeClr>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33AE0FB-E366-7344-BEAE-B16616A76E41}" type="slidenum">
              <a:rPr kumimoji="0" lang="en-US" sz="1400" b="0" i="0" u="none" strike="noStrike" kern="1200" cap="none" spc="0" normalizeH="0" baseline="0" noProof="0" smtClean="0">
                <a:ln>
                  <a:noFill/>
                </a:ln>
                <a:solidFill>
                  <a:prstClr val="white">
                    <a:lumMod val="50000"/>
                  </a:prstClr>
                </a:solidFill>
                <a:effectLst/>
                <a:uLnTx/>
                <a:uFillTx/>
                <a:latin typeface="Arial"/>
                <a:ea typeface="+mn-ea"/>
                <a:cs typeface="Arial"/>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a:ln>
                <a:noFill/>
              </a:ln>
              <a:solidFill>
                <a:prstClr val="white">
                  <a:lumMod val="50000"/>
                </a:prstClr>
              </a:solidFill>
              <a:effectLst/>
              <a:uLnTx/>
              <a:uFillTx/>
              <a:latin typeface="Arial"/>
              <a:ea typeface="+mn-ea"/>
              <a:cs typeface="Arial"/>
            </a:endParaRPr>
          </a:p>
        </p:txBody>
      </p:sp>
      <p:sp>
        <p:nvSpPr>
          <p:cNvPr id="6" name="TextBox 5"/>
          <p:cNvSpPr txBox="1"/>
          <p:nvPr/>
        </p:nvSpPr>
        <p:spPr>
          <a:xfrm>
            <a:off x="2764511" y="264518"/>
            <a:ext cx="9136977" cy="595099"/>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1400" b="1" dirty="0">
                <a:ln/>
                <a:solidFill>
                  <a:schemeClr val="tx1">
                    <a:lumMod val="50000"/>
                  </a:schemeClr>
                </a:solidFill>
                <a:latin typeface="+mj-lt"/>
              </a:rPr>
              <a:t>We expect excellence in achieving CPI’s vision – we will be relentless in our pursuit of continuous improvement.</a:t>
            </a:r>
            <a:r>
              <a:rPr lang="en-US" sz="1867" b="1" dirty="0">
                <a:ln/>
                <a:solidFill>
                  <a:schemeClr val="tx1">
                    <a:lumMod val="50000"/>
                  </a:schemeClr>
                </a:solidFill>
                <a:latin typeface="+mj-lt"/>
              </a:rPr>
              <a:t> </a:t>
            </a:r>
          </a:p>
        </p:txBody>
      </p:sp>
      <p:sp>
        <p:nvSpPr>
          <p:cNvPr id="9" name="Text Placeholder 10"/>
          <p:cNvSpPr txBox="1">
            <a:spLocks/>
          </p:cNvSpPr>
          <p:nvPr/>
        </p:nvSpPr>
        <p:spPr>
          <a:xfrm>
            <a:off x="94463" y="1892029"/>
            <a:ext cx="6777825" cy="4317073"/>
          </a:xfrm>
          <a:prstGeom prst="rect">
            <a:avLst/>
          </a:prstGeom>
        </p:spPr>
        <p:txBody>
          <a:bodyPr>
            <a:noAutofit/>
          </a:bodyPr>
          <a:lstStyle>
            <a:lvl1pPr marL="342900" indent="-342900" algn="l" defTabSz="457200" rtl="0" eaLnBrk="1" latinLnBrk="0" hangingPunct="1">
              <a:spcBef>
                <a:spcPct val="20000"/>
              </a:spcBef>
              <a:buFont typeface="Arial"/>
              <a:buChar char="•"/>
              <a:defRPr sz="2400" b="0" kern="1200">
                <a:solidFill>
                  <a:schemeClr val="accent6">
                    <a:lumMod val="90000"/>
                    <a:lumOff val="10000"/>
                  </a:schemeClr>
                </a:solidFill>
                <a:latin typeface="+mj-lt"/>
                <a:ea typeface="+mn-ea"/>
                <a:cs typeface="+mn-cs"/>
              </a:defRPr>
            </a:lvl1pPr>
            <a:lvl2pPr marL="742950" indent="-285750" algn="l" defTabSz="457200" rtl="0" eaLnBrk="1" latinLnBrk="0" hangingPunct="1">
              <a:spcBef>
                <a:spcPct val="20000"/>
              </a:spcBef>
              <a:buFont typeface="Arial"/>
              <a:buChar char="–"/>
              <a:defRPr sz="2000" kern="1200">
                <a:solidFill>
                  <a:schemeClr val="accent6">
                    <a:lumMod val="90000"/>
                    <a:lumOff val="10000"/>
                  </a:schemeClr>
                </a:solidFill>
                <a:latin typeface="Calibri Light"/>
                <a:ea typeface="+mn-ea"/>
                <a:cs typeface="+mn-cs"/>
              </a:defRPr>
            </a:lvl2pPr>
            <a:lvl3pPr marL="1143000" indent="-228600" algn="l" defTabSz="457200" rtl="0" eaLnBrk="1" latinLnBrk="0" hangingPunct="1">
              <a:spcBef>
                <a:spcPct val="20000"/>
              </a:spcBef>
              <a:buFont typeface="Arial"/>
              <a:buChar char="•"/>
              <a:defRPr sz="1800" kern="1200">
                <a:solidFill>
                  <a:schemeClr val="accent6">
                    <a:lumMod val="90000"/>
                    <a:lumOff val="10000"/>
                  </a:schemeClr>
                </a:solidFill>
                <a:latin typeface="Calibri Light"/>
                <a:ea typeface="+mn-ea"/>
                <a:cs typeface="+mn-cs"/>
              </a:defRPr>
            </a:lvl3pPr>
            <a:lvl4pPr marL="1600200" indent="-228600" algn="l" defTabSz="457200" rtl="0" eaLnBrk="1" latinLnBrk="0" hangingPunct="1">
              <a:spcBef>
                <a:spcPct val="20000"/>
              </a:spcBef>
              <a:buFont typeface="Arial"/>
              <a:buChar char="–"/>
              <a:defRPr sz="1600" kern="1200">
                <a:solidFill>
                  <a:schemeClr val="accent6">
                    <a:lumMod val="90000"/>
                    <a:lumOff val="10000"/>
                  </a:schemeClr>
                </a:solidFill>
                <a:latin typeface="Calibri Light"/>
                <a:ea typeface="+mn-ea"/>
                <a:cs typeface="+mn-cs"/>
              </a:defRPr>
            </a:lvl4pPr>
            <a:lvl5pPr marL="2057400" indent="-228600" algn="l" defTabSz="457200" rtl="0" eaLnBrk="1" latinLnBrk="0" hangingPunct="1">
              <a:spcBef>
                <a:spcPct val="20000"/>
              </a:spcBef>
              <a:buFont typeface="Arial"/>
              <a:buChar char="»"/>
              <a:defRPr sz="1400" kern="1200">
                <a:solidFill>
                  <a:schemeClr val="accent6">
                    <a:lumMod val="90000"/>
                    <a:lumOff val="10000"/>
                  </a:schemeClr>
                </a:solidFill>
                <a:latin typeface="Calibri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u="sng" dirty="0">
                <a:solidFill>
                  <a:schemeClr val="tx1">
                    <a:lumMod val="50000"/>
                  </a:schemeClr>
                </a:solidFill>
                <a:cs typeface="Calibri" panose="020F0502020204030204" pitchFamily="34" charset="0"/>
              </a:rPr>
              <a:t>Guidelines:</a:t>
            </a:r>
          </a:p>
          <a:p>
            <a:r>
              <a:rPr lang="en-US" sz="1600" dirty="0">
                <a:solidFill>
                  <a:schemeClr val="tx1">
                    <a:lumMod val="50000"/>
                  </a:schemeClr>
                </a:solidFill>
                <a:cs typeface="Calibri" panose="020F0502020204030204" pitchFamily="34" charset="0"/>
              </a:rPr>
              <a:t>Seeks and implements value-add/cost-saving improvements to    products, processes, tools and equipment</a:t>
            </a:r>
            <a:br>
              <a:rPr lang="en-US" sz="1600" dirty="0">
                <a:solidFill>
                  <a:schemeClr val="tx1">
                    <a:lumMod val="50000"/>
                  </a:schemeClr>
                </a:solidFill>
                <a:cs typeface="Calibri" panose="020F0502020204030204" pitchFamily="34" charset="0"/>
              </a:rPr>
            </a:br>
            <a:endParaRPr lang="en-US" sz="1600" dirty="0">
              <a:solidFill>
                <a:schemeClr val="tx1">
                  <a:lumMod val="50000"/>
                </a:schemeClr>
              </a:solidFill>
              <a:cs typeface="Calibri" panose="020F0502020204030204" pitchFamily="34" charset="0"/>
            </a:endParaRPr>
          </a:p>
          <a:p>
            <a:r>
              <a:rPr lang="en-US" sz="1600" dirty="0">
                <a:solidFill>
                  <a:schemeClr val="tx1">
                    <a:lumMod val="50000"/>
                  </a:schemeClr>
                </a:solidFill>
                <a:cs typeface="Calibri" panose="020F0502020204030204" pitchFamily="34" charset="0"/>
              </a:rPr>
              <a:t>Implements ideas that result in improvement of working conditions</a:t>
            </a:r>
            <a:br>
              <a:rPr lang="en-US" sz="1600" dirty="0">
                <a:solidFill>
                  <a:schemeClr val="tx1">
                    <a:lumMod val="50000"/>
                  </a:schemeClr>
                </a:solidFill>
                <a:cs typeface="Calibri" panose="020F0502020204030204" pitchFamily="34" charset="0"/>
              </a:rPr>
            </a:br>
            <a:endParaRPr lang="en-US" sz="1600" dirty="0">
              <a:solidFill>
                <a:schemeClr val="tx1">
                  <a:lumMod val="50000"/>
                </a:schemeClr>
              </a:solidFill>
              <a:cs typeface="Calibri" panose="020F0502020204030204" pitchFamily="34" charset="0"/>
            </a:endParaRPr>
          </a:p>
          <a:p>
            <a:r>
              <a:rPr lang="en-US" sz="1600" dirty="0">
                <a:solidFill>
                  <a:schemeClr val="tx1">
                    <a:lumMod val="50000"/>
                  </a:schemeClr>
                </a:solidFill>
                <a:cs typeface="Calibri" panose="020F0502020204030204" pitchFamily="34" charset="0"/>
              </a:rPr>
              <a:t>Draws on information from inside and outside of the organization to create new products, streamline processes and procedures, or pioneer new approaches to deliver better solutions to customers</a:t>
            </a:r>
            <a:br>
              <a:rPr lang="en-US" sz="1600" dirty="0">
                <a:solidFill>
                  <a:schemeClr val="tx1">
                    <a:lumMod val="50000"/>
                  </a:schemeClr>
                </a:solidFill>
                <a:cs typeface="Calibri" panose="020F0502020204030204" pitchFamily="34" charset="0"/>
              </a:rPr>
            </a:br>
            <a:endParaRPr lang="en-US" sz="1600" dirty="0">
              <a:solidFill>
                <a:schemeClr val="tx1">
                  <a:lumMod val="50000"/>
                </a:schemeClr>
              </a:solidFill>
              <a:cs typeface="Calibri" panose="020F0502020204030204" pitchFamily="34" charset="0"/>
            </a:endParaRPr>
          </a:p>
          <a:p>
            <a:r>
              <a:rPr lang="en-US" sz="1600" dirty="0">
                <a:solidFill>
                  <a:schemeClr val="tx1">
                    <a:lumMod val="50000"/>
                  </a:schemeClr>
                </a:solidFill>
                <a:cs typeface="Calibri" panose="020F0502020204030204" pitchFamily="34" charset="0"/>
              </a:rPr>
              <a:t>Delivers strong contributions regularly to lasting technologies, products, and patents </a:t>
            </a:r>
          </a:p>
          <a:p>
            <a:pPr>
              <a:buFont typeface="Arial" panose="020B0604020202020204" pitchFamily="34" charset="0"/>
              <a:buChar char="•"/>
            </a:pPr>
            <a:endParaRPr lang="en-US" sz="1600" dirty="0"/>
          </a:p>
        </p:txBody>
      </p:sp>
      <p:pic>
        <p:nvPicPr>
          <p:cNvPr id="11" name="Picture 10" descr="GettyImages-892254154.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815489" y="1927891"/>
            <a:ext cx="4376511" cy="4190884"/>
          </a:xfrm>
          <a:prstGeom prst="rect">
            <a:avLst/>
          </a:prstGeom>
        </p:spPr>
      </p:pic>
      <p:sp>
        <p:nvSpPr>
          <p:cNvPr id="12" name="Subtitle 3"/>
          <p:cNvSpPr txBox="1">
            <a:spLocks/>
          </p:cNvSpPr>
          <p:nvPr/>
        </p:nvSpPr>
        <p:spPr>
          <a:xfrm>
            <a:off x="94463" y="1235514"/>
            <a:ext cx="8513074" cy="457915"/>
          </a:xfrm>
          <a:prstGeom prst="rect">
            <a:avLst/>
          </a:prstGeom>
        </p:spPr>
        <p:txBody>
          <a:bodyPr/>
          <a:lstStyle>
            <a:lvl1pPr marL="342900" indent="-342900" algn="l" defTabSz="457200" rtl="0" eaLnBrk="1" latinLnBrk="0" hangingPunct="1">
              <a:spcBef>
                <a:spcPct val="20000"/>
              </a:spcBef>
              <a:buFont typeface="Arial"/>
              <a:buChar char="•"/>
              <a:defRPr sz="2400" b="0" kern="1200">
                <a:solidFill>
                  <a:schemeClr val="accent6">
                    <a:lumMod val="90000"/>
                    <a:lumOff val="10000"/>
                  </a:schemeClr>
                </a:solidFill>
                <a:latin typeface="+mj-lt"/>
                <a:ea typeface="+mn-ea"/>
                <a:cs typeface="+mn-cs"/>
              </a:defRPr>
            </a:lvl1pPr>
            <a:lvl2pPr marL="742950" indent="-285750" algn="l" defTabSz="457200" rtl="0" eaLnBrk="1" latinLnBrk="0" hangingPunct="1">
              <a:spcBef>
                <a:spcPct val="20000"/>
              </a:spcBef>
              <a:buFont typeface="Arial"/>
              <a:buChar char="–"/>
              <a:defRPr sz="2000" kern="1200">
                <a:solidFill>
                  <a:schemeClr val="accent6">
                    <a:lumMod val="90000"/>
                    <a:lumOff val="10000"/>
                  </a:schemeClr>
                </a:solidFill>
                <a:latin typeface="Calibri Light"/>
                <a:ea typeface="+mn-ea"/>
                <a:cs typeface="+mn-cs"/>
              </a:defRPr>
            </a:lvl2pPr>
            <a:lvl3pPr marL="1143000" indent="-228600" algn="l" defTabSz="457200" rtl="0" eaLnBrk="1" latinLnBrk="0" hangingPunct="1">
              <a:spcBef>
                <a:spcPct val="20000"/>
              </a:spcBef>
              <a:buFont typeface="Arial"/>
              <a:buChar char="•"/>
              <a:defRPr sz="1800" kern="1200">
                <a:solidFill>
                  <a:schemeClr val="accent6">
                    <a:lumMod val="90000"/>
                    <a:lumOff val="10000"/>
                  </a:schemeClr>
                </a:solidFill>
                <a:latin typeface="Calibri Light"/>
                <a:ea typeface="+mn-ea"/>
                <a:cs typeface="+mn-cs"/>
              </a:defRPr>
            </a:lvl3pPr>
            <a:lvl4pPr marL="1600200" indent="-228600" algn="l" defTabSz="457200" rtl="0" eaLnBrk="1" latinLnBrk="0" hangingPunct="1">
              <a:spcBef>
                <a:spcPct val="20000"/>
              </a:spcBef>
              <a:buFont typeface="Arial"/>
              <a:buChar char="–"/>
              <a:defRPr sz="1600" kern="1200">
                <a:solidFill>
                  <a:schemeClr val="accent6">
                    <a:lumMod val="90000"/>
                    <a:lumOff val="10000"/>
                  </a:schemeClr>
                </a:solidFill>
                <a:latin typeface="Calibri Light"/>
                <a:ea typeface="+mn-ea"/>
                <a:cs typeface="+mn-cs"/>
              </a:defRPr>
            </a:lvl4pPr>
            <a:lvl5pPr marL="2057400" indent="-228600" algn="l" defTabSz="457200" rtl="0" eaLnBrk="1" latinLnBrk="0" hangingPunct="1">
              <a:spcBef>
                <a:spcPct val="20000"/>
              </a:spcBef>
              <a:buFont typeface="Arial"/>
              <a:buChar char="»"/>
              <a:defRPr sz="1400" kern="1200">
                <a:solidFill>
                  <a:schemeClr val="accent6">
                    <a:lumMod val="90000"/>
                    <a:lumOff val="10000"/>
                  </a:schemeClr>
                </a:solidFill>
                <a:latin typeface="Calibri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dirty="0">
                <a:solidFill>
                  <a:schemeClr val="tx1">
                    <a:lumMod val="50000"/>
                  </a:schemeClr>
                </a:solidFill>
                <a:cs typeface="Calibri" panose="020F0502020204030204" pitchFamily="34" charset="0"/>
              </a:rPr>
              <a:t>Presented for: Conceptualizing and/or implementing a cost-saving idea or innovation </a:t>
            </a:r>
          </a:p>
          <a:p>
            <a:pPr marL="0" indent="0">
              <a:buNone/>
            </a:pPr>
            <a:endParaRPr lang="en-US" sz="1600" b="1" dirty="0">
              <a:solidFill>
                <a:schemeClr val="tx1">
                  <a:lumMod val="50000"/>
                </a:schemeClr>
              </a:solidFill>
              <a:cs typeface="Calibri" panose="020F0502020204030204" pitchFamily="34" charset="0"/>
            </a:endParaRPr>
          </a:p>
        </p:txBody>
      </p:sp>
    </p:spTree>
    <p:extLst>
      <p:ext uri="{BB962C8B-B14F-4D97-AF65-F5344CB8AC3E}">
        <p14:creationId xmlns:p14="http://schemas.microsoft.com/office/powerpoint/2010/main" val="1693660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9260D25-0DC0-3441-93FB-DDF82EC59F96}" type="slidenum">
              <a:rPr lang="en-US" smtClean="0">
                <a:solidFill>
                  <a:srgbClr val="5B7F95"/>
                </a:solidFill>
              </a:rPr>
              <a:pPr/>
              <a:t>11</a:t>
            </a:fld>
            <a:endParaRPr lang="en-US">
              <a:solidFill>
                <a:srgbClr val="5B7F95"/>
              </a:solidFill>
            </a:endParaRPr>
          </a:p>
        </p:txBody>
      </p:sp>
      <p:sp>
        <p:nvSpPr>
          <p:cNvPr id="3" name="Text Placeholder 2"/>
          <p:cNvSpPr txBox="1">
            <a:spLocks/>
          </p:cNvSpPr>
          <p:nvPr/>
        </p:nvSpPr>
        <p:spPr>
          <a:xfrm>
            <a:off x="114450" y="234671"/>
            <a:ext cx="3727404" cy="492263"/>
          </a:xfrm>
          <a:prstGeom prst="rect">
            <a:avLst/>
          </a:prstGeom>
        </p:spPr>
        <p:txBody>
          <a:bodyPr/>
          <a:lstStyle>
            <a:lvl1pPr marL="342900" indent="-342900" algn="l" defTabSz="457200" rtl="0" eaLnBrk="1" latinLnBrk="0" hangingPunct="1">
              <a:spcBef>
                <a:spcPct val="20000"/>
              </a:spcBef>
              <a:buFont typeface="Arial"/>
              <a:buChar char="•"/>
              <a:defRPr sz="2400" b="0" kern="1200">
                <a:solidFill>
                  <a:schemeClr val="accent6">
                    <a:lumMod val="90000"/>
                    <a:lumOff val="10000"/>
                  </a:schemeClr>
                </a:solidFill>
                <a:latin typeface="+mj-lt"/>
                <a:ea typeface="+mn-ea"/>
                <a:cs typeface="+mn-cs"/>
              </a:defRPr>
            </a:lvl1pPr>
            <a:lvl2pPr marL="742950" indent="-285750" algn="l" defTabSz="457200" rtl="0" eaLnBrk="1" latinLnBrk="0" hangingPunct="1">
              <a:spcBef>
                <a:spcPct val="20000"/>
              </a:spcBef>
              <a:buFont typeface="Arial"/>
              <a:buChar char="–"/>
              <a:defRPr sz="2000" kern="1200">
                <a:solidFill>
                  <a:schemeClr val="accent6">
                    <a:lumMod val="90000"/>
                    <a:lumOff val="10000"/>
                  </a:schemeClr>
                </a:solidFill>
                <a:latin typeface="Calibri Light"/>
                <a:ea typeface="+mn-ea"/>
                <a:cs typeface="+mn-cs"/>
              </a:defRPr>
            </a:lvl2pPr>
            <a:lvl3pPr marL="1143000" indent="-228600" algn="l" defTabSz="457200" rtl="0" eaLnBrk="1" latinLnBrk="0" hangingPunct="1">
              <a:spcBef>
                <a:spcPct val="20000"/>
              </a:spcBef>
              <a:buFont typeface="Arial"/>
              <a:buChar char="•"/>
              <a:defRPr sz="1800" kern="1200">
                <a:solidFill>
                  <a:schemeClr val="accent6">
                    <a:lumMod val="90000"/>
                    <a:lumOff val="10000"/>
                  </a:schemeClr>
                </a:solidFill>
                <a:latin typeface="Calibri Light"/>
                <a:ea typeface="+mn-ea"/>
                <a:cs typeface="+mn-cs"/>
              </a:defRPr>
            </a:lvl3pPr>
            <a:lvl4pPr marL="1600200" indent="-228600" algn="l" defTabSz="457200" rtl="0" eaLnBrk="1" latinLnBrk="0" hangingPunct="1">
              <a:spcBef>
                <a:spcPct val="20000"/>
              </a:spcBef>
              <a:buFont typeface="Arial"/>
              <a:buChar char="–"/>
              <a:defRPr sz="1600" kern="1200">
                <a:solidFill>
                  <a:schemeClr val="accent6">
                    <a:lumMod val="90000"/>
                    <a:lumOff val="10000"/>
                  </a:schemeClr>
                </a:solidFill>
                <a:latin typeface="Calibri Light"/>
                <a:ea typeface="+mn-ea"/>
                <a:cs typeface="+mn-cs"/>
              </a:defRPr>
            </a:lvl4pPr>
            <a:lvl5pPr marL="2057400" indent="-228600" algn="l" defTabSz="457200" rtl="0" eaLnBrk="1" latinLnBrk="0" hangingPunct="1">
              <a:spcBef>
                <a:spcPct val="20000"/>
              </a:spcBef>
              <a:buFont typeface="Arial"/>
              <a:buChar char="»"/>
              <a:defRPr sz="1400" kern="1200">
                <a:solidFill>
                  <a:schemeClr val="accent6">
                    <a:lumMod val="90000"/>
                    <a:lumOff val="10000"/>
                  </a:schemeClr>
                </a:solidFill>
                <a:latin typeface="Calibri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b="1" dirty="0">
                <a:ln w="0"/>
                <a:solidFill>
                  <a:prstClr val="black"/>
                </a:solidFill>
                <a:effectLst>
                  <a:outerShdw blurRad="38100" dist="19050" dir="2700000" algn="tl" rotWithShape="0">
                    <a:prstClr val="black">
                      <a:alpha val="40000"/>
                    </a:prstClr>
                  </a:outerShdw>
                </a:effectLst>
              </a:rPr>
              <a:t>Value: Integrity</a:t>
            </a:r>
          </a:p>
        </p:txBody>
      </p:sp>
      <p:sp>
        <p:nvSpPr>
          <p:cNvPr id="4" name="Subtitle 3"/>
          <p:cNvSpPr txBox="1">
            <a:spLocks/>
          </p:cNvSpPr>
          <p:nvPr/>
        </p:nvSpPr>
        <p:spPr>
          <a:xfrm>
            <a:off x="114450" y="1228334"/>
            <a:ext cx="10129688" cy="420949"/>
          </a:xfrm>
          <a:prstGeom prst="rect">
            <a:avLst/>
          </a:prstGeom>
        </p:spPr>
        <p:txBody>
          <a:bodyPr/>
          <a:lstStyle>
            <a:lvl1pPr marL="342900" indent="-342900" algn="l" defTabSz="457200" rtl="0" eaLnBrk="1" latinLnBrk="0" hangingPunct="1">
              <a:spcBef>
                <a:spcPct val="20000"/>
              </a:spcBef>
              <a:buFont typeface="Arial"/>
              <a:buChar char="•"/>
              <a:defRPr sz="2400" b="0" kern="1200">
                <a:solidFill>
                  <a:schemeClr val="accent6">
                    <a:lumMod val="90000"/>
                    <a:lumOff val="10000"/>
                  </a:schemeClr>
                </a:solidFill>
                <a:latin typeface="+mj-lt"/>
                <a:ea typeface="+mn-ea"/>
                <a:cs typeface="+mn-cs"/>
              </a:defRPr>
            </a:lvl1pPr>
            <a:lvl2pPr marL="742950" indent="-285750" algn="l" defTabSz="457200" rtl="0" eaLnBrk="1" latinLnBrk="0" hangingPunct="1">
              <a:spcBef>
                <a:spcPct val="20000"/>
              </a:spcBef>
              <a:buFont typeface="Arial"/>
              <a:buChar char="–"/>
              <a:defRPr sz="2000" kern="1200">
                <a:solidFill>
                  <a:schemeClr val="accent6">
                    <a:lumMod val="90000"/>
                    <a:lumOff val="10000"/>
                  </a:schemeClr>
                </a:solidFill>
                <a:latin typeface="Calibri Light"/>
                <a:ea typeface="+mn-ea"/>
                <a:cs typeface="+mn-cs"/>
              </a:defRPr>
            </a:lvl2pPr>
            <a:lvl3pPr marL="1143000" indent="-228600" algn="l" defTabSz="457200" rtl="0" eaLnBrk="1" latinLnBrk="0" hangingPunct="1">
              <a:spcBef>
                <a:spcPct val="20000"/>
              </a:spcBef>
              <a:buFont typeface="Arial"/>
              <a:buChar char="•"/>
              <a:defRPr sz="1800" kern="1200">
                <a:solidFill>
                  <a:schemeClr val="accent6">
                    <a:lumMod val="90000"/>
                    <a:lumOff val="10000"/>
                  </a:schemeClr>
                </a:solidFill>
                <a:latin typeface="Calibri Light"/>
                <a:ea typeface="+mn-ea"/>
                <a:cs typeface="+mn-cs"/>
              </a:defRPr>
            </a:lvl3pPr>
            <a:lvl4pPr marL="1600200" indent="-228600" algn="l" defTabSz="457200" rtl="0" eaLnBrk="1" latinLnBrk="0" hangingPunct="1">
              <a:spcBef>
                <a:spcPct val="20000"/>
              </a:spcBef>
              <a:buFont typeface="Arial"/>
              <a:buChar char="–"/>
              <a:defRPr sz="1600" kern="1200">
                <a:solidFill>
                  <a:schemeClr val="accent6">
                    <a:lumMod val="90000"/>
                    <a:lumOff val="10000"/>
                  </a:schemeClr>
                </a:solidFill>
                <a:latin typeface="Calibri Light"/>
                <a:ea typeface="+mn-ea"/>
                <a:cs typeface="+mn-cs"/>
              </a:defRPr>
            </a:lvl4pPr>
            <a:lvl5pPr marL="2057400" indent="-228600" algn="l" defTabSz="457200" rtl="0" eaLnBrk="1" latinLnBrk="0" hangingPunct="1">
              <a:spcBef>
                <a:spcPct val="20000"/>
              </a:spcBef>
              <a:buFont typeface="Arial"/>
              <a:buChar char="»"/>
              <a:defRPr sz="1400" kern="1200">
                <a:solidFill>
                  <a:schemeClr val="accent6">
                    <a:lumMod val="90000"/>
                    <a:lumOff val="10000"/>
                  </a:schemeClr>
                </a:solidFill>
                <a:latin typeface="Calibri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600" b="1" dirty="0">
                <a:solidFill>
                  <a:schemeClr val="tx1">
                    <a:lumMod val="50000"/>
                  </a:schemeClr>
                </a:solidFill>
                <a:cs typeface="Calibri" panose="020F0502020204030204" pitchFamily="34" charset="0"/>
              </a:rPr>
              <a:t>Presented for: Demonstrating </a:t>
            </a:r>
            <a:r>
              <a:rPr lang="en-US" sz="1600" b="1" dirty="0" smtClean="0">
                <a:solidFill>
                  <a:schemeClr val="tx1">
                    <a:lumMod val="50000"/>
                  </a:schemeClr>
                </a:solidFill>
                <a:cs typeface="Calibri" panose="020F0502020204030204" pitchFamily="34" charset="0"/>
              </a:rPr>
              <a:t>citizenship </a:t>
            </a:r>
            <a:r>
              <a:rPr lang="en-US" sz="1600" b="1" dirty="0">
                <a:solidFill>
                  <a:schemeClr val="tx1">
                    <a:lumMod val="50000"/>
                  </a:schemeClr>
                </a:solidFill>
                <a:cs typeface="Calibri" panose="020F0502020204030204" pitchFamily="34" charset="0"/>
              </a:rPr>
              <a:t>and commitment to CPI Card Group values </a:t>
            </a:r>
          </a:p>
        </p:txBody>
      </p:sp>
      <p:sp>
        <p:nvSpPr>
          <p:cNvPr id="5" name="TextBox 4"/>
          <p:cNvSpPr txBox="1"/>
          <p:nvPr/>
        </p:nvSpPr>
        <p:spPr>
          <a:xfrm>
            <a:off x="2587752" y="326913"/>
            <a:ext cx="7483484" cy="307777"/>
          </a:xfrm>
          <a:prstGeom prst="rect">
            <a:avLst/>
          </a:prstGeom>
          <a:noFill/>
          <a:ln>
            <a:noFill/>
          </a:ln>
        </p:spPr>
        <p:txBody>
          <a:bodyPr wrap="square" rtlCol="0">
            <a:spAutoFit/>
            <a:scene3d>
              <a:camera prst="orthographicFront"/>
              <a:lightRig rig="soft" dir="t">
                <a:rot lat="0" lon="0" rev="15600000"/>
              </a:lightRig>
            </a:scene3d>
            <a:sp3d extrusionH="57150" prstMaterial="softEdge">
              <a:bevelT w="25400" h="38100"/>
            </a:sp3d>
          </a:bodyPr>
          <a:lstStyle/>
          <a:p>
            <a:r>
              <a:rPr lang="en-US" sz="1400" b="1" dirty="0">
                <a:ln/>
                <a:solidFill>
                  <a:schemeClr val="tx1">
                    <a:lumMod val="50000"/>
                  </a:schemeClr>
                </a:solidFill>
                <a:latin typeface="Calibri" panose="020F0502020204030204"/>
              </a:rPr>
              <a:t>We act with uncompromising integrity and honesty in all that we do. </a:t>
            </a:r>
          </a:p>
        </p:txBody>
      </p:sp>
      <p:sp>
        <p:nvSpPr>
          <p:cNvPr id="6" name="Text Placeholder 16"/>
          <p:cNvSpPr txBox="1">
            <a:spLocks/>
          </p:cNvSpPr>
          <p:nvPr/>
        </p:nvSpPr>
        <p:spPr>
          <a:xfrm>
            <a:off x="114450" y="1930853"/>
            <a:ext cx="7072163" cy="3625216"/>
          </a:xfrm>
          <a:prstGeom prst="rect">
            <a:avLst/>
          </a:prstGeom>
        </p:spPr>
        <p:txBody>
          <a:bodyPr>
            <a:noAutofit/>
          </a:bodyPr>
          <a:lstStyle>
            <a:lvl1pPr marL="342900" indent="-342900" algn="l" defTabSz="457200" rtl="0" eaLnBrk="1" latinLnBrk="0" hangingPunct="1">
              <a:spcBef>
                <a:spcPct val="20000"/>
              </a:spcBef>
              <a:buFont typeface="Arial"/>
              <a:buChar char="•"/>
              <a:defRPr sz="2400" b="0" kern="1200">
                <a:solidFill>
                  <a:schemeClr val="accent6">
                    <a:lumMod val="90000"/>
                    <a:lumOff val="10000"/>
                  </a:schemeClr>
                </a:solidFill>
                <a:latin typeface="+mj-lt"/>
                <a:ea typeface="+mn-ea"/>
                <a:cs typeface="+mn-cs"/>
              </a:defRPr>
            </a:lvl1pPr>
            <a:lvl2pPr marL="742950" indent="-285750" algn="l" defTabSz="457200" rtl="0" eaLnBrk="1" latinLnBrk="0" hangingPunct="1">
              <a:spcBef>
                <a:spcPct val="20000"/>
              </a:spcBef>
              <a:buFont typeface="Arial"/>
              <a:buChar char="–"/>
              <a:defRPr sz="2000" kern="1200">
                <a:solidFill>
                  <a:schemeClr val="accent6">
                    <a:lumMod val="90000"/>
                    <a:lumOff val="10000"/>
                  </a:schemeClr>
                </a:solidFill>
                <a:latin typeface="Calibri Light"/>
                <a:ea typeface="+mn-ea"/>
                <a:cs typeface="+mn-cs"/>
              </a:defRPr>
            </a:lvl2pPr>
            <a:lvl3pPr marL="1143000" indent="-228600" algn="l" defTabSz="457200" rtl="0" eaLnBrk="1" latinLnBrk="0" hangingPunct="1">
              <a:spcBef>
                <a:spcPct val="20000"/>
              </a:spcBef>
              <a:buFont typeface="Arial"/>
              <a:buChar char="•"/>
              <a:defRPr sz="1800" kern="1200">
                <a:solidFill>
                  <a:schemeClr val="accent6">
                    <a:lumMod val="90000"/>
                    <a:lumOff val="10000"/>
                  </a:schemeClr>
                </a:solidFill>
                <a:latin typeface="Calibri Light"/>
                <a:ea typeface="+mn-ea"/>
                <a:cs typeface="+mn-cs"/>
              </a:defRPr>
            </a:lvl3pPr>
            <a:lvl4pPr marL="1600200" indent="-228600" algn="l" defTabSz="457200" rtl="0" eaLnBrk="1" latinLnBrk="0" hangingPunct="1">
              <a:spcBef>
                <a:spcPct val="20000"/>
              </a:spcBef>
              <a:buFont typeface="Arial"/>
              <a:buChar char="–"/>
              <a:defRPr sz="1600" kern="1200">
                <a:solidFill>
                  <a:schemeClr val="accent6">
                    <a:lumMod val="90000"/>
                    <a:lumOff val="10000"/>
                  </a:schemeClr>
                </a:solidFill>
                <a:latin typeface="Calibri Light"/>
                <a:ea typeface="+mn-ea"/>
                <a:cs typeface="+mn-cs"/>
              </a:defRPr>
            </a:lvl4pPr>
            <a:lvl5pPr marL="2057400" indent="-228600" algn="l" defTabSz="457200" rtl="0" eaLnBrk="1" latinLnBrk="0" hangingPunct="1">
              <a:spcBef>
                <a:spcPct val="20000"/>
              </a:spcBef>
              <a:buFont typeface="Arial"/>
              <a:buChar char="»"/>
              <a:defRPr sz="1400" kern="1200">
                <a:solidFill>
                  <a:schemeClr val="accent6">
                    <a:lumMod val="90000"/>
                    <a:lumOff val="10000"/>
                  </a:schemeClr>
                </a:solidFill>
                <a:latin typeface="Calibri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600" u="sng" dirty="0">
                <a:solidFill>
                  <a:schemeClr val="tx1">
                    <a:lumMod val="50000"/>
                  </a:schemeClr>
                </a:solidFill>
              </a:rPr>
              <a:t>Guidelines:</a:t>
            </a:r>
          </a:p>
          <a:p>
            <a:r>
              <a:rPr lang="en-US" sz="1600" dirty="0">
                <a:solidFill>
                  <a:schemeClr val="tx1">
                    <a:lumMod val="50000"/>
                  </a:schemeClr>
                </a:solidFill>
              </a:rPr>
              <a:t>Counters conventional thinking by bringing colleagues and teams together in support of CPI’s vision</a:t>
            </a:r>
            <a:br>
              <a:rPr lang="en-US" sz="1600" dirty="0">
                <a:solidFill>
                  <a:schemeClr val="tx1">
                    <a:lumMod val="50000"/>
                  </a:schemeClr>
                </a:solidFill>
              </a:rPr>
            </a:br>
            <a:endParaRPr lang="en-US" sz="1600" dirty="0">
              <a:solidFill>
                <a:schemeClr val="tx1">
                  <a:lumMod val="50000"/>
                </a:schemeClr>
              </a:solidFill>
            </a:endParaRPr>
          </a:p>
          <a:p>
            <a:r>
              <a:rPr lang="en-US" sz="1600" dirty="0">
                <a:solidFill>
                  <a:schemeClr val="tx1">
                    <a:lumMod val="50000"/>
                  </a:schemeClr>
                </a:solidFill>
              </a:rPr>
              <a:t>Implements ideas that improve community service without increasing cost</a:t>
            </a:r>
            <a:br>
              <a:rPr lang="en-US" sz="1600" dirty="0">
                <a:solidFill>
                  <a:schemeClr val="tx1">
                    <a:lumMod val="50000"/>
                  </a:schemeClr>
                </a:solidFill>
              </a:rPr>
            </a:br>
            <a:endParaRPr lang="en-US" sz="1600" dirty="0">
              <a:solidFill>
                <a:schemeClr val="tx1">
                  <a:lumMod val="50000"/>
                </a:schemeClr>
              </a:solidFill>
            </a:endParaRPr>
          </a:p>
          <a:p>
            <a:pPr marL="285750" indent="-285750">
              <a:buFont typeface="Arial" panose="020B0604020202020204" pitchFamily="34" charset="0"/>
              <a:buChar char="•"/>
            </a:pPr>
            <a:r>
              <a:rPr lang="en-US" sz="1600" dirty="0">
                <a:solidFill>
                  <a:schemeClr val="bg2">
                    <a:lumMod val="10000"/>
                  </a:schemeClr>
                </a:solidFill>
              </a:rPr>
              <a:t>Exemplifies and fosters our company’s values of Customer First, Accountability, Teamwork, Excellence, </a:t>
            </a:r>
            <a:r>
              <a:rPr lang="en-US" sz="1600" dirty="0" smtClean="0">
                <a:solidFill>
                  <a:schemeClr val="bg2">
                    <a:lumMod val="10000"/>
                  </a:schemeClr>
                </a:solidFill>
              </a:rPr>
              <a:t>Integrity, Sustainability &amp; </a:t>
            </a:r>
            <a:r>
              <a:rPr lang="en-US" sz="1600" dirty="0">
                <a:solidFill>
                  <a:schemeClr val="bg2">
                    <a:lumMod val="10000"/>
                  </a:schemeClr>
                </a:solidFill>
              </a:rPr>
              <a:t>Results</a:t>
            </a:r>
          </a:p>
          <a:p>
            <a:pPr marL="285750" indent="-285750">
              <a:buFont typeface="Arial" panose="020B0604020202020204" pitchFamily="34" charset="0"/>
              <a:buChar char="•"/>
            </a:pPr>
            <a:endParaRPr lang="en-US" sz="1600" dirty="0">
              <a:solidFill>
                <a:schemeClr val="bg2">
                  <a:lumMod val="10000"/>
                </a:schemeClr>
              </a:solidFill>
            </a:endParaRPr>
          </a:p>
          <a:p>
            <a:r>
              <a:rPr lang="en-US" sz="1600" dirty="0">
                <a:solidFill>
                  <a:schemeClr val="bg2">
                    <a:lumMod val="10000"/>
                  </a:schemeClr>
                </a:solidFill>
                <a:cs typeface="Calibri" panose="020F0502020204030204" pitchFamily="34" charset="0"/>
              </a:rPr>
              <a:t>Develops and implements initiatives for our diversified workforce in which all persons are afforded opportunities for employment and upward mobility </a:t>
            </a:r>
          </a:p>
        </p:txBody>
      </p:sp>
      <p:pic>
        <p:nvPicPr>
          <p:cNvPr id="12" name="Picture 11" descr="GettyImages-881752052.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731837" y="2671094"/>
            <a:ext cx="4460163" cy="2884975"/>
          </a:xfrm>
          <a:prstGeom prst="rect">
            <a:avLst/>
          </a:prstGeom>
        </p:spPr>
      </p:pic>
    </p:spTree>
    <p:extLst>
      <p:ext uri="{BB962C8B-B14F-4D97-AF65-F5344CB8AC3E}">
        <p14:creationId xmlns:p14="http://schemas.microsoft.com/office/powerpoint/2010/main" val="267282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9260D25-0DC0-3441-93FB-DDF82EC59F96}" type="slidenum">
              <a:rPr lang="en-US" smtClean="0">
                <a:solidFill>
                  <a:srgbClr val="5B7F95"/>
                </a:solidFill>
              </a:rPr>
              <a:pPr/>
              <a:t>12</a:t>
            </a:fld>
            <a:endParaRPr lang="en-US">
              <a:solidFill>
                <a:srgbClr val="5B7F95"/>
              </a:solidFill>
            </a:endParaRPr>
          </a:p>
        </p:txBody>
      </p:sp>
      <p:sp>
        <p:nvSpPr>
          <p:cNvPr id="3" name="Text Placeholder 2"/>
          <p:cNvSpPr txBox="1">
            <a:spLocks/>
          </p:cNvSpPr>
          <p:nvPr/>
        </p:nvSpPr>
        <p:spPr>
          <a:xfrm>
            <a:off x="94463" y="193190"/>
            <a:ext cx="4097161" cy="492263"/>
          </a:xfrm>
          <a:prstGeom prst="rect">
            <a:avLst/>
          </a:prstGeom>
        </p:spPr>
        <p:txBody>
          <a:bodyPr/>
          <a:lstStyle>
            <a:lvl1pPr marL="457189" indent="-457189" algn="l" defTabSz="609585" rtl="0" eaLnBrk="1" latinLnBrk="0" hangingPunct="1">
              <a:spcBef>
                <a:spcPct val="20000"/>
              </a:spcBef>
              <a:buFont typeface="Arial"/>
              <a:buChar char="•"/>
              <a:defRPr sz="2400" b="0" kern="1200">
                <a:solidFill>
                  <a:schemeClr val="tx1"/>
                </a:solidFill>
                <a:latin typeface="+mj-lt"/>
                <a:ea typeface="+mn-ea"/>
                <a:cs typeface="+mn-cs"/>
              </a:defRPr>
            </a:lvl1pPr>
            <a:lvl2pPr marL="990575" indent="-380990" algn="l" defTabSz="609585" rtl="0" eaLnBrk="1" latinLnBrk="0" hangingPunct="1">
              <a:spcBef>
                <a:spcPct val="20000"/>
              </a:spcBef>
              <a:buFont typeface="Arial"/>
              <a:buChar char="–"/>
              <a:defRPr sz="2133" kern="1200">
                <a:solidFill>
                  <a:schemeClr val="tx1"/>
                </a:solidFill>
                <a:latin typeface="Calibri Light"/>
                <a:ea typeface="+mn-ea"/>
                <a:cs typeface="+mn-cs"/>
              </a:defRPr>
            </a:lvl2pPr>
            <a:lvl3pPr marL="1523962" indent="-304792" algn="l" defTabSz="609585" rtl="0" eaLnBrk="1" latinLnBrk="0" hangingPunct="1">
              <a:spcBef>
                <a:spcPct val="20000"/>
              </a:spcBef>
              <a:buFont typeface="Arial"/>
              <a:buChar char="•"/>
              <a:defRPr sz="1867" kern="1200">
                <a:solidFill>
                  <a:schemeClr val="tx1"/>
                </a:solidFill>
                <a:latin typeface="Calibri Light"/>
                <a:ea typeface="+mn-ea"/>
                <a:cs typeface="+mn-cs"/>
              </a:defRPr>
            </a:lvl3pPr>
            <a:lvl4pPr marL="2133547" indent="-304792" algn="l" defTabSz="609585" rtl="0" eaLnBrk="1" latinLnBrk="0" hangingPunct="1">
              <a:spcBef>
                <a:spcPct val="20000"/>
              </a:spcBef>
              <a:buFont typeface="Arial"/>
              <a:buChar char="–"/>
              <a:defRPr sz="1600" kern="1200">
                <a:solidFill>
                  <a:schemeClr val="tx1"/>
                </a:solidFill>
                <a:latin typeface="Calibri Light"/>
                <a:ea typeface="+mn-ea"/>
                <a:cs typeface="+mn-cs"/>
              </a:defRPr>
            </a:lvl4pPr>
            <a:lvl5pPr marL="2743131" indent="-304792" algn="l" defTabSz="609585" rtl="0" eaLnBrk="1" latinLnBrk="0" hangingPunct="1">
              <a:spcBef>
                <a:spcPct val="20000"/>
              </a:spcBef>
              <a:buFont typeface="Arial"/>
              <a:buChar char="»"/>
              <a:defRPr sz="1400" kern="1200">
                <a:solidFill>
                  <a:schemeClr val="tx1"/>
                </a:solidFill>
                <a:latin typeface="Calibri Ligh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b="1" dirty="0">
                <a:ln w="0"/>
                <a:effectLst>
                  <a:outerShdw blurRad="38100" dist="19050" dir="2700000" algn="tl" rotWithShape="0">
                    <a:schemeClr val="dk1">
                      <a:alpha val="40000"/>
                    </a:schemeClr>
                  </a:outerShdw>
                </a:effectLst>
                <a:cs typeface="Calibri" panose="020F0502020204030204" pitchFamily="34" charset="0"/>
              </a:rPr>
              <a:t>Value: </a:t>
            </a:r>
            <a:r>
              <a:rPr lang="en-US" b="1" dirty="0" smtClean="0">
                <a:ln w="0"/>
                <a:effectLst>
                  <a:outerShdw blurRad="38100" dist="19050" dir="2700000" algn="tl" rotWithShape="0">
                    <a:schemeClr val="dk1">
                      <a:alpha val="40000"/>
                    </a:schemeClr>
                  </a:outerShdw>
                </a:effectLst>
                <a:cs typeface="Calibri" panose="020F0502020204030204" pitchFamily="34" charset="0"/>
              </a:rPr>
              <a:t>Sustainability</a:t>
            </a:r>
            <a:endParaRPr lang="en-US" b="1" dirty="0">
              <a:ln w="0"/>
              <a:effectLst>
                <a:outerShdw blurRad="38100" dist="19050" dir="2700000" algn="tl" rotWithShape="0">
                  <a:schemeClr val="dk1">
                    <a:alpha val="40000"/>
                  </a:schemeClr>
                </a:outerShdw>
              </a:effectLst>
              <a:cs typeface="Calibri" panose="020F0502020204030204" pitchFamily="34" charset="0"/>
            </a:endParaRPr>
          </a:p>
        </p:txBody>
      </p:sp>
      <p:sp>
        <p:nvSpPr>
          <p:cNvPr id="4" name="Subtitle 3"/>
          <p:cNvSpPr txBox="1">
            <a:spLocks/>
          </p:cNvSpPr>
          <p:nvPr/>
        </p:nvSpPr>
        <p:spPr>
          <a:xfrm>
            <a:off x="-278999" y="2243490"/>
            <a:ext cx="8409006" cy="4065368"/>
          </a:xfrm>
          <a:prstGeom prst="rect">
            <a:avLst/>
          </a:prstGeom>
        </p:spPr>
        <p:txBody>
          <a:bodyPr/>
          <a:lstStyle>
            <a:lvl1pPr marL="457189" indent="-457189" algn="l" defTabSz="609585" rtl="0" eaLnBrk="1" latinLnBrk="0" hangingPunct="1">
              <a:spcBef>
                <a:spcPct val="20000"/>
              </a:spcBef>
              <a:buFont typeface="Arial"/>
              <a:buChar char="•"/>
              <a:defRPr sz="2400" b="0" kern="1200">
                <a:solidFill>
                  <a:schemeClr val="tx1"/>
                </a:solidFill>
                <a:latin typeface="+mj-lt"/>
                <a:ea typeface="+mn-ea"/>
                <a:cs typeface="+mn-cs"/>
              </a:defRPr>
            </a:lvl1pPr>
            <a:lvl2pPr marL="990575" indent="-380990" algn="l" defTabSz="609585" rtl="0" eaLnBrk="1" latinLnBrk="0" hangingPunct="1">
              <a:spcBef>
                <a:spcPct val="20000"/>
              </a:spcBef>
              <a:buFont typeface="Arial"/>
              <a:buChar char="–"/>
              <a:defRPr sz="2133" kern="1200">
                <a:solidFill>
                  <a:schemeClr val="tx1"/>
                </a:solidFill>
                <a:latin typeface="Calibri Light"/>
                <a:ea typeface="+mn-ea"/>
                <a:cs typeface="+mn-cs"/>
              </a:defRPr>
            </a:lvl2pPr>
            <a:lvl3pPr marL="1523962" indent="-304792" algn="l" defTabSz="609585" rtl="0" eaLnBrk="1" latinLnBrk="0" hangingPunct="1">
              <a:spcBef>
                <a:spcPct val="20000"/>
              </a:spcBef>
              <a:buFont typeface="Arial"/>
              <a:buChar char="•"/>
              <a:defRPr sz="1867" kern="1200">
                <a:solidFill>
                  <a:schemeClr val="tx1"/>
                </a:solidFill>
                <a:latin typeface="Calibri Light"/>
                <a:ea typeface="+mn-ea"/>
                <a:cs typeface="+mn-cs"/>
              </a:defRPr>
            </a:lvl3pPr>
            <a:lvl4pPr marL="2133547" indent="-304792" algn="l" defTabSz="609585" rtl="0" eaLnBrk="1" latinLnBrk="0" hangingPunct="1">
              <a:spcBef>
                <a:spcPct val="20000"/>
              </a:spcBef>
              <a:buFont typeface="Arial"/>
              <a:buChar char="–"/>
              <a:defRPr sz="1600" kern="1200">
                <a:solidFill>
                  <a:schemeClr val="tx1"/>
                </a:solidFill>
                <a:latin typeface="Calibri Light"/>
                <a:ea typeface="+mn-ea"/>
                <a:cs typeface="+mn-cs"/>
              </a:defRPr>
            </a:lvl4pPr>
            <a:lvl5pPr marL="2743131" indent="-304792" algn="l" defTabSz="609585" rtl="0" eaLnBrk="1" latinLnBrk="0" hangingPunct="1">
              <a:spcBef>
                <a:spcPct val="20000"/>
              </a:spcBef>
              <a:buFont typeface="Arial"/>
              <a:buChar char="»"/>
              <a:defRPr sz="1400" kern="1200">
                <a:solidFill>
                  <a:schemeClr val="tx1"/>
                </a:solidFill>
                <a:latin typeface="Calibri Ligh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609585" lvl="1" indent="0">
              <a:buNone/>
            </a:pPr>
            <a:endParaRPr lang="en-US" sz="1333" dirty="0">
              <a:solidFill>
                <a:schemeClr val="tx1">
                  <a:lumMod val="50000"/>
                </a:schemeClr>
              </a:solidFill>
              <a:latin typeface="Calibri" panose="020F0502020204030204" pitchFamily="34" charset="0"/>
              <a:cs typeface="Calibri" panose="020F0502020204030204" pitchFamily="34" charset="0"/>
            </a:endParaRPr>
          </a:p>
        </p:txBody>
      </p:sp>
      <p:sp>
        <p:nvSpPr>
          <p:cNvPr id="5" name="TextBox 4"/>
          <p:cNvSpPr txBox="1"/>
          <p:nvPr/>
        </p:nvSpPr>
        <p:spPr>
          <a:xfrm>
            <a:off x="3254112" y="285432"/>
            <a:ext cx="7705627" cy="52322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1400" b="1" dirty="0" smtClean="0">
                <a:ln/>
                <a:solidFill>
                  <a:schemeClr val="tx1">
                    <a:lumMod val="50000"/>
                  </a:schemeClr>
                </a:solidFill>
                <a:latin typeface="+mj-lt"/>
                <a:cs typeface="Calibri" panose="020F0502020204030204" pitchFamily="34" charset="0"/>
              </a:rPr>
              <a:t>We </a:t>
            </a:r>
            <a:r>
              <a:rPr lang="en-US" sz="1400" b="1" dirty="0" smtClean="0">
                <a:ln/>
                <a:solidFill>
                  <a:schemeClr val="tx1">
                    <a:lumMod val="50000"/>
                  </a:schemeClr>
                </a:solidFill>
                <a:latin typeface="+mj-lt"/>
                <a:cs typeface="Calibri" panose="020F0502020204030204" pitchFamily="34" charset="0"/>
              </a:rPr>
              <a:t>work to build products as well as a company culture that respects and renews natural resources, whenever possible</a:t>
            </a:r>
            <a:endParaRPr lang="en-US" sz="2000" b="1" dirty="0">
              <a:ln/>
              <a:solidFill>
                <a:schemeClr val="tx1">
                  <a:lumMod val="50000"/>
                </a:schemeClr>
              </a:solidFill>
              <a:latin typeface="+mj-lt"/>
              <a:cs typeface="Calibri" panose="020F0502020204030204" pitchFamily="34" charset="0"/>
            </a:endParaRPr>
          </a:p>
        </p:txBody>
      </p:sp>
      <p:sp>
        <p:nvSpPr>
          <p:cNvPr id="11" name="Content Placeholder 8"/>
          <p:cNvSpPr txBox="1">
            <a:spLocks/>
          </p:cNvSpPr>
          <p:nvPr/>
        </p:nvSpPr>
        <p:spPr>
          <a:xfrm>
            <a:off x="76079" y="1749251"/>
            <a:ext cx="8415459" cy="3944791"/>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2400" b="0" kern="1200">
                <a:solidFill>
                  <a:schemeClr val="accent6">
                    <a:lumMod val="90000"/>
                    <a:lumOff val="10000"/>
                  </a:schemeClr>
                </a:solidFill>
                <a:latin typeface="+mj-lt"/>
                <a:ea typeface="+mn-ea"/>
                <a:cs typeface="+mn-cs"/>
              </a:defRPr>
            </a:lvl1pPr>
            <a:lvl2pPr marL="742950" indent="-285750" algn="l" defTabSz="457200" rtl="0" eaLnBrk="1" latinLnBrk="0" hangingPunct="1">
              <a:spcBef>
                <a:spcPct val="20000"/>
              </a:spcBef>
              <a:buFont typeface="Arial"/>
              <a:buChar char="–"/>
              <a:defRPr sz="2000" kern="1200">
                <a:solidFill>
                  <a:schemeClr val="accent6">
                    <a:lumMod val="90000"/>
                    <a:lumOff val="10000"/>
                  </a:schemeClr>
                </a:solidFill>
                <a:latin typeface="Calibri Light"/>
                <a:ea typeface="+mn-ea"/>
                <a:cs typeface="+mn-cs"/>
              </a:defRPr>
            </a:lvl2pPr>
            <a:lvl3pPr marL="1143000" indent="-228600" algn="l" defTabSz="457200" rtl="0" eaLnBrk="1" latinLnBrk="0" hangingPunct="1">
              <a:spcBef>
                <a:spcPct val="20000"/>
              </a:spcBef>
              <a:buFont typeface="Arial"/>
              <a:buChar char="•"/>
              <a:defRPr sz="1800" kern="1200">
                <a:solidFill>
                  <a:schemeClr val="accent6">
                    <a:lumMod val="90000"/>
                    <a:lumOff val="10000"/>
                  </a:schemeClr>
                </a:solidFill>
                <a:latin typeface="Calibri Light"/>
                <a:ea typeface="+mn-ea"/>
                <a:cs typeface="+mn-cs"/>
              </a:defRPr>
            </a:lvl3pPr>
            <a:lvl4pPr marL="1600200" indent="-228600" algn="l" defTabSz="457200" rtl="0" eaLnBrk="1" latinLnBrk="0" hangingPunct="1">
              <a:spcBef>
                <a:spcPct val="20000"/>
              </a:spcBef>
              <a:buFont typeface="Arial"/>
              <a:buChar char="–"/>
              <a:defRPr sz="1600" kern="1200">
                <a:solidFill>
                  <a:schemeClr val="accent6">
                    <a:lumMod val="90000"/>
                    <a:lumOff val="10000"/>
                  </a:schemeClr>
                </a:solidFill>
                <a:latin typeface="Calibri Light"/>
                <a:ea typeface="+mn-ea"/>
                <a:cs typeface="+mn-cs"/>
              </a:defRPr>
            </a:lvl4pPr>
            <a:lvl5pPr marL="2057400" indent="-228600" algn="l" defTabSz="457200" rtl="0" eaLnBrk="1" latinLnBrk="0" hangingPunct="1">
              <a:spcBef>
                <a:spcPct val="20000"/>
              </a:spcBef>
              <a:buFont typeface="Arial"/>
              <a:buChar char="»"/>
              <a:defRPr sz="1400" kern="1200">
                <a:solidFill>
                  <a:schemeClr val="accent6">
                    <a:lumMod val="90000"/>
                    <a:lumOff val="10000"/>
                  </a:schemeClr>
                </a:solidFill>
                <a:latin typeface="Calibri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600" u="sng" dirty="0">
                <a:solidFill>
                  <a:schemeClr val="tx1">
                    <a:lumMod val="50000"/>
                  </a:schemeClr>
                </a:solidFill>
                <a:cs typeface="Calibri" panose="020F0502020204030204" pitchFamily="34" charset="0"/>
              </a:rPr>
              <a:t>Guidelines:</a:t>
            </a:r>
          </a:p>
          <a:p>
            <a:r>
              <a:rPr lang="en-US" sz="1600" dirty="0" smtClean="0">
                <a:solidFill>
                  <a:schemeClr val="tx1">
                    <a:lumMod val="50000"/>
                  </a:schemeClr>
                </a:solidFill>
                <a:cs typeface="Calibri" panose="020F0502020204030204" pitchFamily="34" charset="0"/>
              </a:rPr>
              <a:t>Makes a solid contribution to an improvement in CPI’s sustainable product portfolio</a:t>
            </a:r>
            <a:r>
              <a:rPr lang="en-US" sz="1600" dirty="0">
                <a:solidFill>
                  <a:schemeClr val="tx1">
                    <a:lumMod val="50000"/>
                  </a:schemeClr>
                </a:solidFill>
                <a:cs typeface="Calibri" panose="020F0502020204030204" pitchFamily="34" charset="0"/>
              </a:rPr>
              <a:t/>
            </a:r>
            <a:br>
              <a:rPr lang="en-US" sz="1600" dirty="0">
                <a:solidFill>
                  <a:schemeClr val="tx1">
                    <a:lumMod val="50000"/>
                  </a:schemeClr>
                </a:solidFill>
                <a:cs typeface="Calibri" panose="020F0502020204030204" pitchFamily="34" charset="0"/>
              </a:rPr>
            </a:br>
            <a:endParaRPr lang="en-US" sz="1600" dirty="0">
              <a:solidFill>
                <a:schemeClr val="tx1">
                  <a:lumMod val="50000"/>
                </a:schemeClr>
              </a:solidFill>
              <a:cs typeface="Calibri" panose="020F0502020204030204" pitchFamily="34" charset="0"/>
            </a:endParaRPr>
          </a:p>
          <a:p>
            <a:r>
              <a:rPr lang="en-US" sz="1600" dirty="0" smtClean="0">
                <a:solidFill>
                  <a:schemeClr val="tx1">
                    <a:lumMod val="50000"/>
                  </a:schemeClr>
                </a:solidFill>
                <a:cs typeface="Calibri" panose="020F0502020204030204" pitchFamily="34" charset="0"/>
              </a:rPr>
              <a:t>Enhances relationships with customers that are interested in our sustainable products</a:t>
            </a:r>
            <a:r>
              <a:rPr lang="en-US" sz="1600" dirty="0">
                <a:solidFill>
                  <a:schemeClr val="tx1">
                    <a:lumMod val="50000"/>
                  </a:schemeClr>
                </a:solidFill>
                <a:cs typeface="Calibri" panose="020F0502020204030204" pitchFamily="34" charset="0"/>
              </a:rPr>
              <a:t/>
            </a:r>
            <a:br>
              <a:rPr lang="en-US" sz="1600" dirty="0">
                <a:solidFill>
                  <a:schemeClr val="tx1">
                    <a:lumMod val="50000"/>
                  </a:schemeClr>
                </a:solidFill>
                <a:cs typeface="Calibri" panose="020F0502020204030204" pitchFamily="34" charset="0"/>
              </a:rPr>
            </a:br>
            <a:endParaRPr lang="en-US" sz="1600" dirty="0">
              <a:solidFill>
                <a:schemeClr val="tx1">
                  <a:lumMod val="50000"/>
                </a:schemeClr>
              </a:solidFill>
              <a:cs typeface="Calibri" panose="020F0502020204030204" pitchFamily="34" charset="0"/>
            </a:endParaRPr>
          </a:p>
          <a:p>
            <a:r>
              <a:rPr lang="en-US" sz="1600" dirty="0" smtClean="0">
                <a:solidFill>
                  <a:schemeClr val="tx1">
                    <a:lumMod val="50000"/>
                  </a:schemeClr>
                </a:solidFill>
                <a:cs typeface="Calibri" panose="020F0502020204030204" pitchFamily="34" charset="0"/>
              </a:rPr>
              <a:t>Champions initiatives that creates a culture of sustainability or supports our communities in their sustainability efforts</a:t>
            </a:r>
            <a:r>
              <a:rPr lang="en-US" sz="1600" dirty="0">
                <a:solidFill>
                  <a:schemeClr val="tx1">
                    <a:lumMod val="50000"/>
                  </a:schemeClr>
                </a:solidFill>
                <a:cs typeface="Calibri" panose="020F0502020204030204" pitchFamily="34" charset="0"/>
              </a:rPr>
              <a:t/>
            </a:r>
            <a:br>
              <a:rPr lang="en-US" sz="1600" dirty="0">
                <a:solidFill>
                  <a:schemeClr val="tx1">
                    <a:lumMod val="50000"/>
                  </a:schemeClr>
                </a:solidFill>
                <a:cs typeface="Calibri" panose="020F0502020204030204" pitchFamily="34" charset="0"/>
              </a:rPr>
            </a:br>
            <a:endParaRPr lang="en-US" sz="1600" dirty="0">
              <a:solidFill>
                <a:schemeClr val="tx1">
                  <a:lumMod val="50000"/>
                </a:schemeClr>
              </a:solidFill>
              <a:cs typeface="Calibri" panose="020F0502020204030204" pitchFamily="34" charset="0"/>
            </a:endParaRPr>
          </a:p>
          <a:p>
            <a:r>
              <a:rPr lang="en-US" sz="1600" dirty="0" smtClean="0">
                <a:solidFill>
                  <a:schemeClr val="tx1">
                    <a:lumMod val="50000"/>
                  </a:schemeClr>
                </a:solidFill>
                <a:cs typeface="Calibri" panose="020F0502020204030204" pitchFamily="34" charset="0"/>
              </a:rPr>
              <a:t>Finds ways to improve our facilities and their sustainability initiatives</a:t>
            </a:r>
            <a:endParaRPr lang="en-US" sz="1600" dirty="0">
              <a:solidFill>
                <a:schemeClr val="tx1">
                  <a:lumMod val="50000"/>
                </a:schemeClr>
              </a:solidFill>
              <a:cs typeface="Calibri" panose="020F0502020204030204" pitchFamily="34" charset="0"/>
            </a:endParaRPr>
          </a:p>
        </p:txBody>
      </p:sp>
      <p:sp>
        <p:nvSpPr>
          <p:cNvPr id="13" name="Subtitle 3"/>
          <p:cNvSpPr txBox="1">
            <a:spLocks/>
          </p:cNvSpPr>
          <p:nvPr/>
        </p:nvSpPr>
        <p:spPr>
          <a:xfrm>
            <a:off x="52494" y="1066511"/>
            <a:ext cx="10734569" cy="38128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667" b="1" i="0" kern="1200">
                <a:solidFill>
                  <a:schemeClr val="tx1"/>
                </a:solidFill>
                <a:latin typeface="Arial"/>
                <a:ea typeface="+mn-ea"/>
                <a:cs typeface="Arial"/>
              </a:defRPr>
            </a:lvl1pPr>
            <a:lvl2pPr marL="609189"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8378"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827566"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2436755"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3045944"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3655133"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4264321"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487351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chemeClr val="tx1">
                    <a:lumMod val="50000"/>
                  </a:schemeClr>
                </a:solidFill>
                <a:effectLst/>
                <a:uLnTx/>
                <a:uFillTx/>
                <a:latin typeface="+mj-lt"/>
                <a:cs typeface="Calibri" panose="020F0502020204030204" pitchFamily="34" charset="0"/>
              </a:rPr>
              <a:t>Presented for: </a:t>
            </a:r>
            <a:r>
              <a:rPr kumimoji="0" lang="en-US" sz="1600" b="1" i="0" u="none" strike="noStrike" kern="1200" cap="none" spc="0" normalizeH="0" baseline="0" noProof="0" dirty="0" smtClean="0">
                <a:ln>
                  <a:noFill/>
                </a:ln>
                <a:solidFill>
                  <a:schemeClr val="tx1">
                    <a:lumMod val="50000"/>
                  </a:schemeClr>
                </a:solidFill>
                <a:effectLst/>
                <a:uLnTx/>
                <a:uFillTx/>
                <a:latin typeface="+mj-lt"/>
                <a:cs typeface="Calibri" panose="020F0502020204030204" pitchFamily="34" charset="0"/>
              </a:rPr>
              <a:t>Delivering enhancements</a:t>
            </a:r>
            <a:r>
              <a:rPr kumimoji="0" lang="en-US" sz="1600" b="1" i="0" u="none" strike="noStrike" kern="1200" cap="none" spc="0" normalizeH="0" noProof="0" dirty="0" smtClean="0">
                <a:ln>
                  <a:noFill/>
                </a:ln>
                <a:solidFill>
                  <a:schemeClr val="tx1">
                    <a:lumMod val="50000"/>
                  </a:schemeClr>
                </a:solidFill>
                <a:effectLst/>
                <a:uLnTx/>
                <a:uFillTx/>
                <a:latin typeface="+mj-lt"/>
                <a:cs typeface="Calibri" panose="020F0502020204030204" pitchFamily="34" charset="0"/>
              </a:rPr>
              <a:t> to our mission of sustainability – products, facilities and culture</a:t>
            </a:r>
            <a:endParaRPr kumimoji="0" lang="en-US" sz="1600" b="1" i="0" u="none" strike="noStrike" kern="1200" cap="none" spc="0" normalizeH="0" baseline="0" noProof="0" dirty="0">
              <a:ln>
                <a:noFill/>
              </a:ln>
              <a:solidFill>
                <a:schemeClr val="tx1">
                  <a:lumMod val="50000"/>
                </a:schemeClr>
              </a:solidFill>
              <a:effectLst/>
              <a:uLnTx/>
              <a:uFillTx/>
              <a:latin typeface="+mj-lt"/>
              <a:cs typeface="Calibri" panose="020F0502020204030204"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65033" y="3083027"/>
            <a:ext cx="3926967" cy="2611015"/>
          </a:xfrm>
          <a:prstGeom prst="rect">
            <a:avLst/>
          </a:prstGeom>
        </p:spPr>
      </p:pic>
    </p:spTree>
    <p:extLst>
      <p:ext uri="{BB962C8B-B14F-4D97-AF65-F5344CB8AC3E}">
        <p14:creationId xmlns:p14="http://schemas.microsoft.com/office/powerpoint/2010/main" val="1152992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9260D25-0DC0-3441-93FB-DDF82EC59F96}" type="slidenum">
              <a:rPr lang="en-US" smtClean="0">
                <a:solidFill>
                  <a:srgbClr val="5B7F95"/>
                </a:solidFill>
              </a:rPr>
              <a:pPr/>
              <a:t>13</a:t>
            </a:fld>
            <a:endParaRPr lang="en-US">
              <a:solidFill>
                <a:srgbClr val="5B7F95"/>
              </a:solidFill>
            </a:endParaRPr>
          </a:p>
        </p:txBody>
      </p:sp>
      <p:sp>
        <p:nvSpPr>
          <p:cNvPr id="3" name="Text Placeholder 2"/>
          <p:cNvSpPr txBox="1">
            <a:spLocks/>
          </p:cNvSpPr>
          <p:nvPr/>
        </p:nvSpPr>
        <p:spPr>
          <a:xfrm>
            <a:off x="94463" y="193190"/>
            <a:ext cx="4097161" cy="492263"/>
          </a:xfrm>
          <a:prstGeom prst="rect">
            <a:avLst/>
          </a:prstGeom>
        </p:spPr>
        <p:txBody>
          <a:bodyPr/>
          <a:lstStyle>
            <a:lvl1pPr marL="457189" indent="-457189" algn="l" defTabSz="609585" rtl="0" eaLnBrk="1" latinLnBrk="0" hangingPunct="1">
              <a:spcBef>
                <a:spcPct val="20000"/>
              </a:spcBef>
              <a:buFont typeface="Arial"/>
              <a:buChar char="•"/>
              <a:defRPr sz="2400" b="0" kern="1200">
                <a:solidFill>
                  <a:schemeClr val="tx1"/>
                </a:solidFill>
                <a:latin typeface="+mj-lt"/>
                <a:ea typeface="+mn-ea"/>
                <a:cs typeface="+mn-cs"/>
              </a:defRPr>
            </a:lvl1pPr>
            <a:lvl2pPr marL="990575" indent="-380990" algn="l" defTabSz="609585" rtl="0" eaLnBrk="1" latinLnBrk="0" hangingPunct="1">
              <a:spcBef>
                <a:spcPct val="20000"/>
              </a:spcBef>
              <a:buFont typeface="Arial"/>
              <a:buChar char="–"/>
              <a:defRPr sz="2133" kern="1200">
                <a:solidFill>
                  <a:schemeClr val="tx1"/>
                </a:solidFill>
                <a:latin typeface="Calibri Light"/>
                <a:ea typeface="+mn-ea"/>
                <a:cs typeface="+mn-cs"/>
              </a:defRPr>
            </a:lvl2pPr>
            <a:lvl3pPr marL="1523962" indent="-304792" algn="l" defTabSz="609585" rtl="0" eaLnBrk="1" latinLnBrk="0" hangingPunct="1">
              <a:spcBef>
                <a:spcPct val="20000"/>
              </a:spcBef>
              <a:buFont typeface="Arial"/>
              <a:buChar char="•"/>
              <a:defRPr sz="1867" kern="1200">
                <a:solidFill>
                  <a:schemeClr val="tx1"/>
                </a:solidFill>
                <a:latin typeface="Calibri Light"/>
                <a:ea typeface="+mn-ea"/>
                <a:cs typeface="+mn-cs"/>
              </a:defRPr>
            </a:lvl3pPr>
            <a:lvl4pPr marL="2133547" indent="-304792" algn="l" defTabSz="609585" rtl="0" eaLnBrk="1" latinLnBrk="0" hangingPunct="1">
              <a:spcBef>
                <a:spcPct val="20000"/>
              </a:spcBef>
              <a:buFont typeface="Arial"/>
              <a:buChar char="–"/>
              <a:defRPr sz="1600" kern="1200">
                <a:solidFill>
                  <a:schemeClr val="tx1"/>
                </a:solidFill>
                <a:latin typeface="Calibri Light"/>
                <a:ea typeface="+mn-ea"/>
                <a:cs typeface="+mn-cs"/>
              </a:defRPr>
            </a:lvl4pPr>
            <a:lvl5pPr marL="2743131" indent="-304792" algn="l" defTabSz="609585" rtl="0" eaLnBrk="1" latinLnBrk="0" hangingPunct="1">
              <a:spcBef>
                <a:spcPct val="20000"/>
              </a:spcBef>
              <a:buFont typeface="Arial"/>
              <a:buChar char="»"/>
              <a:defRPr sz="1400" kern="1200">
                <a:solidFill>
                  <a:schemeClr val="tx1"/>
                </a:solidFill>
                <a:latin typeface="Calibri Ligh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b="1" dirty="0">
                <a:ln w="0"/>
                <a:effectLst>
                  <a:outerShdw blurRad="38100" dist="19050" dir="2700000" algn="tl" rotWithShape="0">
                    <a:schemeClr val="dk1">
                      <a:alpha val="40000"/>
                    </a:schemeClr>
                  </a:outerShdw>
                </a:effectLst>
                <a:cs typeface="Calibri" panose="020F0502020204030204" pitchFamily="34" charset="0"/>
              </a:rPr>
              <a:t>Value: Results</a:t>
            </a:r>
          </a:p>
        </p:txBody>
      </p:sp>
      <p:sp>
        <p:nvSpPr>
          <p:cNvPr id="4" name="Subtitle 3"/>
          <p:cNvSpPr txBox="1">
            <a:spLocks/>
          </p:cNvSpPr>
          <p:nvPr/>
        </p:nvSpPr>
        <p:spPr>
          <a:xfrm>
            <a:off x="-278999" y="2243490"/>
            <a:ext cx="8409006" cy="4065368"/>
          </a:xfrm>
          <a:prstGeom prst="rect">
            <a:avLst/>
          </a:prstGeom>
        </p:spPr>
        <p:txBody>
          <a:bodyPr/>
          <a:lstStyle>
            <a:lvl1pPr marL="457189" indent="-457189" algn="l" defTabSz="609585" rtl="0" eaLnBrk="1" latinLnBrk="0" hangingPunct="1">
              <a:spcBef>
                <a:spcPct val="20000"/>
              </a:spcBef>
              <a:buFont typeface="Arial"/>
              <a:buChar char="•"/>
              <a:defRPr sz="2400" b="0" kern="1200">
                <a:solidFill>
                  <a:schemeClr val="tx1"/>
                </a:solidFill>
                <a:latin typeface="+mj-lt"/>
                <a:ea typeface="+mn-ea"/>
                <a:cs typeface="+mn-cs"/>
              </a:defRPr>
            </a:lvl1pPr>
            <a:lvl2pPr marL="990575" indent="-380990" algn="l" defTabSz="609585" rtl="0" eaLnBrk="1" latinLnBrk="0" hangingPunct="1">
              <a:spcBef>
                <a:spcPct val="20000"/>
              </a:spcBef>
              <a:buFont typeface="Arial"/>
              <a:buChar char="–"/>
              <a:defRPr sz="2133" kern="1200">
                <a:solidFill>
                  <a:schemeClr val="tx1"/>
                </a:solidFill>
                <a:latin typeface="Calibri Light"/>
                <a:ea typeface="+mn-ea"/>
                <a:cs typeface="+mn-cs"/>
              </a:defRPr>
            </a:lvl2pPr>
            <a:lvl3pPr marL="1523962" indent="-304792" algn="l" defTabSz="609585" rtl="0" eaLnBrk="1" latinLnBrk="0" hangingPunct="1">
              <a:spcBef>
                <a:spcPct val="20000"/>
              </a:spcBef>
              <a:buFont typeface="Arial"/>
              <a:buChar char="•"/>
              <a:defRPr sz="1867" kern="1200">
                <a:solidFill>
                  <a:schemeClr val="tx1"/>
                </a:solidFill>
                <a:latin typeface="Calibri Light"/>
                <a:ea typeface="+mn-ea"/>
                <a:cs typeface="+mn-cs"/>
              </a:defRPr>
            </a:lvl3pPr>
            <a:lvl4pPr marL="2133547" indent="-304792" algn="l" defTabSz="609585" rtl="0" eaLnBrk="1" latinLnBrk="0" hangingPunct="1">
              <a:spcBef>
                <a:spcPct val="20000"/>
              </a:spcBef>
              <a:buFont typeface="Arial"/>
              <a:buChar char="–"/>
              <a:defRPr sz="1600" kern="1200">
                <a:solidFill>
                  <a:schemeClr val="tx1"/>
                </a:solidFill>
                <a:latin typeface="Calibri Light"/>
                <a:ea typeface="+mn-ea"/>
                <a:cs typeface="+mn-cs"/>
              </a:defRPr>
            </a:lvl4pPr>
            <a:lvl5pPr marL="2743131" indent="-304792" algn="l" defTabSz="609585" rtl="0" eaLnBrk="1" latinLnBrk="0" hangingPunct="1">
              <a:spcBef>
                <a:spcPct val="20000"/>
              </a:spcBef>
              <a:buFont typeface="Arial"/>
              <a:buChar char="»"/>
              <a:defRPr sz="1400" kern="1200">
                <a:solidFill>
                  <a:schemeClr val="tx1"/>
                </a:solidFill>
                <a:latin typeface="Calibri Ligh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609585" lvl="1" indent="0">
              <a:buNone/>
            </a:pPr>
            <a:endParaRPr lang="en-US" sz="1333" dirty="0">
              <a:solidFill>
                <a:schemeClr val="tx1">
                  <a:lumMod val="50000"/>
                </a:schemeClr>
              </a:solidFill>
              <a:latin typeface="Calibri" panose="020F0502020204030204" pitchFamily="34" charset="0"/>
              <a:cs typeface="Calibri" panose="020F0502020204030204" pitchFamily="34" charset="0"/>
            </a:endParaRPr>
          </a:p>
        </p:txBody>
      </p:sp>
      <p:sp>
        <p:nvSpPr>
          <p:cNvPr id="5" name="TextBox 4"/>
          <p:cNvSpPr txBox="1"/>
          <p:nvPr/>
        </p:nvSpPr>
        <p:spPr>
          <a:xfrm>
            <a:off x="2339179" y="269227"/>
            <a:ext cx="7705627" cy="30777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1400" b="1" dirty="0">
                <a:ln/>
                <a:solidFill>
                  <a:schemeClr val="tx1">
                    <a:lumMod val="50000"/>
                  </a:schemeClr>
                </a:solidFill>
                <a:latin typeface="+mj-lt"/>
                <a:cs typeface="Calibri" panose="020F0502020204030204" pitchFamily="34" charset="0"/>
              </a:rPr>
              <a:t>We define what success looks like, set clear priorities, and achieve CPI’s vision</a:t>
            </a:r>
            <a:endParaRPr lang="en-US" sz="2000" b="1" dirty="0">
              <a:ln/>
              <a:solidFill>
                <a:schemeClr val="tx1">
                  <a:lumMod val="50000"/>
                </a:schemeClr>
              </a:solidFill>
              <a:latin typeface="+mj-lt"/>
              <a:cs typeface="Calibri" panose="020F0502020204030204" pitchFamily="34" charset="0"/>
            </a:endParaRPr>
          </a:p>
        </p:txBody>
      </p:sp>
      <p:sp>
        <p:nvSpPr>
          <p:cNvPr id="11" name="Content Placeholder 8"/>
          <p:cNvSpPr txBox="1">
            <a:spLocks/>
          </p:cNvSpPr>
          <p:nvPr/>
        </p:nvSpPr>
        <p:spPr>
          <a:xfrm>
            <a:off x="76079" y="1749251"/>
            <a:ext cx="8415459" cy="3944791"/>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2400" b="0" kern="1200">
                <a:solidFill>
                  <a:schemeClr val="accent6">
                    <a:lumMod val="90000"/>
                    <a:lumOff val="10000"/>
                  </a:schemeClr>
                </a:solidFill>
                <a:latin typeface="+mj-lt"/>
                <a:ea typeface="+mn-ea"/>
                <a:cs typeface="+mn-cs"/>
              </a:defRPr>
            </a:lvl1pPr>
            <a:lvl2pPr marL="742950" indent="-285750" algn="l" defTabSz="457200" rtl="0" eaLnBrk="1" latinLnBrk="0" hangingPunct="1">
              <a:spcBef>
                <a:spcPct val="20000"/>
              </a:spcBef>
              <a:buFont typeface="Arial"/>
              <a:buChar char="–"/>
              <a:defRPr sz="2000" kern="1200">
                <a:solidFill>
                  <a:schemeClr val="accent6">
                    <a:lumMod val="90000"/>
                    <a:lumOff val="10000"/>
                  </a:schemeClr>
                </a:solidFill>
                <a:latin typeface="Calibri Light"/>
                <a:ea typeface="+mn-ea"/>
                <a:cs typeface="+mn-cs"/>
              </a:defRPr>
            </a:lvl2pPr>
            <a:lvl3pPr marL="1143000" indent="-228600" algn="l" defTabSz="457200" rtl="0" eaLnBrk="1" latinLnBrk="0" hangingPunct="1">
              <a:spcBef>
                <a:spcPct val="20000"/>
              </a:spcBef>
              <a:buFont typeface="Arial"/>
              <a:buChar char="•"/>
              <a:defRPr sz="1800" kern="1200">
                <a:solidFill>
                  <a:schemeClr val="accent6">
                    <a:lumMod val="90000"/>
                    <a:lumOff val="10000"/>
                  </a:schemeClr>
                </a:solidFill>
                <a:latin typeface="Calibri Light"/>
                <a:ea typeface="+mn-ea"/>
                <a:cs typeface="+mn-cs"/>
              </a:defRPr>
            </a:lvl3pPr>
            <a:lvl4pPr marL="1600200" indent="-228600" algn="l" defTabSz="457200" rtl="0" eaLnBrk="1" latinLnBrk="0" hangingPunct="1">
              <a:spcBef>
                <a:spcPct val="20000"/>
              </a:spcBef>
              <a:buFont typeface="Arial"/>
              <a:buChar char="–"/>
              <a:defRPr sz="1600" kern="1200">
                <a:solidFill>
                  <a:schemeClr val="accent6">
                    <a:lumMod val="90000"/>
                    <a:lumOff val="10000"/>
                  </a:schemeClr>
                </a:solidFill>
                <a:latin typeface="Calibri Light"/>
                <a:ea typeface="+mn-ea"/>
                <a:cs typeface="+mn-cs"/>
              </a:defRPr>
            </a:lvl4pPr>
            <a:lvl5pPr marL="2057400" indent="-228600" algn="l" defTabSz="457200" rtl="0" eaLnBrk="1" latinLnBrk="0" hangingPunct="1">
              <a:spcBef>
                <a:spcPct val="20000"/>
              </a:spcBef>
              <a:buFont typeface="Arial"/>
              <a:buChar char="»"/>
              <a:defRPr sz="1400" kern="1200">
                <a:solidFill>
                  <a:schemeClr val="accent6">
                    <a:lumMod val="90000"/>
                    <a:lumOff val="10000"/>
                  </a:schemeClr>
                </a:solidFill>
                <a:latin typeface="Calibri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600" u="sng" dirty="0">
                <a:solidFill>
                  <a:schemeClr val="tx1">
                    <a:lumMod val="50000"/>
                  </a:schemeClr>
                </a:solidFill>
                <a:cs typeface="Calibri" panose="020F0502020204030204" pitchFamily="34" charset="0"/>
              </a:rPr>
              <a:t>Guidelines:</a:t>
            </a:r>
          </a:p>
          <a:p>
            <a:r>
              <a:rPr lang="en-US" sz="1600" dirty="0">
                <a:solidFill>
                  <a:schemeClr val="tx1">
                    <a:lumMod val="50000"/>
                  </a:schemeClr>
                </a:solidFill>
                <a:cs typeface="Calibri" panose="020F0502020204030204" pitchFamily="34" charset="0"/>
              </a:rPr>
              <a:t>Displays a strong level of leadership or initiative during a major initiative, and thus contributes to a successful outcome</a:t>
            </a:r>
            <a:br>
              <a:rPr lang="en-US" sz="1600" dirty="0">
                <a:solidFill>
                  <a:schemeClr val="tx1">
                    <a:lumMod val="50000"/>
                  </a:schemeClr>
                </a:solidFill>
                <a:cs typeface="Calibri" panose="020F0502020204030204" pitchFamily="34" charset="0"/>
              </a:rPr>
            </a:br>
            <a:endParaRPr lang="en-US" sz="1600" dirty="0">
              <a:solidFill>
                <a:schemeClr val="tx1">
                  <a:lumMod val="50000"/>
                </a:schemeClr>
              </a:solidFill>
              <a:cs typeface="Calibri" panose="020F0502020204030204" pitchFamily="34" charset="0"/>
            </a:endParaRPr>
          </a:p>
          <a:p>
            <a:r>
              <a:rPr lang="en-US" sz="1600" dirty="0">
                <a:solidFill>
                  <a:schemeClr val="tx1">
                    <a:lumMod val="50000"/>
                  </a:schemeClr>
                </a:solidFill>
                <a:cs typeface="Calibri" panose="020F0502020204030204" pitchFamily="34" charset="0"/>
              </a:rPr>
              <a:t>Performs well in a one-time project or situation—task completed in a timely and thorough manner and quality of the final deliverable is strong</a:t>
            </a:r>
            <a:br>
              <a:rPr lang="en-US" sz="1600" dirty="0">
                <a:solidFill>
                  <a:schemeClr val="tx1">
                    <a:lumMod val="50000"/>
                  </a:schemeClr>
                </a:solidFill>
                <a:cs typeface="Calibri" panose="020F0502020204030204" pitchFamily="34" charset="0"/>
              </a:rPr>
            </a:br>
            <a:endParaRPr lang="en-US" sz="1600" dirty="0">
              <a:solidFill>
                <a:schemeClr val="tx1">
                  <a:lumMod val="50000"/>
                </a:schemeClr>
              </a:solidFill>
              <a:cs typeface="Calibri" panose="020F0502020204030204" pitchFamily="34" charset="0"/>
            </a:endParaRPr>
          </a:p>
          <a:p>
            <a:r>
              <a:rPr lang="en-US" sz="1600" dirty="0">
                <a:solidFill>
                  <a:schemeClr val="tx1">
                    <a:lumMod val="50000"/>
                  </a:schemeClr>
                </a:solidFill>
                <a:cs typeface="Calibri" panose="020F0502020204030204" pitchFamily="34" charset="0"/>
              </a:rPr>
              <a:t>Demonstrates sustained above and beyond performance that consistently achieves and exceeds goals and job expectations in quantity and quality</a:t>
            </a:r>
            <a:br>
              <a:rPr lang="en-US" sz="1600" dirty="0">
                <a:solidFill>
                  <a:schemeClr val="tx1">
                    <a:lumMod val="50000"/>
                  </a:schemeClr>
                </a:solidFill>
                <a:cs typeface="Calibri" panose="020F0502020204030204" pitchFamily="34" charset="0"/>
              </a:rPr>
            </a:br>
            <a:endParaRPr lang="en-US" sz="1600" dirty="0">
              <a:solidFill>
                <a:schemeClr val="tx1">
                  <a:lumMod val="50000"/>
                </a:schemeClr>
              </a:solidFill>
              <a:cs typeface="Calibri" panose="020F0502020204030204" pitchFamily="34" charset="0"/>
            </a:endParaRPr>
          </a:p>
          <a:p>
            <a:r>
              <a:rPr lang="en-US" sz="1600" dirty="0">
                <a:solidFill>
                  <a:schemeClr val="tx1">
                    <a:lumMod val="50000"/>
                  </a:schemeClr>
                </a:solidFill>
                <a:cs typeface="Calibri" panose="020F0502020204030204" pitchFamily="34" charset="0"/>
              </a:rPr>
              <a:t>Is a champion of positive change, providing a sense of purpose, vision, and mission for colleagues</a:t>
            </a:r>
          </a:p>
        </p:txBody>
      </p:sp>
      <p:pic>
        <p:nvPicPr>
          <p:cNvPr id="12" name="Picture 11" descr="keyfob.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555531" y="1828858"/>
            <a:ext cx="3636469" cy="2496180"/>
          </a:xfrm>
          <a:prstGeom prst="rect">
            <a:avLst/>
          </a:prstGeom>
        </p:spPr>
      </p:pic>
      <p:sp>
        <p:nvSpPr>
          <p:cNvPr id="13" name="Subtitle 3"/>
          <p:cNvSpPr txBox="1">
            <a:spLocks/>
          </p:cNvSpPr>
          <p:nvPr/>
        </p:nvSpPr>
        <p:spPr>
          <a:xfrm>
            <a:off x="52494" y="1066511"/>
            <a:ext cx="10734569" cy="38128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667" b="1" i="0" kern="1200">
                <a:solidFill>
                  <a:schemeClr val="tx1"/>
                </a:solidFill>
                <a:latin typeface="Arial"/>
                <a:ea typeface="+mn-ea"/>
                <a:cs typeface="Arial"/>
              </a:defRPr>
            </a:lvl1pPr>
            <a:lvl2pPr marL="609189"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8378"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827566"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2436755"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3045944"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3655133"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4264321"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487351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chemeClr val="tx1">
                    <a:lumMod val="50000"/>
                  </a:schemeClr>
                </a:solidFill>
                <a:effectLst/>
                <a:uLnTx/>
                <a:uFillTx/>
                <a:latin typeface="+mj-lt"/>
                <a:cs typeface="Calibri" panose="020F0502020204030204" pitchFamily="34" charset="0"/>
              </a:rPr>
              <a:t>Presented for: Exceptional individual performance, exceeding job requirements and manager expectations</a:t>
            </a:r>
          </a:p>
        </p:txBody>
      </p:sp>
    </p:spTree>
    <p:extLst>
      <p:ext uri="{BB962C8B-B14F-4D97-AF65-F5344CB8AC3E}">
        <p14:creationId xmlns:p14="http://schemas.microsoft.com/office/powerpoint/2010/main" val="467378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9260D25-0DC0-3441-93FB-DDF82EC59F96}" type="slidenum">
              <a:rPr lang="en-US" smtClean="0">
                <a:solidFill>
                  <a:srgbClr val="5B7F95"/>
                </a:solidFill>
              </a:rPr>
              <a:pPr/>
              <a:t>14</a:t>
            </a:fld>
            <a:endParaRPr lang="en-US">
              <a:solidFill>
                <a:srgbClr val="5B7F95"/>
              </a:solidFill>
            </a:endParaRPr>
          </a:p>
        </p:txBody>
      </p:sp>
      <p:sp>
        <p:nvSpPr>
          <p:cNvPr id="3" name="TextBox 2"/>
          <p:cNvSpPr txBox="1"/>
          <p:nvPr/>
        </p:nvSpPr>
        <p:spPr>
          <a:xfrm>
            <a:off x="114300" y="122019"/>
            <a:ext cx="6705600" cy="461665"/>
          </a:xfrm>
          <a:prstGeom prst="rect">
            <a:avLst/>
          </a:prstGeom>
          <a:noFill/>
        </p:spPr>
        <p:txBody>
          <a:bodyPr wrap="square" rtlCol="0">
            <a:spAutoFit/>
          </a:bodyPr>
          <a:lstStyle/>
          <a:p>
            <a:r>
              <a:rPr lang="en-US" sz="2400" b="1" dirty="0">
                <a:latin typeface="+mj-lt"/>
                <a:cs typeface="Calibri" panose="020F0502020204030204" pitchFamily="34" charset="0"/>
              </a:rPr>
              <a:t>Additional Guidelines for Award Points</a:t>
            </a:r>
          </a:p>
        </p:txBody>
      </p:sp>
      <p:sp>
        <p:nvSpPr>
          <p:cNvPr id="4" name="TextBox 3"/>
          <p:cNvSpPr txBox="1"/>
          <p:nvPr/>
        </p:nvSpPr>
        <p:spPr>
          <a:xfrm>
            <a:off x="3962400" y="1074058"/>
            <a:ext cx="4470400" cy="461665"/>
          </a:xfrm>
          <a:prstGeom prst="rect">
            <a:avLst/>
          </a:prstGeom>
          <a:noFill/>
        </p:spPr>
        <p:txBody>
          <a:bodyPr wrap="square" rtlCol="0">
            <a:spAutoFit/>
          </a:bodyPr>
          <a:lstStyle/>
          <a:p>
            <a:endParaRPr lang="en-US" sz="2400"/>
          </a:p>
        </p:txBody>
      </p:sp>
      <p:sp>
        <p:nvSpPr>
          <p:cNvPr id="5" name="TextBox 4"/>
          <p:cNvSpPr txBox="1"/>
          <p:nvPr/>
        </p:nvSpPr>
        <p:spPr>
          <a:xfrm>
            <a:off x="114300" y="586687"/>
            <a:ext cx="11089536" cy="523220"/>
          </a:xfrm>
          <a:prstGeom prst="rect">
            <a:avLst/>
          </a:prstGeom>
          <a:noFill/>
        </p:spPr>
        <p:txBody>
          <a:bodyPr wrap="square" rtlCol="0">
            <a:spAutoFit/>
          </a:bodyPr>
          <a:lstStyle/>
          <a:p>
            <a:r>
              <a:rPr lang="en-US" sz="1400" dirty="0">
                <a:latin typeface="+mj-lt"/>
                <a:cs typeface="Calibri" panose="020F0502020204030204" pitchFamily="34" charset="0"/>
              </a:rPr>
              <a:t>The graphic below provides a framework for MYCPI Recognition program. This type of program is designed to promote broad-based recognition by providing an opportunity to recognize different types of contributions that have different levels of impact on the business. </a:t>
            </a:r>
          </a:p>
        </p:txBody>
      </p:sp>
      <p:graphicFrame>
        <p:nvGraphicFramePr>
          <p:cNvPr id="6" name="Table 5"/>
          <p:cNvGraphicFramePr>
            <a:graphicFrameLocks noGrp="1"/>
          </p:cNvGraphicFramePr>
          <p:nvPr>
            <p:extLst>
              <p:ext uri="{D42A27DB-BD31-4B8C-83A1-F6EECF244321}">
                <p14:modId xmlns:p14="http://schemas.microsoft.com/office/powerpoint/2010/main" val="2773975482"/>
              </p:ext>
            </p:extLst>
          </p:nvPr>
        </p:nvGraphicFramePr>
        <p:xfrm>
          <a:off x="479891" y="1417318"/>
          <a:ext cx="11258150" cy="4868405"/>
        </p:xfrm>
        <a:graphic>
          <a:graphicData uri="http://schemas.openxmlformats.org/drawingml/2006/table">
            <a:tbl>
              <a:tblPr firstRow="1" firstCol="1" bandRow="1"/>
              <a:tblGrid>
                <a:gridCol w="3715469">
                  <a:extLst>
                    <a:ext uri="{9D8B030D-6E8A-4147-A177-3AD203B41FA5}">
                      <a16:colId xmlns:a16="http://schemas.microsoft.com/office/drawing/2014/main" xmlns="" val="20000"/>
                    </a:ext>
                  </a:extLst>
                </a:gridCol>
                <a:gridCol w="3721057">
                  <a:extLst>
                    <a:ext uri="{9D8B030D-6E8A-4147-A177-3AD203B41FA5}">
                      <a16:colId xmlns:a16="http://schemas.microsoft.com/office/drawing/2014/main" xmlns="" val="20001"/>
                    </a:ext>
                  </a:extLst>
                </a:gridCol>
                <a:gridCol w="3821624">
                  <a:extLst>
                    <a:ext uri="{9D8B030D-6E8A-4147-A177-3AD203B41FA5}">
                      <a16:colId xmlns:a16="http://schemas.microsoft.com/office/drawing/2014/main" xmlns="" val="20002"/>
                    </a:ext>
                  </a:extLst>
                </a:gridCol>
              </a:tblGrid>
              <a:tr h="243840">
                <a:tc>
                  <a:txBody>
                    <a:bodyPr/>
                    <a:lstStyle/>
                    <a:p>
                      <a:pPr marL="0" marR="0">
                        <a:spcBef>
                          <a:spcPts val="0"/>
                        </a:spcBef>
                        <a:spcAft>
                          <a:spcPts val="0"/>
                        </a:spcAf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Thank You</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267" marR="69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Typical Award with Points</a:t>
                      </a:r>
                      <a:endParaRPr lang="en-US" sz="1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267" marR="69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Extraordinary Award</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267" marR="69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295883">
                <a:tc>
                  <a:txBody>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The employee contributes in a way</a:t>
                      </a:r>
                    </a:p>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that is in line with expectations for their role.</a:t>
                      </a:r>
                    </a:p>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Examples:</a:t>
                      </a:r>
                    </a:p>
                    <a:p>
                      <a:pPr marL="342900" marR="0" lvl="0" indent="-342900">
                        <a:spcBef>
                          <a:spcPts val="0"/>
                        </a:spcBef>
                        <a:spcAft>
                          <a:spcPts val="0"/>
                        </a:spcAft>
                        <a:buFont typeface="Symbol" panose="05050102010706020507" pitchFamily="18" charset="2"/>
                        <a:buChar char=""/>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Volunteered for extra time to help a co-worker complete a task</a:t>
                      </a:r>
                    </a:p>
                    <a:p>
                      <a:pPr marL="342900" marR="0" lvl="0" indent="-342900">
                        <a:spcBef>
                          <a:spcPts val="0"/>
                        </a:spcBef>
                        <a:spcAft>
                          <a:spcPts val="0"/>
                        </a:spcAft>
                        <a:buFont typeface="Symbol" panose="05050102010706020507" pitchFamily="18" charset="2"/>
                        <a:buChar char=""/>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Acted in a way consistent with corporate values</a:t>
                      </a:r>
                    </a:p>
                    <a:p>
                      <a:pPr marL="342900" marR="0" lvl="0" indent="-342900">
                        <a:spcBef>
                          <a:spcPts val="0"/>
                        </a:spcBef>
                        <a:spcAft>
                          <a:spcPts val="0"/>
                        </a:spcAft>
                        <a:buFont typeface="Symbol" panose="05050102010706020507" pitchFamily="18" charset="2"/>
                        <a:buChar char=""/>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Met timelines and delivered consistently good quality outcomes</a:t>
                      </a:r>
                    </a:p>
                    <a:p>
                      <a:pPr marL="0" marR="0">
                        <a:spcBef>
                          <a:spcPts val="0"/>
                        </a:spcBef>
                        <a:spcAft>
                          <a:spcPts val="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9267" marR="69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employee contributes in a way that requires them to go above expectations for their role and has measurable impact on the business.</a:t>
                      </a:r>
                    </a:p>
                    <a:p>
                      <a:pPr marL="0" marR="0">
                        <a:spcBef>
                          <a:spcPts val="0"/>
                        </a:spcBef>
                        <a:spcAft>
                          <a:spcPts val="0"/>
                        </a:spcAft>
                      </a:pP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Examples:</a:t>
                      </a:r>
                    </a:p>
                    <a:p>
                      <a:pPr marL="342900" marR="0" lvl="0" indent="-342900">
                        <a:spcBef>
                          <a:spcPts val="0"/>
                        </a:spcBef>
                        <a:spcAft>
                          <a:spcPts val="0"/>
                        </a:spcAft>
                        <a:buFont typeface="Symbol" panose="05050102010706020507" pitchFamily="18" charset="2"/>
                        <a:buChar char=""/>
                      </a:pP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Identified and streamlined an organizational workflow process that led to cost savings</a:t>
                      </a:r>
                    </a:p>
                    <a:p>
                      <a:pPr marL="342900" marR="0" lvl="0" indent="-342900">
                        <a:spcBef>
                          <a:spcPts val="0"/>
                        </a:spcBef>
                        <a:spcAft>
                          <a:spcPts val="0"/>
                        </a:spcAft>
                        <a:buFont typeface="Symbol" panose="05050102010706020507" pitchFamily="18" charset="2"/>
                        <a:buChar char=""/>
                      </a:pP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Contributed to a successful project that lowered costs for a location or function</a:t>
                      </a:r>
                    </a:p>
                    <a:p>
                      <a:pPr marL="342900" marR="0" lvl="0" indent="-342900">
                        <a:spcBef>
                          <a:spcPts val="0"/>
                        </a:spcBef>
                        <a:spcAft>
                          <a:spcPts val="0"/>
                        </a:spcAft>
                        <a:buFont typeface="Symbol" panose="05050102010706020507" pitchFamily="18" charset="2"/>
                        <a:buChar char=""/>
                      </a:pP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Exemplified a company value with tangible outcomes</a:t>
                      </a:r>
                    </a:p>
                    <a:p>
                      <a:pPr marL="342900" marR="0" lvl="0" indent="-342900">
                        <a:spcBef>
                          <a:spcPts val="0"/>
                        </a:spcBef>
                        <a:spcAft>
                          <a:spcPts val="0"/>
                        </a:spcAft>
                        <a:buFont typeface="Symbol" panose="05050102010706020507" pitchFamily="18" charset="2"/>
                        <a:buChar char=""/>
                      </a:pP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Delivered</a:t>
                      </a:r>
                      <a:r>
                        <a:rPr lang="en-US" sz="1200" baseline="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performance above expectations in role</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267" marR="69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The employee contributes in a way that requires them to go well above the expectations for their role and has significant impact on the business. </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Examples:</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Successfully led an initiative that improved customer brand and resulted in increased revenue</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Developed and implemented an innovative solution to increase collaboration between business functions</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Delivered performance with outcomes felt beyond immediate</a:t>
                      </a:r>
                      <a:r>
                        <a:rPr lang="en-US" sz="1200" baseline="0" dirty="0">
                          <a:effectLst/>
                          <a:latin typeface="Times New Roman" panose="02020603050405020304" pitchFamily="18" charset="0"/>
                          <a:ea typeface="Times New Roman" panose="02020603050405020304" pitchFamily="18" charset="0"/>
                          <a:cs typeface="Times New Roman" panose="02020603050405020304" pitchFamily="18" charset="0"/>
                        </a:rPr>
                        <a:t> team and with real impact</a:t>
                      </a:r>
                    </a:p>
                    <a:p>
                      <a:pPr marL="342900" marR="0" lvl="0" indent="-342900">
                        <a:spcBef>
                          <a:spcPts val="0"/>
                        </a:spcBef>
                        <a:spcAft>
                          <a:spcPts val="0"/>
                        </a:spcAft>
                        <a:buFont typeface="Symbol" panose="05050102010706020507" pitchFamily="18" charset="2"/>
                        <a:buChar char=""/>
                      </a:pPr>
                      <a:r>
                        <a:rPr lang="en-US" sz="1200" baseline="0" dirty="0">
                          <a:effectLst/>
                          <a:latin typeface="Times New Roman" panose="02020603050405020304" pitchFamily="18" charset="0"/>
                          <a:ea typeface="Times New Roman" panose="02020603050405020304" pitchFamily="18" charset="0"/>
                          <a:cs typeface="Times New Roman" panose="02020603050405020304" pitchFamily="18" charset="0"/>
                        </a:rPr>
                        <a:t>Created a real “Wow” experience </a:t>
                      </a:r>
                      <a:r>
                        <a:rPr lang="en-US" sz="1200" baseline="0">
                          <a:effectLst/>
                          <a:latin typeface="Times New Roman" panose="02020603050405020304" pitchFamily="18" charset="0"/>
                          <a:ea typeface="Times New Roman" panose="02020603050405020304" pitchFamily="18" charset="0"/>
                          <a:cs typeface="Times New Roman" panose="02020603050405020304" pitchFamily="18" charset="0"/>
                        </a:rPr>
                        <a:t>across businesses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267" marR="69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96791">
                <a:tc>
                  <a:txBody>
                    <a:bodyPr/>
                    <a:lstStyle/>
                    <a:p>
                      <a:pPr marL="0" marR="0">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Reward Level 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267" marR="69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Reward Level 2</a:t>
                      </a:r>
                      <a:endPar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267" marR="69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a:effectLst/>
                          <a:latin typeface="Times New Roman" panose="02020603050405020304" pitchFamily="18" charset="0"/>
                          <a:ea typeface="Times New Roman" panose="02020603050405020304" pitchFamily="18" charset="0"/>
                          <a:cs typeface="Times New Roman" panose="02020603050405020304" pitchFamily="18" charset="0"/>
                        </a:rPr>
                        <a:t>Reward Level 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9267" marR="69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131891">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This reward option should include recognition only and therefore requires no approval. </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Recommended Reward Examples: </a:t>
                      </a:r>
                    </a:p>
                    <a:p>
                      <a:pPr marL="342900" marR="0" lvl="0" indent="-342900">
                        <a:spcBef>
                          <a:spcPts val="0"/>
                        </a:spcBef>
                        <a:spcAft>
                          <a:spcPts val="0"/>
                        </a:spcAft>
                        <a:buFont typeface="Symbol" panose="05050102010706020507" pitchFamily="18" charset="2"/>
                        <a:buChar char=""/>
                      </a:pPr>
                      <a:r>
                        <a:rPr lang="en-US" sz="1300" b="1" dirty="0">
                          <a:effectLst/>
                          <a:latin typeface="Times New Roman" panose="02020603050405020304" pitchFamily="18" charset="0"/>
                          <a:ea typeface="Times New Roman" panose="02020603050405020304" pitchFamily="18" charset="0"/>
                          <a:cs typeface="Times New Roman" panose="02020603050405020304" pitchFamily="18" charset="0"/>
                        </a:rPr>
                        <a:t>$0 equivalent points</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Thank You Note (hard copy)</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Public Recognition in front of peers</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Recognition on the MYCPI Recognition platform</a:t>
                      </a:r>
                    </a:p>
                  </a:txBody>
                  <a:tcPr marL="69267" marR="69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This reward option should include award points.  Most often, $10 - $25 point values are used, but can be more,</a:t>
                      </a:r>
                      <a:r>
                        <a:rPr lang="en-US" sz="1200" baseline="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if warranted</a:t>
                      </a: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Recommended Reward Examples:</a:t>
                      </a:r>
                    </a:p>
                    <a:p>
                      <a:pPr marL="342900" marR="0" lvl="0" indent="-342900">
                        <a:spcBef>
                          <a:spcPts val="0"/>
                        </a:spcBef>
                        <a:spcAft>
                          <a:spcPts val="0"/>
                        </a:spcAft>
                        <a:buFont typeface="Symbol" panose="05050102010706020507" pitchFamily="18" charset="2"/>
                        <a:buChar char=""/>
                      </a:pPr>
                      <a:r>
                        <a:rPr lang="en-US" sz="13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 $25, $50 equivalent points</a:t>
                      </a:r>
                    </a:p>
                    <a:p>
                      <a:pPr marL="342900" marR="0" lvl="0" indent="-342900">
                        <a:spcBef>
                          <a:spcPts val="0"/>
                        </a:spcBef>
                        <a:spcAft>
                          <a:spcPts val="0"/>
                        </a:spcAft>
                        <a:buFont typeface="Symbol" panose="05050102010706020507" pitchFamily="18" charset="2"/>
                        <a:buChar char=""/>
                      </a:pP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Thank You Note (hard copy)</a:t>
                      </a:r>
                    </a:p>
                    <a:p>
                      <a:pPr marL="342900" marR="0" lvl="0" indent="-342900">
                        <a:spcBef>
                          <a:spcPts val="0"/>
                        </a:spcBef>
                        <a:spcAft>
                          <a:spcPts val="0"/>
                        </a:spcAft>
                        <a:buFont typeface="Symbol" panose="05050102010706020507" pitchFamily="18" charset="2"/>
                        <a:buChar char=""/>
                      </a:pPr>
                      <a:r>
                        <a:rPr lang="en-US"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Public Recognition in front of peers (required)</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Recognition on the MYCPI Recognition platform</a:t>
                      </a:r>
                    </a:p>
                  </a:txBody>
                  <a:tcPr marL="69267" marR="69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This reward option should be the highest value reward</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Recommended Reward Value:</a:t>
                      </a:r>
                    </a:p>
                    <a:p>
                      <a:pPr marL="342900" marR="0" lvl="0" indent="-342900">
                        <a:spcBef>
                          <a:spcPts val="0"/>
                        </a:spcBef>
                        <a:spcAft>
                          <a:spcPts val="0"/>
                        </a:spcAft>
                        <a:buFont typeface="Symbol" panose="05050102010706020507" pitchFamily="18" charset="2"/>
                        <a:buChar char=""/>
                      </a:pPr>
                      <a:r>
                        <a:rPr lang="en-US" sz="1300" b="1" dirty="0">
                          <a:effectLst/>
                          <a:latin typeface="Times New Roman" panose="02020603050405020304" pitchFamily="18" charset="0"/>
                          <a:ea typeface="Times New Roman" panose="02020603050405020304" pitchFamily="18" charset="0"/>
                          <a:cs typeface="Times New Roman" panose="02020603050405020304" pitchFamily="18" charset="0"/>
                        </a:rPr>
                        <a:t>$100, $150, $200 or more equivalent points</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Thank You Note (hard copy)</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Public Recognition in front of peers (required)</a:t>
                      </a:r>
                    </a:p>
                    <a:p>
                      <a:pPr marL="342900" marR="0" lvl="0" indent="-342900">
                        <a:spcBef>
                          <a:spcPts val="0"/>
                        </a:spcBef>
                        <a:spcAft>
                          <a:spcPts val="0"/>
                        </a:spcAft>
                        <a:buFont typeface="Symbol" panose="05050102010706020507" pitchFamily="18" charset="2"/>
                        <a:buChar char=""/>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Recognition on the MYCPI Recognition platform</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9267" marR="692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870502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9260D25-0DC0-3441-93FB-DDF82EC59F96}" type="slidenum">
              <a:rPr lang="en-US" smtClean="0">
                <a:solidFill>
                  <a:srgbClr val="5B7F95"/>
                </a:solidFill>
              </a:rPr>
              <a:pPr/>
              <a:t>15</a:t>
            </a:fld>
            <a:endParaRPr lang="en-US">
              <a:solidFill>
                <a:srgbClr val="5B7F95"/>
              </a:solidFill>
            </a:endParaRPr>
          </a:p>
        </p:txBody>
      </p:sp>
      <p:sp>
        <p:nvSpPr>
          <p:cNvPr id="4" name="Title 1"/>
          <p:cNvSpPr txBox="1">
            <a:spLocks/>
          </p:cNvSpPr>
          <p:nvPr/>
        </p:nvSpPr>
        <p:spPr>
          <a:xfrm>
            <a:off x="445323" y="260683"/>
            <a:ext cx="7512801" cy="5396605"/>
          </a:xfrm>
          <a:prstGeom prst="rect">
            <a:avLst/>
          </a:prstGeom>
        </p:spPr>
        <p:txBody>
          <a:bodyPr/>
          <a:lstStyle>
            <a:lvl1pPr algn="l" defTabSz="609585" rtl="0" eaLnBrk="1" latinLnBrk="0" hangingPunct="1">
              <a:spcBef>
                <a:spcPct val="0"/>
              </a:spcBef>
              <a:buNone/>
              <a:defRPr sz="2667" b="0" i="0" kern="1200">
                <a:solidFill>
                  <a:schemeClr val="accent1"/>
                </a:solidFill>
                <a:latin typeface="Arial"/>
                <a:ea typeface="+mj-ea"/>
                <a:cs typeface="Arial"/>
              </a:defRPr>
            </a:lvl1pPr>
          </a:lstStyle>
          <a:p>
            <a:r>
              <a:rPr lang="en-US" sz="1800" dirty="0">
                <a:solidFill>
                  <a:prstClr val="black"/>
                </a:solidFill>
                <a:latin typeface="+mj-lt"/>
                <a:ea typeface="+mn-ea"/>
                <a:cs typeface="Calibri" panose="020F0502020204030204" pitchFamily="34" charset="0"/>
              </a:rPr>
              <a:t>For questions on the program please see your HR Manager</a:t>
            </a:r>
            <a:r>
              <a:rPr lang="en-US" sz="1800" dirty="0">
                <a:latin typeface="+mj-lt"/>
                <a:ea typeface="+mn-ea"/>
                <a:cs typeface="Calibri" panose="020F0502020204030204" pitchFamily="34" charset="0"/>
              </a:rPr>
              <a:t/>
            </a:r>
            <a:br>
              <a:rPr lang="en-US" sz="1800" dirty="0">
                <a:latin typeface="+mj-lt"/>
                <a:ea typeface="+mn-ea"/>
                <a:cs typeface="Calibri" panose="020F0502020204030204" pitchFamily="34" charset="0"/>
              </a:rPr>
            </a:br>
            <a:r>
              <a:rPr lang="en-US" sz="1800" dirty="0">
                <a:latin typeface="+mj-lt"/>
                <a:ea typeface="+mn-ea"/>
                <a:cs typeface="Calibri" panose="020F0502020204030204" pitchFamily="34" charset="0"/>
              </a:rPr>
              <a:t/>
            </a:r>
            <a:br>
              <a:rPr lang="en-US" sz="1800" dirty="0">
                <a:latin typeface="+mj-lt"/>
                <a:ea typeface="+mn-ea"/>
                <a:cs typeface="Calibri" panose="020F0502020204030204" pitchFamily="34" charset="0"/>
              </a:rPr>
            </a:br>
            <a:r>
              <a:rPr lang="en-US" sz="1800" dirty="0">
                <a:solidFill>
                  <a:prstClr val="black"/>
                </a:solidFill>
                <a:latin typeface="+mj-lt"/>
                <a:ea typeface="+mn-ea"/>
                <a:cs typeface="Calibri" panose="020F0502020204030204" pitchFamily="34" charset="0"/>
              </a:rPr>
              <a:t>For questions on using the award point redemption site, please email </a:t>
            </a:r>
            <a:r>
              <a:rPr lang="en-US" sz="1800" dirty="0" err="1">
                <a:solidFill>
                  <a:prstClr val="black"/>
                </a:solidFill>
                <a:latin typeface="+mj-lt"/>
                <a:ea typeface="+mn-ea"/>
                <a:cs typeface="Calibri" panose="020F0502020204030204" pitchFamily="34" charset="0"/>
              </a:rPr>
              <a:t>AwardCo</a:t>
            </a:r>
            <a:r>
              <a:rPr lang="en-US" sz="1800" dirty="0">
                <a:solidFill>
                  <a:prstClr val="black"/>
                </a:solidFill>
                <a:latin typeface="+mj-lt"/>
                <a:ea typeface="+mn-ea"/>
                <a:cs typeface="Calibri" panose="020F0502020204030204" pitchFamily="34" charset="0"/>
              </a:rPr>
              <a:t> at </a:t>
            </a:r>
            <a:r>
              <a:rPr lang="en-US" sz="1800" dirty="0">
                <a:solidFill>
                  <a:srgbClr val="0070C0"/>
                </a:solidFill>
                <a:latin typeface="+mj-lt"/>
                <a:ea typeface="+mn-ea"/>
                <a:cs typeface="Calibri" panose="020F0502020204030204" pitchFamily="34" charset="0"/>
                <a:hlinkClick r:id="rId2"/>
              </a:rPr>
              <a:t>support@awardco.com</a:t>
            </a:r>
            <a:r>
              <a:rPr lang="en-US" sz="1800" dirty="0">
                <a:solidFill>
                  <a:srgbClr val="0070C0"/>
                </a:solidFill>
                <a:latin typeface="+mj-lt"/>
                <a:ea typeface="+mn-ea"/>
                <a:cs typeface="Calibri" panose="020F0502020204030204" pitchFamily="34" charset="0"/>
              </a:rPr>
              <a:t> </a:t>
            </a:r>
            <a:r>
              <a:rPr lang="en-US" sz="1800" dirty="0">
                <a:solidFill>
                  <a:prstClr val="black"/>
                </a:solidFill>
                <a:latin typeface="+mj-lt"/>
                <a:cs typeface="Calibri" panose="020F0502020204030204" pitchFamily="34" charset="0"/>
              </a:rPr>
              <a:t>or call </a:t>
            </a:r>
            <a:r>
              <a:rPr lang="en-US" sz="1800" dirty="0">
                <a:latin typeface="+mj-lt"/>
                <a:cs typeface="Calibri" panose="020F0502020204030204" pitchFamily="34" charset="0"/>
              </a:rPr>
              <a:t/>
            </a:r>
            <a:br>
              <a:rPr lang="en-US" sz="1800" dirty="0">
                <a:latin typeface="+mj-lt"/>
                <a:cs typeface="Calibri" panose="020F0502020204030204" pitchFamily="34" charset="0"/>
              </a:rPr>
            </a:br>
            <a:r>
              <a:rPr lang="en-US" sz="1800" dirty="0">
                <a:solidFill>
                  <a:prstClr val="black"/>
                </a:solidFill>
                <a:latin typeface="+mj-lt"/>
                <a:cs typeface="Calibri" panose="020F0502020204030204" pitchFamily="34" charset="0"/>
              </a:rPr>
              <a:t>U.S. (800) 320-0893</a:t>
            </a:r>
            <a:r>
              <a:rPr lang="en-US" sz="1800" dirty="0">
                <a:latin typeface="+mj-lt"/>
                <a:cs typeface="Calibri" panose="020F0502020204030204" pitchFamily="34" charset="0"/>
              </a:rPr>
              <a:t/>
            </a:r>
            <a:br>
              <a:rPr lang="en-US" sz="1800" dirty="0">
                <a:latin typeface="+mj-lt"/>
                <a:cs typeface="Calibri" panose="020F0502020204030204" pitchFamily="34" charset="0"/>
              </a:rPr>
            </a:br>
            <a:r>
              <a:rPr lang="en-US" sz="1800" dirty="0">
                <a:solidFill>
                  <a:prstClr val="black"/>
                </a:solidFill>
                <a:latin typeface="+mj-lt"/>
                <a:cs typeface="Calibri" panose="020F0502020204030204" pitchFamily="34" charset="0"/>
              </a:rPr>
              <a:t>UK - +44 131 510 4560</a:t>
            </a:r>
            <a:r>
              <a:rPr lang="en-US" sz="1800" dirty="0">
                <a:latin typeface="+mj-lt"/>
                <a:cs typeface="Calibri" panose="020F0502020204030204" pitchFamily="34" charset="0"/>
              </a:rPr>
              <a:t/>
            </a:r>
            <a:br>
              <a:rPr lang="en-US" sz="1800" dirty="0">
                <a:latin typeface="+mj-lt"/>
                <a:cs typeface="Calibri" panose="020F0502020204030204" pitchFamily="34" charset="0"/>
              </a:rPr>
            </a:br>
            <a:r>
              <a:rPr lang="en-US" sz="1800" dirty="0">
                <a:latin typeface="+mj-lt"/>
                <a:cs typeface="Calibri" panose="020F0502020204030204" pitchFamily="34" charset="0"/>
              </a:rPr>
              <a:t/>
            </a:r>
            <a:br>
              <a:rPr lang="en-US" sz="1800" dirty="0">
                <a:latin typeface="+mj-lt"/>
                <a:cs typeface="Calibri" panose="020F0502020204030204" pitchFamily="34" charset="0"/>
              </a:rPr>
            </a:br>
            <a:r>
              <a:rPr lang="en-US" sz="1800" dirty="0">
                <a:latin typeface="+mj-lt"/>
                <a:ea typeface="+mn-ea"/>
                <a:cs typeface="Calibri" panose="020F0502020204030204" pitchFamily="34" charset="0"/>
              </a:rPr>
              <a:t/>
            </a:r>
            <a:br>
              <a:rPr lang="en-US" sz="1800" dirty="0">
                <a:latin typeface="+mj-lt"/>
                <a:ea typeface="+mn-ea"/>
                <a:cs typeface="Calibri" panose="020F0502020204030204" pitchFamily="34" charset="0"/>
              </a:rPr>
            </a:br>
            <a:r>
              <a:rPr lang="en-US" sz="1800" dirty="0">
                <a:latin typeface="+mj-lt"/>
                <a:ea typeface="+mn-ea"/>
                <a:cs typeface="Calibri" panose="020F0502020204030204" pitchFamily="34" charset="0"/>
              </a:rPr>
              <a:t/>
            </a:r>
            <a:br>
              <a:rPr lang="en-US" sz="1800" dirty="0">
                <a:latin typeface="+mj-lt"/>
                <a:ea typeface="+mn-ea"/>
                <a:cs typeface="Calibri" panose="020F0502020204030204" pitchFamily="34" charset="0"/>
              </a:rPr>
            </a:br>
            <a:r>
              <a:rPr lang="en-US" sz="1800" dirty="0">
                <a:solidFill>
                  <a:prstClr val="black"/>
                </a:solidFill>
                <a:latin typeface="+mj-lt"/>
                <a:ea typeface="+mn-ea"/>
                <a:cs typeface="Calibri" panose="020F0502020204030204" pitchFamily="34" charset="0"/>
              </a:rPr>
              <a:t>For escalations, please email Doug Absher or Britt </a:t>
            </a:r>
            <a:r>
              <a:rPr lang="en-US" sz="1800" dirty="0" err="1">
                <a:solidFill>
                  <a:prstClr val="black"/>
                </a:solidFill>
                <a:latin typeface="+mj-lt"/>
                <a:ea typeface="+mn-ea"/>
                <a:cs typeface="Calibri" panose="020F0502020204030204" pitchFamily="34" charset="0"/>
              </a:rPr>
              <a:t>LeDell</a:t>
            </a:r>
            <a:r>
              <a:rPr lang="en-US" sz="1800" dirty="0">
                <a:latin typeface="+mj-lt"/>
                <a:ea typeface="+mn-ea"/>
                <a:cs typeface="Calibri" panose="020F0502020204030204" pitchFamily="34" charset="0"/>
              </a:rPr>
              <a:t/>
            </a:r>
            <a:br>
              <a:rPr lang="en-US" sz="1800" dirty="0">
                <a:latin typeface="+mj-lt"/>
                <a:ea typeface="+mn-ea"/>
                <a:cs typeface="Calibri" panose="020F0502020204030204" pitchFamily="34" charset="0"/>
              </a:rPr>
            </a:br>
            <a:r>
              <a:rPr lang="en-US" sz="1800" dirty="0">
                <a:solidFill>
                  <a:prstClr val="black"/>
                </a:solidFill>
                <a:latin typeface="+mj-lt"/>
                <a:ea typeface="+mn-ea"/>
                <a:cs typeface="Calibri" panose="020F0502020204030204" pitchFamily="34" charset="0"/>
                <a:hlinkClick r:id="rId3"/>
              </a:rPr>
              <a:t>dabsher</a:t>
            </a:r>
            <a:r>
              <a:rPr lang="en-US" sz="1800" dirty="0">
                <a:latin typeface="+mj-lt"/>
                <a:cs typeface="Calibri" panose="020F0502020204030204" pitchFamily="34" charset="0"/>
                <a:hlinkClick r:id="rId3"/>
              </a:rPr>
              <a:t>@cpicardgroup.com</a:t>
            </a:r>
            <a:endParaRPr lang="en-US" sz="1800" dirty="0">
              <a:latin typeface="+mj-lt"/>
              <a:cs typeface="Calibri" panose="020F0502020204030204" pitchFamily="34" charset="0"/>
            </a:endParaRPr>
          </a:p>
          <a:p>
            <a:r>
              <a:rPr lang="en-US" sz="1800" dirty="0">
                <a:latin typeface="+mj-lt"/>
                <a:cs typeface="Calibri" panose="020F0502020204030204" pitchFamily="34" charset="0"/>
                <a:hlinkClick r:id="rId4"/>
              </a:rPr>
              <a:t>bledell@cpicardgroup.com</a:t>
            </a:r>
            <a:endParaRPr lang="en-US" sz="1800" dirty="0">
              <a:latin typeface="+mj-lt"/>
              <a:cs typeface="Calibri" panose="020F0502020204030204" pitchFamily="34" charset="0"/>
            </a:endParaRPr>
          </a:p>
          <a:p>
            <a:r>
              <a:rPr lang="en-US" sz="1800" dirty="0">
                <a:latin typeface="+mj-lt"/>
                <a:cs typeface="Calibri" panose="020F0502020204030204" pitchFamily="34" charset="0"/>
              </a:rPr>
              <a:t/>
            </a:r>
            <a:br>
              <a:rPr lang="en-US" sz="1800" dirty="0">
                <a:latin typeface="+mj-lt"/>
                <a:cs typeface="Calibri" panose="020F0502020204030204" pitchFamily="34" charset="0"/>
              </a:rPr>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333308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237978" y="106832"/>
            <a:ext cx="5824685" cy="504825"/>
          </a:xfrm>
        </p:spPr>
        <p:txBody>
          <a:bodyPr/>
          <a:lstStyle/>
          <a:p>
            <a:pPr algn="l"/>
            <a:r>
              <a:rPr lang="en-US" sz="2400" b="1" dirty="0">
                <a:solidFill>
                  <a:schemeClr val="tx1">
                    <a:lumMod val="50000"/>
                  </a:schemeClr>
                </a:solidFill>
                <a:latin typeface="+mj-lt"/>
              </a:rPr>
              <a:t>Award point guidelines </a:t>
            </a:r>
            <a:r>
              <a:rPr lang="en-US" sz="2400" b="1" dirty="0">
                <a:solidFill>
                  <a:schemeClr val="tx1">
                    <a:lumMod val="50000"/>
                  </a:schemeClr>
                </a:solidFill>
                <a:latin typeface="+mj-lt"/>
                <a:cs typeface="Calibri" panose="020F0502020204030204" pitchFamily="34" charset="0"/>
              </a:rPr>
              <a:t>for leaders</a:t>
            </a:r>
          </a:p>
        </p:txBody>
      </p:sp>
      <p:sp>
        <p:nvSpPr>
          <p:cNvPr id="2" name="Slide Number Placeholder 1"/>
          <p:cNvSpPr>
            <a:spLocks noGrp="1"/>
          </p:cNvSpPr>
          <p:nvPr>
            <p:ph type="sldNum" sz="quarter" idx="4294967295"/>
          </p:nvPr>
        </p:nvSpPr>
        <p:spPr>
          <a:xfrm>
            <a:off x="9347200" y="6356350"/>
            <a:ext cx="2844800" cy="365125"/>
          </a:xfrm>
        </p:spPr>
        <p:txBody>
          <a:bodyPr/>
          <a:lstStyle/>
          <a:p>
            <a:fld id="{29260D25-0DC0-3441-93FB-DDF82EC59F96}" type="slidenum">
              <a:rPr lang="en-US" smtClean="0">
                <a:solidFill>
                  <a:srgbClr val="5B7F95"/>
                </a:solidFill>
              </a:rPr>
              <a:pPr/>
              <a:t>2</a:t>
            </a:fld>
            <a:endParaRPr lang="en-US">
              <a:solidFill>
                <a:srgbClr val="5B7F95"/>
              </a:solidFill>
            </a:endParaRPr>
          </a:p>
        </p:txBody>
      </p:sp>
      <p:sp>
        <p:nvSpPr>
          <p:cNvPr id="4" name="Rectangle 3"/>
          <p:cNvSpPr/>
          <p:nvPr/>
        </p:nvSpPr>
        <p:spPr>
          <a:xfrm>
            <a:off x="237978" y="735781"/>
            <a:ext cx="10244285" cy="738664"/>
          </a:xfrm>
          <a:prstGeom prst="rect">
            <a:avLst/>
          </a:prstGeom>
        </p:spPr>
        <p:txBody>
          <a:bodyPr wrap="square">
            <a:spAutoFit/>
          </a:bodyPr>
          <a:lstStyle/>
          <a:p>
            <a:pPr lvl="0"/>
            <a:r>
              <a:rPr lang="en-US" sz="1400" dirty="0">
                <a:solidFill>
                  <a:prstClr val="black"/>
                </a:solidFill>
                <a:latin typeface="Calibri" panose="020F0502020204030204"/>
              </a:rPr>
              <a:t>Purpose: This deck is meant to provide guidance on when a leader might use award points to recognize an employee for a job well done.  This guidance is not meant to be all inclusive.  It leaves much room for  judgment and discretion to leaders on when and how to recognize their valued employees.</a:t>
            </a:r>
          </a:p>
        </p:txBody>
      </p:sp>
      <p:sp>
        <p:nvSpPr>
          <p:cNvPr id="5" name="Rectangle 4"/>
          <p:cNvSpPr/>
          <p:nvPr/>
        </p:nvSpPr>
        <p:spPr>
          <a:xfrm>
            <a:off x="237978" y="1755072"/>
            <a:ext cx="9453710" cy="2339102"/>
          </a:xfrm>
          <a:prstGeom prst="rect">
            <a:avLst/>
          </a:prstGeom>
        </p:spPr>
        <p:txBody>
          <a:bodyPr wrap="square">
            <a:spAutoFit/>
          </a:bodyPr>
          <a:lstStyle/>
          <a:p>
            <a:r>
              <a:rPr lang="en-US" b="1" dirty="0">
                <a:solidFill>
                  <a:schemeClr val="bg2">
                    <a:lumMod val="10000"/>
                  </a:schemeClr>
                </a:solidFill>
              </a:rPr>
              <a:t>Recognize employees when they deliver:</a:t>
            </a:r>
          </a:p>
          <a:p>
            <a:endParaRPr lang="en-US" sz="1600" b="1" dirty="0">
              <a:solidFill>
                <a:schemeClr val="bg2">
                  <a:lumMod val="10000"/>
                </a:schemeClr>
              </a:solidFill>
            </a:endParaRPr>
          </a:p>
          <a:p>
            <a:pPr marL="285750" indent="-285750">
              <a:buFont typeface="Arial" panose="020B0604020202020204" pitchFamily="34" charset="0"/>
              <a:buChar char="•"/>
            </a:pPr>
            <a:r>
              <a:rPr lang="en-US" sz="1600" b="1" dirty="0">
                <a:solidFill>
                  <a:schemeClr val="bg2">
                    <a:lumMod val="10000"/>
                  </a:schemeClr>
                </a:solidFill>
              </a:rPr>
              <a:t>Safety: </a:t>
            </a:r>
            <a:r>
              <a:rPr lang="en-US" sz="1600" dirty="0">
                <a:solidFill>
                  <a:schemeClr val="bg2">
                    <a:lumMod val="10000"/>
                  </a:schemeClr>
                </a:solidFill>
              </a:rPr>
              <a:t>Demonstrate outstanding behaviors or results in the area of Safety</a:t>
            </a:r>
          </a:p>
          <a:p>
            <a:endParaRPr lang="en-US" sz="1600" dirty="0">
              <a:solidFill>
                <a:schemeClr val="bg2">
                  <a:lumMod val="10000"/>
                </a:schemeClr>
              </a:solidFill>
            </a:endParaRPr>
          </a:p>
          <a:p>
            <a:pPr marL="285750" indent="-285750">
              <a:buFont typeface="Arial" panose="020B0604020202020204" pitchFamily="34" charset="0"/>
              <a:buChar char="•"/>
            </a:pPr>
            <a:r>
              <a:rPr lang="en-US" sz="1600" b="1" dirty="0">
                <a:solidFill>
                  <a:schemeClr val="bg2">
                    <a:lumMod val="10000"/>
                  </a:schemeClr>
                </a:solidFill>
              </a:rPr>
              <a:t>Values: </a:t>
            </a:r>
            <a:r>
              <a:rPr lang="en-US" sz="1600" dirty="0">
                <a:solidFill>
                  <a:schemeClr val="bg2">
                    <a:lumMod val="10000"/>
                  </a:schemeClr>
                </a:solidFill>
              </a:rPr>
              <a:t>Exemplify our company’s values of Customer First, Accountability, Teamwork, Excellence, </a:t>
            </a:r>
            <a:r>
              <a:rPr lang="en-US" sz="1600" dirty="0" smtClean="0">
                <a:solidFill>
                  <a:schemeClr val="bg2">
                    <a:lumMod val="10000"/>
                  </a:schemeClr>
                </a:solidFill>
              </a:rPr>
              <a:t>Integrity, Sustainability, Results</a:t>
            </a:r>
            <a:endParaRPr lang="en-US" sz="1600" dirty="0">
              <a:solidFill>
                <a:schemeClr val="bg2">
                  <a:lumMod val="10000"/>
                </a:schemeClr>
              </a:solidFill>
            </a:endParaRPr>
          </a:p>
          <a:p>
            <a:endParaRPr lang="en-US" sz="1600" dirty="0">
              <a:solidFill>
                <a:schemeClr val="bg2">
                  <a:lumMod val="10000"/>
                </a:schemeClr>
              </a:solidFill>
            </a:endParaRPr>
          </a:p>
          <a:p>
            <a:pPr marL="285750" indent="-285750">
              <a:buFont typeface="Arial" panose="020B0604020202020204" pitchFamily="34" charset="0"/>
              <a:buChar char="•"/>
            </a:pPr>
            <a:r>
              <a:rPr lang="en-US" sz="1600" b="1" dirty="0">
                <a:solidFill>
                  <a:schemeClr val="bg2">
                    <a:lumMod val="10000"/>
                  </a:schemeClr>
                </a:solidFill>
              </a:rPr>
              <a:t>Performance: </a:t>
            </a:r>
            <a:r>
              <a:rPr lang="en-US" sz="1600" dirty="0">
                <a:solidFill>
                  <a:schemeClr val="bg2">
                    <a:lumMod val="10000"/>
                  </a:schemeClr>
                </a:solidFill>
              </a:rPr>
              <a:t>Drive strong results for CPI’s goals and vision</a:t>
            </a:r>
            <a:endParaRPr lang="en-US" sz="1600" b="1" dirty="0">
              <a:solidFill>
                <a:schemeClr val="bg2">
                  <a:lumMod val="10000"/>
                </a:schemeClr>
              </a:solidFill>
            </a:endParaRPr>
          </a:p>
          <a:p>
            <a:endParaRPr lang="en-US" sz="1600" b="1" dirty="0">
              <a:solidFill>
                <a:schemeClr val="bg2">
                  <a:lumMod val="10000"/>
                </a:schemeClr>
              </a:solidFill>
            </a:endParaRPr>
          </a:p>
        </p:txBody>
      </p:sp>
      <p:pic>
        <p:nvPicPr>
          <p:cNvPr id="8" name="Picture 7"/>
          <p:cNvPicPr>
            <a:picLocks noChangeAspect="1"/>
          </p:cNvPicPr>
          <p:nvPr/>
        </p:nvPicPr>
        <p:blipFill>
          <a:blip r:embed="rId2"/>
          <a:stretch>
            <a:fillRect/>
          </a:stretch>
        </p:blipFill>
        <p:spPr>
          <a:xfrm>
            <a:off x="6699676" y="3342887"/>
            <a:ext cx="3879874" cy="2800350"/>
          </a:xfrm>
          <a:prstGeom prst="rect">
            <a:avLst/>
          </a:prstGeom>
        </p:spPr>
      </p:pic>
    </p:spTree>
    <p:extLst>
      <p:ext uri="{BB962C8B-B14F-4D97-AF65-F5344CB8AC3E}">
        <p14:creationId xmlns:p14="http://schemas.microsoft.com/office/powerpoint/2010/main" val="200288783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9260D25-0DC0-3441-93FB-DDF82EC59F96}" type="slidenum">
              <a:rPr lang="en-US" smtClean="0">
                <a:solidFill>
                  <a:srgbClr val="5B7F95"/>
                </a:solidFill>
              </a:rPr>
              <a:pPr/>
              <a:t>3</a:t>
            </a:fld>
            <a:endParaRPr lang="en-US">
              <a:solidFill>
                <a:srgbClr val="5B7F95"/>
              </a:solidFill>
            </a:endParaRPr>
          </a:p>
        </p:txBody>
      </p:sp>
      <p:sp>
        <p:nvSpPr>
          <p:cNvPr id="3" name="Rectangle 2"/>
          <p:cNvSpPr/>
          <p:nvPr/>
        </p:nvSpPr>
        <p:spPr>
          <a:xfrm>
            <a:off x="217366" y="172668"/>
            <a:ext cx="8336083" cy="461665"/>
          </a:xfrm>
          <a:prstGeom prst="rect">
            <a:avLst/>
          </a:prstGeom>
        </p:spPr>
        <p:txBody>
          <a:bodyPr wrap="square">
            <a:spAutoFit/>
          </a:bodyPr>
          <a:lstStyle/>
          <a:p>
            <a:r>
              <a:rPr lang="en-US" sz="2400" b="1" dirty="0">
                <a:latin typeface="+mj-lt"/>
                <a:cs typeface="Calibri" panose="020F0502020204030204" pitchFamily="34" charset="0"/>
              </a:rPr>
              <a:t>Recognizing A Job Well Done</a:t>
            </a:r>
          </a:p>
        </p:txBody>
      </p:sp>
      <p:sp>
        <p:nvSpPr>
          <p:cNvPr id="4" name="Rectangle 3"/>
          <p:cNvSpPr/>
          <p:nvPr/>
        </p:nvSpPr>
        <p:spPr>
          <a:xfrm>
            <a:off x="217366" y="1371683"/>
            <a:ext cx="6978771" cy="3785652"/>
          </a:xfrm>
          <a:prstGeom prst="rect">
            <a:avLst/>
          </a:prstGeom>
        </p:spPr>
        <p:txBody>
          <a:bodyPr wrap="square">
            <a:spAutoFit/>
          </a:bodyPr>
          <a:lstStyle/>
          <a:p>
            <a:pPr marL="285750" indent="-285750">
              <a:buFont typeface="Arial" panose="020B0604020202020204" pitchFamily="34" charset="0"/>
              <a:buChar char="•"/>
            </a:pPr>
            <a:r>
              <a:rPr lang="en-US" sz="1600" dirty="0">
                <a:solidFill>
                  <a:schemeClr val="bg2">
                    <a:lumMod val="10000"/>
                  </a:schemeClr>
                </a:solidFill>
                <a:latin typeface="+mj-lt"/>
                <a:cs typeface="Calibri" panose="020F0502020204030204" pitchFamily="34" charset="0"/>
              </a:rPr>
              <a:t>Give recognition often!</a:t>
            </a:r>
            <a:br>
              <a:rPr lang="en-US" sz="1600" dirty="0">
                <a:solidFill>
                  <a:schemeClr val="bg2">
                    <a:lumMod val="10000"/>
                  </a:schemeClr>
                </a:solidFill>
                <a:latin typeface="+mj-lt"/>
                <a:cs typeface="Calibri" panose="020F0502020204030204" pitchFamily="34" charset="0"/>
              </a:rPr>
            </a:br>
            <a:r>
              <a:rPr lang="en-US" sz="1600" dirty="0">
                <a:solidFill>
                  <a:schemeClr val="bg2">
                    <a:lumMod val="10000"/>
                  </a:schemeClr>
                </a:solidFill>
                <a:latin typeface="+mj-lt"/>
                <a:cs typeface="Calibri" panose="020F0502020204030204" pitchFamily="34" charset="0"/>
              </a:rPr>
              <a:t> </a:t>
            </a:r>
          </a:p>
          <a:p>
            <a:pPr marL="285750" indent="-285750">
              <a:buFont typeface="Arial" panose="020B0604020202020204" pitchFamily="34" charset="0"/>
              <a:buChar char="•"/>
            </a:pPr>
            <a:r>
              <a:rPr lang="en-US" sz="1600" dirty="0">
                <a:solidFill>
                  <a:schemeClr val="bg2">
                    <a:lumMod val="10000"/>
                  </a:schemeClr>
                </a:solidFill>
                <a:latin typeface="+mj-lt"/>
                <a:cs typeface="Calibri" panose="020F0502020204030204" pitchFamily="34" charset="0"/>
              </a:rPr>
              <a:t>Share the news</a:t>
            </a:r>
          </a:p>
          <a:p>
            <a:pPr marL="742950" lvl="1" indent="-285750">
              <a:buFont typeface="Arial" panose="020B0604020202020204" pitchFamily="34" charset="0"/>
              <a:buChar char="•"/>
            </a:pPr>
            <a:r>
              <a:rPr lang="en-US" sz="1600" dirty="0">
                <a:solidFill>
                  <a:schemeClr val="bg2">
                    <a:lumMod val="10000"/>
                  </a:schemeClr>
                </a:solidFill>
                <a:latin typeface="+mj-lt"/>
                <a:cs typeface="Calibri" panose="020F0502020204030204" pitchFamily="34" charset="0"/>
              </a:rPr>
              <a:t>Provide both verbal and written recognition often</a:t>
            </a:r>
          </a:p>
          <a:p>
            <a:pPr marL="742950" lvl="1" indent="-285750">
              <a:buFont typeface="Arial" panose="020B0604020202020204" pitchFamily="34" charset="0"/>
              <a:buChar char="•"/>
            </a:pPr>
            <a:r>
              <a:rPr lang="en-US" sz="1600" dirty="0">
                <a:solidFill>
                  <a:schemeClr val="bg2">
                    <a:lumMod val="10000"/>
                  </a:schemeClr>
                </a:solidFill>
                <a:latin typeface="+mj-lt"/>
                <a:cs typeface="Calibri" panose="020F0502020204030204" pitchFamily="34" charset="0"/>
              </a:rPr>
              <a:t>Reinforce during monthly coaching or other touch bases</a:t>
            </a:r>
          </a:p>
          <a:p>
            <a:pPr marL="742950" lvl="1" indent="-285750">
              <a:buFont typeface="Arial" panose="020B0604020202020204" pitchFamily="34" charset="0"/>
              <a:buChar char="•"/>
            </a:pPr>
            <a:r>
              <a:rPr lang="en-US" sz="1600" dirty="0">
                <a:solidFill>
                  <a:schemeClr val="bg2">
                    <a:lumMod val="10000"/>
                  </a:schemeClr>
                </a:solidFill>
                <a:latin typeface="+mj-lt"/>
                <a:cs typeface="Calibri" panose="020F0502020204030204" pitchFamily="34" charset="0"/>
              </a:rPr>
              <a:t>Share in staff and team meetings as well as town halls</a:t>
            </a:r>
          </a:p>
          <a:p>
            <a:pPr lvl="1"/>
            <a:endParaRPr lang="en-US" sz="1600" dirty="0">
              <a:solidFill>
                <a:schemeClr val="bg2">
                  <a:lumMod val="10000"/>
                </a:schemeClr>
              </a:solidFill>
              <a:latin typeface="+mj-lt"/>
              <a:cs typeface="Calibri" panose="020F0502020204030204" pitchFamily="34" charset="0"/>
            </a:endParaRPr>
          </a:p>
          <a:p>
            <a:pPr marL="285750" indent="-285750">
              <a:buFont typeface="Arial" panose="020B0604020202020204" pitchFamily="34" charset="0"/>
              <a:buChar char="•"/>
            </a:pPr>
            <a:r>
              <a:rPr lang="en-US" sz="1600" dirty="0">
                <a:solidFill>
                  <a:schemeClr val="bg2">
                    <a:lumMod val="10000"/>
                  </a:schemeClr>
                </a:solidFill>
                <a:latin typeface="+mj-lt"/>
                <a:cs typeface="Calibri" panose="020F0502020204030204" pitchFamily="34" charset="0"/>
              </a:rPr>
              <a:t>All CPI employees are eligible and anyone can recognize anyone at anytime. </a:t>
            </a:r>
          </a:p>
          <a:p>
            <a:pPr marL="285750" indent="-285750">
              <a:buFont typeface="Arial" panose="020B0604020202020204" pitchFamily="34" charset="0"/>
              <a:buChar char="•"/>
            </a:pPr>
            <a:endParaRPr lang="en-US" sz="1600" dirty="0">
              <a:solidFill>
                <a:schemeClr val="bg2">
                  <a:lumMod val="10000"/>
                </a:schemeClr>
              </a:solidFill>
              <a:latin typeface="+mj-lt"/>
              <a:cs typeface="Calibri" panose="020F0502020204030204" pitchFamily="34" charset="0"/>
            </a:endParaRPr>
          </a:p>
          <a:p>
            <a:pPr marL="285750" indent="-285750">
              <a:buFont typeface="Arial" panose="020B0604020202020204" pitchFamily="34" charset="0"/>
              <a:buChar char="•"/>
            </a:pPr>
            <a:r>
              <a:rPr lang="en-US" sz="1600" dirty="0">
                <a:solidFill>
                  <a:schemeClr val="bg2">
                    <a:lumMod val="10000"/>
                  </a:schemeClr>
                </a:solidFill>
                <a:latin typeface="+mj-lt"/>
                <a:cs typeface="Calibri" panose="020F0502020204030204" pitchFamily="34" charset="0"/>
              </a:rPr>
              <a:t>Every people leader at CPI gives at least one verbal or handwritten public recognition each week</a:t>
            </a:r>
          </a:p>
          <a:p>
            <a:endParaRPr lang="en-US" sz="1600" dirty="0">
              <a:solidFill>
                <a:schemeClr val="bg2">
                  <a:lumMod val="10000"/>
                </a:schemeClr>
              </a:solidFill>
              <a:latin typeface="+mj-lt"/>
              <a:cs typeface="Calibri" panose="020F0502020204030204" pitchFamily="34" charset="0"/>
            </a:endParaRPr>
          </a:p>
          <a:p>
            <a:pPr marL="285750" indent="-285750">
              <a:buFont typeface="Arial" panose="020B0604020202020204" pitchFamily="34" charset="0"/>
              <a:buChar char="•"/>
            </a:pPr>
            <a:r>
              <a:rPr lang="en-US" sz="1600" dirty="0">
                <a:solidFill>
                  <a:schemeClr val="bg2">
                    <a:lumMod val="10000"/>
                  </a:schemeClr>
                </a:solidFill>
                <a:latin typeface="+mj-lt"/>
                <a:cs typeface="Calibri" panose="020F0502020204030204" pitchFamily="34" charset="0"/>
              </a:rPr>
              <a:t>Every people leader at CPI gives public recognition with award points at least monthly</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r="24674"/>
          <a:stretch/>
        </p:blipFill>
        <p:spPr>
          <a:xfrm>
            <a:off x="7872112" y="1546068"/>
            <a:ext cx="4319888" cy="4180215"/>
          </a:xfrm>
          <a:prstGeom prst="rect">
            <a:avLst/>
          </a:prstGeom>
        </p:spPr>
      </p:pic>
    </p:spTree>
    <p:extLst>
      <p:ext uri="{BB962C8B-B14F-4D97-AF65-F5344CB8AC3E}">
        <p14:creationId xmlns:p14="http://schemas.microsoft.com/office/powerpoint/2010/main" val="1263301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9260D25-0DC0-3441-93FB-DDF82EC59F96}" type="slidenum">
              <a:rPr lang="en-US" smtClean="0">
                <a:solidFill>
                  <a:srgbClr val="5B7F95"/>
                </a:solidFill>
              </a:rPr>
              <a:pPr/>
              <a:t>4</a:t>
            </a:fld>
            <a:endParaRPr lang="en-US">
              <a:solidFill>
                <a:srgbClr val="5B7F95"/>
              </a:solidFill>
            </a:endParaRPr>
          </a:p>
        </p:txBody>
      </p:sp>
      <p:sp>
        <p:nvSpPr>
          <p:cNvPr id="3" name="Content Placeholder 2"/>
          <p:cNvSpPr txBox="1">
            <a:spLocks/>
          </p:cNvSpPr>
          <p:nvPr/>
        </p:nvSpPr>
        <p:spPr>
          <a:xfrm>
            <a:off x="243623" y="1056117"/>
            <a:ext cx="7629297" cy="4921876"/>
          </a:xfrm>
          <a:prstGeom prst="rect">
            <a:avLst/>
          </a:prstGeom>
        </p:spPr>
        <p:txBody>
          <a:bodyPr vert="horz" lIns="91440" tIns="45720" rIns="91440" bIns="45720" rtlCol="0">
            <a:no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1600" kern="1200" baseline="0">
                <a:solidFill>
                  <a:schemeClr val="tx1"/>
                </a:solidFill>
                <a:latin typeface="Calibri Light"/>
                <a:ea typeface="+mn-ea"/>
                <a:cs typeface="Calibri Light"/>
              </a:defRPr>
            </a:lvl1pPr>
            <a:lvl2pPr marL="609585"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u="sng" dirty="0">
                <a:solidFill>
                  <a:sysClr val="windowText" lastClr="000000"/>
                </a:solidFill>
                <a:latin typeface="+mj-lt"/>
                <a:cs typeface="Calibri" panose="020F0502020204030204" pitchFamily="34" charset="0"/>
              </a:rPr>
              <a:t>Awarding </a:t>
            </a:r>
            <a:r>
              <a:rPr lang="en-US" u="sng" dirty="0" smtClean="0">
                <a:solidFill>
                  <a:sysClr val="windowText" lastClr="000000"/>
                </a:solidFill>
                <a:latin typeface="+mj-lt"/>
                <a:cs typeface="Calibri" panose="020F0502020204030204" pitchFamily="34" charset="0"/>
              </a:rPr>
              <a:t>Points*</a:t>
            </a:r>
            <a:endParaRPr lang="en-US" u="sng" dirty="0">
              <a:solidFill>
                <a:sysClr val="windowText" lastClr="000000"/>
              </a:solidFill>
              <a:latin typeface="+mj-lt"/>
              <a:cs typeface="Calibri" panose="020F0502020204030204" pitchFamily="34" charset="0"/>
            </a:endParaRPr>
          </a:p>
          <a:p>
            <a:pPr marL="228594" marR="0" lvl="0" indent="-228594" algn="l" defTabSz="609585"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ysClr val="windowText" lastClr="000000"/>
                </a:solidFill>
                <a:effectLst/>
                <a:uLnTx/>
                <a:uFillTx/>
                <a:latin typeface="+mj-lt"/>
                <a:cs typeface="Calibri" panose="020F0502020204030204" pitchFamily="34" charset="0"/>
              </a:rPr>
              <a:t>Most often award between $10 &amp; $25 worth of points*</a:t>
            </a:r>
          </a:p>
          <a:p>
            <a:pPr marL="228594" marR="0" lvl="0" indent="-228594" algn="l" defTabSz="609585"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ysClr val="windowText" lastClr="000000"/>
                </a:solidFill>
                <a:effectLst/>
                <a:uLnTx/>
                <a:uFillTx/>
                <a:latin typeface="+mj-lt"/>
                <a:cs typeface="Calibri" panose="020F0502020204030204" pitchFamily="34" charset="0"/>
              </a:rPr>
              <a:t>When contribution is significant and felt across a location or function, larger amounts are encouraged                            </a:t>
            </a:r>
          </a:p>
          <a:p>
            <a:pPr marL="228594" marR="0" lvl="0" indent="-228594" algn="l" defTabSz="609585"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ysClr val="windowText" lastClr="000000"/>
                </a:solidFill>
                <a:effectLst/>
                <a:uLnTx/>
                <a:uFillTx/>
                <a:latin typeface="+mj-lt"/>
                <a:cs typeface="Calibri" panose="020F0502020204030204" pitchFamily="34" charset="0"/>
              </a:rPr>
              <a:t>For example:</a:t>
            </a:r>
          </a:p>
          <a:p>
            <a:pPr marL="838179" marR="0" lvl="1" indent="-228594"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mj-lt"/>
                <a:cs typeface="Calibri" panose="020F0502020204030204" pitchFamily="34" charset="0"/>
              </a:rPr>
              <a:t>How much did the action save the company</a:t>
            </a:r>
          </a:p>
          <a:p>
            <a:pPr marL="838179" marR="0" lvl="1" indent="-228594"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mj-lt"/>
                <a:cs typeface="Calibri" panose="020F0502020204030204" pitchFamily="34" charset="0"/>
              </a:rPr>
              <a:t>How much did it contribute to a positive work environment  </a:t>
            </a:r>
          </a:p>
          <a:p>
            <a:pPr marL="838179" marR="0" lvl="1" indent="-228594"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mj-lt"/>
                <a:cs typeface="Calibri" panose="020F0502020204030204" pitchFamily="34" charset="0"/>
              </a:rPr>
              <a:t>Consult with your leadership team</a:t>
            </a:r>
          </a:p>
          <a:p>
            <a:pPr marL="228594" marR="0" lvl="0" indent="-228594" algn="l" defTabSz="609585"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ysClr val="windowText" lastClr="000000"/>
                </a:solidFill>
                <a:effectLst/>
                <a:uLnTx/>
                <a:uFillTx/>
                <a:latin typeface="+mj-lt"/>
                <a:cs typeface="Calibri" panose="020F0502020204030204" pitchFamily="34" charset="0"/>
              </a:rPr>
              <a:t>All Managers and above with direct reports can</a:t>
            </a:r>
            <a:r>
              <a:rPr kumimoji="0" lang="en-US" b="0" i="0" u="none" strike="noStrike" kern="1200" cap="none" spc="0" normalizeH="0" noProof="0" dirty="0">
                <a:ln>
                  <a:noFill/>
                </a:ln>
                <a:solidFill>
                  <a:sysClr val="windowText" lastClr="000000"/>
                </a:solidFill>
                <a:effectLst/>
                <a:uLnTx/>
                <a:uFillTx/>
                <a:latin typeface="+mj-lt"/>
                <a:cs typeface="Calibri" panose="020F0502020204030204" pitchFamily="34" charset="0"/>
              </a:rPr>
              <a:t> recognize employees with points without approval</a:t>
            </a:r>
          </a:p>
          <a:p>
            <a:pPr marL="228594" marR="0" lvl="0" indent="-228594" algn="l" defTabSz="609585"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baseline="0" dirty="0">
                <a:solidFill>
                  <a:sysClr val="windowText" lastClr="000000"/>
                </a:solidFill>
                <a:latin typeface="+mj-lt"/>
                <a:cs typeface="Calibri" panose="020F0502020204030204" pitchFamily="34" charset="0"/>
              </a:rPr>
              <a:t>All other employees can recognize without points or can “Nominate” with points which requires approval from your location</a:t>
            </a:r>
            <a:r>
              <a:rPr lang="en-US" dirty="0">
                <a:solidFill>
                  <a:sysClr val="windowText" lastClr="000000"/>
                </a:solidFill>
                <a:latin typeface="+mj-lt"/>
                <a:cs typeface="Calibri" panose="020F0502020204030204" pitchFamily="34" charset="0"/>
              </a:rPr>
              <a:t> or function’s designated approver</a:t>
            </a:r>
            <a:endParaRPr kumimoji="0" lang="en-US" b="0" i="0" u="none" strike="noStrike" kern="1200" cap="none" spc="0" normalizeH="0" baseline="0" noProof="0" dirty="0">
              <a:ln>
                <a:noFill/>
              </a:ln>
              <a:solidFill>
                <a:sysClr val="windowText" lastClr="000000"/>
              </a:solidFill>
              <a:effectLst/>
              <a:uLnTx/>
              <a:uFillTx/>
              <a:latin typeface="+mj-lt"/>
              <a:cs typeface="Calibri" panose="020F0502020204030204" pitchFamily="34" charset="0"/>
            </a:endParaRPr>
          </a:p>
          <a:p>
            <a:pPr marL="228594" marR="0" lvl="0" indent="-228594" algn="l" defTabSz="609585"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ysClr val="windowText" lastClr="000000"/>
                </a:solidFill>
                <a:effectLst/>
                <a:uLnTx/>
                <a:uFillTx/>
                <a:latin typeface="+mj-lt"/>
                <a:cs typeface="Calibri" panose="020F0502020204030204" pitchFamily="34" charset="0"/>
              </a:rPr>
              <a:t>Budgets will be loaded quarterly</a:t>
            </a:r>
          </a:p>
          <a:p>
            <a:pPr marL="0" marR="0" lvl="0" indent="0" algn="l" defTabSz="609585" rtl="0" eaLnBrk="1" fontAlgn="auto" latinLnBrk="0" hangingPunct="1">
              <a:lnSpc>
                <a:spcPct val="100000"/>
              </a:lnSpc>
              <a:spcBef>
                <a:spcPct val="20000"/>
              </a:spcBef>
              <a:spcAft>
                <a:spcPts val="0"/>
              </a:spcAft>
              <a:buClrTx/>
              <a:buSzTx/>
              <a:buFont typeface="Arial"/>
              <a:buNone/>
              <a:tabLst/>
              <a:defRPr/>
            </a:pPr>
            <a:endParaRPr kumimoji="0" lang="en-US" b="0" i="0" u="none" strike="noStrike" kern="1200" cap="none" spc="0" normalizeH="0" baseline="0" noProof="0" dirty="0">
              <a:ln>
                <a:noFill/>
              </a:ln>
              <a:solidFill>
                <a:sysClr val="windowText" lastClr="000000"/>
              </a:solidFill>
              <a:effectLst/>
              <a:uLnTx/>
              <a:uFillTx/>
              <a:latin typeface="+mj-lt"/>
              <a:cs typeface="Calibri" panose="020F0502020204030204" pitchFamily="34" charset="0"/>
            </a:endParaRP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ysClr val="windowText" lastClr="000000"/>
                </a:solidFill>
                <a:effectLst/>
                <a:uLnTx/>
                <a:uFillTx/>
                <a:latin typeface="+mj-lt"/>
                <a:cs typeface="Calibri" panose="020F0502020204030204" pitchFamily="34" charset="0"/>
              </a:rPr>
              <a:t>*See slide </a:t>
            </a:r>
            <a:r>
              <a:rPr kumimoji="0" lang="en-US" sz="1200" b="0" i="0" u="none" strike="noStrike" kern="1200" cap="none" spc="0" normalizeH="0" baseline="0" noProof="0" dirty="0" smtClean="0">
                <a:ln>
                  <a:noFill/>
                </a:ln>
                <a:solidFill>
                  <a:sysClr val="windowText" lastClr="000000"/>
                </a:solidFill>
                <a:effectLst/>
                <a:uLnTx/>
                <a:uFillTx/>
                <a:latin typeface="+mj-lt"/>
                <a:cs typeface="Calibri" panose="020F0502020204030204" pitchFamily="34" charset="0"/>
              </a:rPr>
              <a:t>14 </a:t>
            </a:r>
            <a:r>
              <a:rPr kumimoji="0" lang="en-US" sz="1200" b="0" i="0" u="none" strike="noStrike" kern="1200" cap="none" spc="0" normalizeH="0" baseline="0" noProof="0" dirty="0">
                <a:ln>
                  <a:noFill/>
                </a:ln>
                <a:solidFill>
                  <a:sysClr val="windowText" lastClr="000000"/>
                </a:solidFill>
                <a:effectLst/>
                <a:uLnTx/>
                <a:uFillTx/>
                <a:latin typeface="+mj-lt"/>
                <a:cs typeface="Calibri" panose="020F0502020204030204" pitchFamily="34" charset="0"/>
              </a:rPr>
              <a:t>for additional guidelines on award amounts</a:t>
            </a:r>
          </a:p>
          <a:p>
            <a:pPr marL="0" marR="0" lvl="0" indent="0" algn="l" defTabSz="609585"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ysClr val="windowText" lastClr="000000"/>
                </a:solidFill>
                <a:effectLst/>
                <a:uLnTx/>
                <a:uFillTx/>
                <a:latin typeface="+mj-lt"/>
                <a:cs typeface="Calibri" panose="020F0502020204030204" pitchFamily="34" charset="0"/>
              </a:rPr>
              <a:t>*When required, taxes will be paid by CPI and grossed up on the employees’ quarterly pay statement</a:t>
            </a:r>
          </a:p>
          <a:p>
            <a:pPr marL="609585"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ysClr val="windowText" lastClr="000000"/>
              </a:solidFill>
              <a:effectLst/>
              <a:uLnTx/>
              <a:uFillTx/>
              <a:latin typeface="+mj-lt"/>
            </a:endParaRPr>
          </a:p>
          <a:p>
            <a:pPr marL="0" marR="0" lvl="0" indent="0" algn="l" defTabSz="609585" rtl="0" eaLnBrk="1" fontAlgn="auto" latinLnBrk="0" hangingPunct="1">
              <a:lnSpc>
                <a:spcPct val="100000"/>
              </a:lnSpc>
              <a:spcBef>
                <a:spcPct val="20000"/>
              </a:spcBef>
              <a:spcAft>
                <a:spcPts val="0"/>
              </a:spcAft>
              <a:buClrTx/>
              <a:buSzTx/>
              <a:buFont typeface="Arial"/>
              <a:buNone/>
              <a:tabLst/>
              <a:defRPr/>
            </a:pPr>
            <a:endParaRPr kumimoji="0" lang="en-US" b="0" i="0" u="none" strike="noStrike" kern="1200" cap="none" spc="0" normalizeH="0" baseline="0" noProof="0" dirty="0">
              <a:ln>
                <a:noFill/>
              </a:ln>
              <a:solidFill>
                <a:sysClr val="windowText" lastClr="000000"/>
              </a:solidFill>
              <a:effectLst/>
              <a:uLnTx/>
              <a:uFillTx/>
              <a:latin typeface="+mj-lt"/>
            </a:endParaRPr>
          </a:p>
        </p:txBody>
      </p:sp>
      <p:sp>
        <p:nvSpPr>
          <p:cNvPr id="5" name="Subtitle 5"/>
          <p:cNvSpPr txBox="1">
            <a:spLocks/>
          </p:cNvSpPr>
          <p:nvPr/>
        </p:nvSpPr>
        <p:spPr>
          <a:xfrm>
            <a:off x="281633" y="745456"/>
            <a:ext cx="5888859" cy="464219"/>
          </a:xfrm>
          <a:prstGeom prst="rect">
            <a:avLst/>
          </a:prstGeom>
        </p:spPr>
        <p:txBody>
          <a:bodyPr vert="horz" lIns="121920" tIns="60960" rIns="121920" bIns="60960" rtlCol="0">
            <a:noAutofit/>
          </a:bodyPr>
          <a:lstStyle>
            <a:lvl1pPr marL="0" indent="0" algn="l" defTabSz="457200" rtl="0" eaLnBrk="1" latinLnBrk="0" hangingPunct="1">
              <a:spcBef>
                <a:spcPct val="20000"/>
              </a:spcBef>
              <a:buFont typeface="Arial"/>
              <a:buNone/>
              <a:defRPr sz="1400" b="0" i="0" kern="1200">
                <a:solidFill>
                  <a:srgbClr val="B40024"/>
                </a:solidFill>
                <a:latin typeface="Arial"/>
                <a:ea typeface="+mn-ea"/>
                <a:cs typeface="Arial"/>
              </a:defRPr>
            </a:lvl1pPr>
            <a:lvl2pPr marL="456903" indent="0" algn="ctr" defTabSz="457200" rtl="0" eaLnBrk="1" latinLnBrk="0" hangingPunct="1">
              <a:spcBef>
                <a:spcPct val="20000"/>
              </a:spcBef>
              <a:buFont typeface="Arial"/>
              <a:buNone/>
              <a:defRPr sz="2000" kern="1200">
                <a:solidFill>
                  <a:schemeClr val="tx1">
                    <a:tint val="75000"/>
                  </a:schemeClr>
                </a:solidFill>
                <a:latin typeface="Calibri Light"/>
                <a:ea typeface="+mn-ea"/>
                <a:cs typeface="+mn-cs"/>
              </a:defRPr>
            </a:lvl2pPr>
            <a:lvl3pPr marL="913806" indent="0" algn="ctr" defTabSz="457200" rtl="0" eaLnBrk="1" latinLnBrk="0" hangingPunct="1">
              <a:spcBef>
                <a:spcPct val="20000"/>
              </a:spcBef>
              <a:buFont typeface="Arial"/>
              <a:buNone/>
              <a:defRPr sz="1800" kern="1200">
                <a:solidFill>
                  <a:schemeClr val="tx1">
                    <a:tint val="75000"/>
                  </a:schemeClr>
                </a:solidFill>
                <a:latin typeface="Calibri Light"/>
                <a:ea typeface="+mn-ea"/>
                <a:cs typeface="+mn-cs"/>
              </a:defRPr>
            </a:lvl3pPr>
            <a:lvl4pPr marL="1370709" indent="0" algn="ctr" defTabSz="457200" rtl="0" eaLnBrk="1" latinLnBrk="0" hangingPunct="1">
              <a:spcBef>
                <a:spcPct val="20000"/>
              </a:spcBef>
              <a:buFont typeface="Arial"/>
              <a:buNone/>
              <a:defRPr sz="1600" kern="1200">
                <a:solidFill>
                  <a:schemeClr val="tx1">
                    <a:tint val="75000"/>
                  </a:schemeClr>
                </a:solidFill>
                <a:latin typeface="Calibri Light"/>
                <a:ea typeface="+mn-ea"/>
                <a:cs typeface="+mn-cs"/>
              </a:defRPr>
            </a:lvl4pPr>
            <a:lvl5pPr marL="1827612" indent="0" algn="ctr" defTabSz="457200" rtl="0" eaLnBrk="1" latinLnBrk="0" hangingPunct="1">
              <a:spcBef>
                <a:spcPct val="20000"/>
              </a:spcBef>
              <a:buFont typeface="Arial"/>
              <a:buNone/>
              <a:defRPr sz="1400" kern="1200">
                <a:solidFill>
                  <a:schemeClr val="tx1">
                    <a:tint val="75000"/>
                  </a:schemeClr>
                </a:solidFill>
                <a:latin typeface="Calibri Light"/>
                <a:ea typeface="+mn-ea"/>
                <a:cs typeface="+mn-cs"/>
              </a:defRPr>
            </a:lvl5pPr>
            <a:lvl6pPr marL="2284515"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1418"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198321"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5224"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800" b="0" i="0" u="none" strike="noStrike" kern="1200" cap="none" spc="0" normalizeH="0" baseline="0" noProof="0" dirty="0">
              <a:ln>
                <a:noFill/>
              </a:ln>
              <a:solidFill>
                <a:prstClr val="black"/>
              </a:solidFill>
              <a:effectLst/>
              <a:uLnTx/>
              <a:uFillTx/>
              <a:latin typeface="+mj-lt"/>
              <a:cs typeface="Calibri" panose="020F0502020204030204" pitchFamily="34" charset="0"/>
            </a:endParaRPr>
          </a:p>
        </p:txBody>
      </p:sp>
      <p:pic>
        <p:nvPicPr>
          <p:cNvPr id="6" name="Picture 5"/>
          <p:cNvPicPr>
            <a:picLocks noChangeAspect="1"/>
          </p:cNvPicPr>
          <p:nvPr/>
        </p:nvPicPr>
        <p:blipFill>
          <a:blip r:embed="rId2"/>
          <a:stretch>
            <a:fillRect/>
          </a:stretch>
        </p:blipFill>
        <p:spPr>
          <a:xfrm>
            <a:off x="7872920" y="1909800"/>
            <a:ext cx="4054137" cy="2755659"/>
          </a:xfrm>
          <a:prstGeom prst="rect">
            <a:avLst/>
          </a:prstGeom>
        </p:spPr>
      </p:pic>
      <p:sp>
        <p:nvSpPr>
          <p:cNvPr id="7" name="Rectangle 6"/>
          <p:cNvSpPr/>
          <p:nvPr/>
        </p:nvSpPr>
        <p:spPr>
          <a:xfrm>
            <a:off x="207143" y="222347"/>
            <a:ext cx="4163319" cy="461665"/>
          </a:xfrm>
          <a:prstGeom prst="rect">
            <a:avLst/>
          </a:prstGeom>
        </p:spPr>
        <p:txBody>
          <a:bodyPr wrap="none">
            <a:spAutoFit/>
          </a:bodyPr>
          <a:lstStyle/>
          <a:p>
            <a:r>
              <a:rPr lang="en-US" sz="2400" b="1" dirty="0">
                <a:solidFill>
                  <a:schemeClr val="bg2">
                    <a:lumMod val="10000"/>
                  </a:schemeClr>
                </a:solidFill>
                <a:latin typeface="+mj-lt"/>
                <a:cs typeface="Arial" panose="020B0604020202020204" pitchFamily="34" charset="0"/>
              </a:rPr>
              <a:t>H</a:t>
            </a:r>
            <a:r>
              <a:rPr lang="en-US" sz="2400" b="1" dirty="0">
                <a:solidFill>
                  <a:schemeClr val="bg2">
                    <a:lumMod val="10000"/>
                  </a:schemeClr>
                </a:solidFill>
                <a:latin typeface="+mj-lt"/>
                <a:cs typeface="Calibri" panose="020F0502020204030204" pitchFamily="34" charset="0"/>
              </a:rPr>
              <a:t>ow much should I award?</a:t>
            </a:r>
          </a:p>
        </p:txBody>
      </p:sp>
    </p:spTree>
    <p:extLst>
      <p:ext uri="{BB962C8B-B14F-4D97-AF65-F5344CB8AC3E}">
        <p14:creationId xmlns:p14="http://schemas.microsoft.com/office/powerpoint/2010/main" val="2026426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97950" y="215373"/>
            <a:ext cx="10192775" cy="500309"/>
          </a:xfrm>
        </p:spPr>
        <p:txBody>
          <a:bodyPr/>
          <a:lstStyle/>
          <a:p>
            <a:pPr algn="l"/>
            <a:r>
              <a:rPr lang="en-US" sz="2400" b="1" dirty="0">
                <a:solidFill>
                  <a:schemeClr val="tx1">
                    <a:lumMod val="50000"/>
                  </a:schemeClr>
                </a:solidFill>
              </a:rPr>
              <a:t>When Should I Award Points?</a:t>
            </a:r>
          </a:p>
        </p:txBody>
      </p:sp>
      <p:sp>
        <p:nvSpPr>
          <p:cNvPr id="2" name="Slide Number Placeholder 1"/>
          <p:cNvSpPr>
            <a:spLocks noGrp="1"/>
          </p:cNvSpPr>
          <p:nvPr>
            <p:ph type="sldNum" sz="quarter" idx="4294967295"/>
          </p:nvPr>
        </p:nvSpPr>
        <p:spPr>
          <a:xfrm>
            <a:off x="9347200" y="6356350"/>
            <a:ext cx="2844800" cy="365125"/>
          </a:xfrm>
        </p:spPr>
        <p:txBody>
          <a:bodyPr/>
          <a:lstStyle/>
          <a:p>
            <a:fld id="{29260D25-0DC0-3441-93FB-DDF82EC59F96}" type="slidenum">
              <a:rPr lang="en-US" smtClean="0">
                <a:solidFill>
                  <a:srgbClr val="5B7F95"/>
                </a:solidFill>
              </a:rPr>
              <a:pPr/>
              <a:t>5</a:t>
            </a:fld>
            <a:endParaRPr lang="en-US">
              <a:solidFill>
                <a:srgbClr val="5B7F95"/>
              </a:solidFill>
            </a:endParaRPr>
          </a:p>
        </p:txBody>
      </p:sp>
      <p:sp>
        <p:nvSpPr>
          <p:cNvPr id="4" name="Text Placeholder 6"/>
          <p:cNvSpPr txBox="1">
            <a:spLocks/>
          </p:cNvSpPr>
          <p:nvPr/>
        </p:nvSpPr>
        <p:spPr>
          <a:xfrm>
            <a:off x="110391" y="409269"/>
            <a:ext cx="5965657" cy="118506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667" b="0" kern="1200">
                <a:solidFill>
                  <a:schemeClr val="tx1"/>
                </a:solidFill>
                <a:latin typeface="Calibri Light"/>
                <a:ea typeface="+mn-ea"/>
                <a:cs typeface="Calibri Light"/>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32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8205788" y="2738170"/>
            <a:ext cx="3489060" cy="2212688"/>
          </a:xfrm>
          <a:prstGeom prst="rect">
            <a:avLst/>
          </a:prstGeom>
          <a:ln>
            <a:noFill/>
          </a:ln>
          <a:effectLst>
            <a:softEdge rad="112500"/>
          </a:effectLst>
        </p:spPr>
      </p:pic>
      <p:sp>
        <p:nvSpPr>
          <p:cNvPr id="7" name="Text Placeholder 7"/>
          <p:cNvSpPr txBox="1">
            <a:spLocks/>
          </p:cNvSpPr>
          <p:nvPr/>
        </p:nvSpPr>
        <p:spPr>
          <a:xfrm>
            <a:off x="453291" y="1341430"/>
            <a:ext cx="7504847" cy="4545020"/>
          </a:xfrm>
          <a:prstGeom prst="rect">
            <a:avLst/>
          </a:prstGeom>
        </p:spPr>
        <p:txBody>
          <a:bodyPr>
            <a:normAutofit/>
          </a:bodyPr>
          <a:lstStyle>
            <a:lvl1pPr marL="457189" indent="-457189" algn="l" defTabSz="609585" rtl="0" eaLnBrk="1" latinLnBrk="0" hangingPunct="1">
              <a:spcBef>
                <a:spcPct val="20000"/>
              </a:spcBef>
              <a:buFont typeface="Arial"/>
              <a:buChar char="•"/>
              <a:defRPr sz="2400" b="0" kern="1200">
                <a:solidFill>
                  <a:schemeClr val="tx1"/>
                </a:solidFill>
                <a:latin typeface="+mj-lt"/>
                <a:ea typeface="+mn-ea"/>
                <a:cs typeface="+mn-cs"/>
              </a:defRPr>
            </a:lvl1pPr>
            <a:lvl2pPr marL="990575" indent="-380990" algn="l" defTabSz="609585" rtl="0" eaLnBrk="1" latinLnBrk="0" hangingPunct="1">
              <a:spcBef>
                <a:spcPct val="20000"/>
              </a:spcBef>
              <a:buFont typeface="Arial"/>
              <a:buChar char="–"/>
              <a:defRPr sz="2133" kern="1200">
                <a:solidFill>
                  <a:schemeClr val="tx1"/>
                </a:solidFill>
                <a:latin typeface="Calibri Light"/>
                <a:ea typeface="+mn-ea"/>
                <a:cs typeface="+mn-cs"/>
              </a:defRPr>
            </a:lvl2pPr>
            <a:lvl3pPr marL="1523962" indent="-304792" algn="l" defTabSz="609585" rtl="0" eaLnBrk="1" latinLnBrk="0" hangingPunct="1">
              <a:spcBef>
                <a:spcPct val="20000"/>
              </a:spcBef>
              <a:buFont typeface="Arial"/>
              <a:buChar char="•"/>
              <a:defRPr sz="1867" kern="1200">
                <a:solidFill>
                  <a:schemeClr val="tx1"/>
                </a:solidFill>
                <a:latin typeface="Calibri Light"/>
                <a:ea typeface="+mn-ea"/>
                <a:cs typeface="+mn-cs"/>
              </a:defRPr>
            </a:lvl3pPr>
            <a:lvl4pPr marL="2133547" indent="-304792" algn="l" defTabSz="609585" rtl="0" eaLnBrk="1" latinLnBrk="0" hangingPunct="1">
              <a:spcBef>
                <a:spcPct val="20000"/>
              </a:spcBef>
              <a:buFont typeface="Arial"/>
              <a:buChar char="–"/>
              <a:defRPr sz="1600" kern="1200">
                <a:solidFill>
                  <a:schemeClr val="tx1"/>
                </a:solidFill>
                <a:latin typeface="Calibri Light"/>
                <a:ea typeface="+mn-ea"/>
                <a:cs typeface="+mn-cs"/>
              </a:defRPr>
            </a:lvl4pPr>
            <a:lvl5pPr marL="2743131" indent="-304792" algn="l" defTabSz="609585" rtl="0" eaLnBrk="1" latinLnBrk="0" hangingPunct="1">
              <a:spcBef>
                <a:spcPct val="20000"/>
              </a:spcBef>
              <a:buFont typeface="Arial"/>
              <a:buChar char="»"/>
              <a:defRPr sz="1400" kern="1200">
                <a:solidFill>
                  <a:schemeClr val="tx1"/>
                </a:solidFill>
                <a:latin typeface="Calibri Ligh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lvl="0" indent="0" defTabSz="914400">
              <a:lnSpc>
                <a:spcPct val="90000"/>
              </a:lnSpc>
              <a:spcBef>
                <a:spcPts val="1000"/>
              </a:spcBef>
              <a:buNone/>
              <a:defRPr/>
            </a:pPr>
            <a:r>
              <a:rPr lang="en-US" sz="1600" u="sng" dirty="0">
                <a:solidFill>
                  <a:sysClr val="windowText" lastClr="000000"/>
                </a:solidFill>
                <a:cs typeface="Arial"/>
              </a:rPr>
              <a:t>Awarding Points</a:t>
            </a:r>
          </a:p>
          <a:p>
            <a:r>
              <a:rPr lang="en-US" sz="1600" dirty="0">
                <a:solidFill>
                  <a:schemeClr val="bg2">
                    <a:lumMod val="10000"/>
                  </a:schemeClr>
                </a:solidFill>
                <a:cs typeface="Calibri" panose="020F0502020204030204" pitchFamily="34" charset="0"/>
              </a:rPr>
              <a:t>Award points should be given for going above and beyond what would be expected in the areas of safety, values, or performance</a:t>
            </a:r>
          </a:p>
          <a:p>
            <a:pPr marL="0" indent="0">
              <a:buNone/>
            </a:pPr>
            <a:endParaRPr lang="en-US" sz="1600" dirty="0">
              <a:solidFill>
                <a:schemeClr val="bg2">
                  <a:lumMod val="10000"/>
                </a:schemeClr>
              </a:solidFill>
              <a:cs typeface="Calibri" panose="020F0502020204030204" pitchFamily="34" charset="0"/>
            </a:endParaRPr>
          </a:p>
          <a:p>
            <a:r>
              <a:rPr lang="en-US" sz="1600" dirty="0">
                <a:solidFill>
                  <a:schemeClr val="bg2">
                    <a:lumMod val="10000"/>
                  </a:schemeClr>
                </a:solidFill>
                <a:cs typeface="Calibri" panose="020F0502020204030204" pitchFamily="34" charset="0"/>
              </a:rPr>
              <a:t>See slides 6-13 for examples of when award points might be appropriate.  These are not intended to cover ever situation and judgment and wisdom should be used.</a:t>
            </a:r>
          </a:p>
          <a:p>
            <a:endParaRPr lang="en-US" sz="1600" dirty="0">
              <a:solidFill>
                <a:schemeClr val="bg2">
                  <a:lumMod val="10000"/>
                </a:schemeClr>
              </a:solidFill>
              <a:cs typeface="Calibri" panose="020F0502020204030204" pitchFamily="34" charset="0"/>
            </a:endParaRPr>
          </a:p>
          <a:p>
            <a:r>
              <a:rPr lang="en-US" sz="1600" dirty="0">
                <a:solidFill>
                  <a:schemeClr val="bg2">
                    <a:lumMod val="10000"/>
                  </a:schemeClr>
                </a:solidFill>
                <a:cs typeface="Calibri" panose="020F0502020204030204" pitchFamily="34" charset="0"/>
              </a:rPr>
              <a:t>In general, avoid using award points with the following situations:</a:t>
            </a:r>
          </a:p>
          <a:p>
            <a:pPr lvl="1"/>
            <a:r>
              <a:rPr lang="en-US" sz="1400" dirty="0">
                <a:solidFill>
                  <a:schemeClr val="bg2">
                    <a:lumMod val="10000"/>
                  </a:schemeClr>
                </a:solidFill>
                <a:cs typeface="Calibri" panose="020F0502020204030204" pitchFamily="34" charset="0"/>
              </a:rPr>
              <a:t>Non-milestone anniversaries</a:t>
            </a:r>
          </a:p>
          <a:p>
            <a:pPr lvl="1"/>
            <a:r>
              <a:rPr lang="en-US" sz="1400" dirty="0">
                <a:solidFill>
                  <a:schemeClr val="bg2">
                    <a:lumMod val="10000"/>
                  </a:schemeClr>
                </a:solidFill>
                <a:cs typeface="Calibri" panose="020F0502020204030204" pitchFamily="34" charset="0"/>
              </a:rPr>
              <a:t>Working overtime</a:t>
            </a:r>
          </a:p>
          <a:p>
            <a:pPr lvl="1"/>
            <a:r>
              <a:rPr lang="en-US" sz="1400" dirty="0">
                <a:solidFill>
                  <a:schemeClr val="bg2">
                    <a:lumMod val="10000"/>
                  </a:schemeClr>
                </a:solidFill>
                <a:cs typeface="Calibri" panose="020F0502020204030204" pitchFamily="34" charset="0"/>
              </a:rPr>
              <a:t>Recognizing large groups</a:t>
            </a:r>
          </a:p>
          <a:p>
            <a:pPr lvl="1"/>
            <a:r>
              <a:rPr lang="en-US" sz="1400" dirty="0">
                <a:solidFill>
                  <a:schemeClr val="bg2">
                    <a:lumMod val="10000"/>
                  </a:schemeClr>
                </a:solidFill>
                <a:cs typeface="Calibri" panose="020F0502020204030204" pitchFamily="34" charset="0"/>
              </a:rPr>
              <a:t>Birthdays</a:t>
            </a:r>
          </a:p>
          <a:p>
            <a:endParaRPr lang="en-US" sz="1600" dirty="0">
              <a:solidFill>
                <a:schemeClr val="bg2">
                  <a:lumMod val="10000"/>
                </a:schemeClr>
              </a:solidFill>
              <a:cs typeface="Calibri" panose="020F0502020204030204" pitchFamily="34" charset="0"/>
            </a:endParaRPr>
          </a:p>
          <a:p>
            <a:r>
              <a:rPr lang="en-US" sz="1600" dirty="0">
                <a:solidFill>
                  <a:schemeClr val="bg2">
                    <a:lumMod val="10000"/>
                  </a:schemeClr>
                </a:solidFill>
                <a:cs typeface="Calibri" panose="020F0502020204030204" pitchFamily="34" charset="0"/>
              </a:rPr>
              <a:t>Points can be redeemed for thousands of items on Amazon, gift cards, or the CPI Company Store</a:t>
            </a:r>
          </a:p>
        </p:txBody>
      </p:sp>
    </p:spTree>
    <p:extLst>
      <p:ext uri="{BB962C8B-B14F-4D97-AF65-F5344CB8AC3E}">
        <p14:creationId xmlns:p14="http://schemas.microsoft.com/office/powerpoint/2010/main" val="283403715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9260D25-0DC0-3441-93FB-DDF82EC59F96}" type="slidenum">
              <a:rPr lang="en-US" smtClean="0">
                <a:solidFill>
                  <a:srgbClr val="5B7F95"/>
                </a:solidFill>
              </a:rPr>
              <a:pPr/>
              <a:t>6</a:t>
            </a:fld>
            <a:endParaRPr lang="en-US">
              <a:solidFill>
                <a:srgbClr val="5B7F95"/>
              </a:solidFill>
            </a:endParaRPr>
          </a:p>
        </p:txBody>
      </p:sp>
      <p:sp>
        <p:nvSpPr>
          <p:cNvPr id="3" name="TextBox 2"/>
          <p:cNvSpPr txBox="1"/>
          <p:nvPr/>
        </p:nvSpPr>
        <p:spPr>
          <a:xfrm>
            <a:off x="1291074" y="138879"/>
            <a:ext cx="8704288" cy="52322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1400" b="1" dirty="0">
                <a:ln/>
                <a:solidFill>
                  <a:schemeClr val="bg2">
                    <a:lumMod val="10000"/>
                  </a:schemeClr>
                </a:solidFill>
                <a:latin typeface="Calibri" panose="020F0502020204030204"/>
              </a:rPr>
              <a:t>We believe that Safety is the highest priority in the business and that it is critically important that all employees benefit from a safe and healthy workplace. </a:t>
            </a:r>
          </a:p>
        </p:txBody>
      </p:sp>
      <p:sp>
        <p:nvSpPr>
          <p:cNvPr id="4" name="Text Placeholder 2"/>
          <p:cNvSpPr txBox="1">
            <a:spLocks/>
          </p:cNvSpPr>
          <p:nvPr/>
        </p:nvSpPr>
        <p:spPr>
          <a:xfrm>
            <a:off x="123825" y="160004"/>
            <a:ext cx="3347653" cy="5543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667" b="0" kern="1200">
                <a:solidFill>
                  <a:schemeClr val="tx1"/>
                </a:solidFill>
                <a:latin typeface="Calibri Light"/>
                <a:ea typeface="+mn-ea"/>
                <a:cs typeface="Calibri Light"/>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w="0"/>
                <a:solidFill>
                  <a:sysClr val="windowText" lastClr="000000"/>
                </a:solidFill>
                <a:effectLst>
                  <a:outerShdw blurRad="38100" dist="19050" dir="2700000" algn="tl" rotWithShape="0">
                    <a:sysClr val="windowText" lastClr="000000">
                      <a:alpha val="40000"/>
                    </a:sysClr>
                  </a:outerShdw>
                </a:effectLst>
                <a:uLnTx/>
                <a:uFillTx/>
                <a:latin typeface="+mj-lt"/>
                <a:cs typeface="Calibri" panose="020F0502020204030204" pitchFamily="34" charset="0"/>
              </a:rPr>
              <a:t>Safety</a:t>
            </a:r>
          </a:p>
        </p:txBody>
      </p:sp>
      <p:sp>
        <p:nvSpPr>
          <p:cNvPr id="5" name="Subtitle 3"/>
          <p:cNvSpPr txBox="1">
            <a:spLocks/>
          </p:cNvSpPr>
          <p:nvPr/>
        </p:nvSpPr>
        <p:spPr>
          <a:xfrm>
            <a:off x="123825" y="1131305"/>
            <a:ext cx="7879992" cy="4672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667" b="1" i="0" kern="1200">
                <a:solidFill>
                  <a:schemeClr val="tx1"/>
                </a:solidFill>
                <a:latin typeface="Arial"/>
                <a:ea typeface="+mn-ea"/>
                <a:cs typeface="Arial"/>
              </a:defRPr>
            </a:lvl1pPr>
            <a:lvl2pPr marL="609189"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8378"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827566"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2436755"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3045944"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3655133"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4264321"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487351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Presented for: Outstanding Contribution to Employee Safety</a:t>
            </a:r>
          </a:p>
        </p:txBody>
      </p:sp>
      <p:sp>
        <p:nvSpPr>
          <p:cNvPr id="7" name="Content Placeholder 1"/>
          <p:cNvSpPr txBox="1">
            <a:spLocks/>
          </p:cNvSpPr>
          <p:nvPr/>
        </p:nvSpPr>
        <p:spPr>
          <a:xfrm>
            <a:off x="123825" y="1882875"/>
            <a:ext cx="8232417" cy="31177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1600" b="0" i="0" u="sng" strike="noStrike" kern="1200" cap="none" spc="0" normalizeH="0" baseline="0" noProof="0" dirty="0">
                <a:ln>
                  <a:noFill/>
                </a:ln>
                <a:solidFill>
                  <a:sysClr val="windowText" lastClr="000000"/>
                </a:solidFill>
                <a:effectLst/>
                <a:uLnTx/>
                <a:uFillTx/>
                <a:latin typeface="+mj-lt"/>
                <a:ea typeface="+mn-ea"/>
                <a:cs typeface="+mn-cs"/>
              </a:rPr>
              <a:t>Guidelines:</a:t>
            </a: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mj-lt"/>
                <a:ea typeface="+mn-ea"/>
                <a:cs typeface="+mn-cs"/>
              </a:rPr>
              <a:t>Contributes to the prevention of workplace injuries &amp; illnesses by identifying hazards and providing recommendations on how to make an activity safer (e.g. implemented suggestions)</a:t>
            </a:r>
            <a:br>
              <a:rPr kumimoji="0" lang="en-US" sz="1600" b="0" i="0" u="none" strike="noStrike" kern="1200" cap="none" spc="0" normalizeH="0" baseline="0" noProof="0" dirty="0">
                <a:ln>
                  <a:noFill/>
                </a:ln>
                <a:solidFill>
                  <a:sysClr val="windowText" lastClr="000000"/>
                </a:solidFill>
                <a:effectLst/>
                <a:uLnTx/>
                <a:uFillTx/>
                <a:latin typeface="+mj-lt"/>
                <a:ea typeface="+mn-ea"/>
                <a:cs typeface="+mn-cs"/>
              </a:rPr>
            </a:br>
            <a:endParaRPr kumimoji="0" lang="en-US" sz="1600" b="0" i="0" u="none" strike="noStrike" kern="1200" cap="none" spc="0" normalizeH="0" baseline="0" noProof="0" dirty="0">
              <a:ln>
                <a:noFill/>
              </a:ln>
              <a:solidFill>
                <a:sysClr val="windowText" lastClr="000000"/>
              </a:solidFill>
              <a:effectLst/>
              <a:uLnTx/>
              <a:uFillTx/>
              <a:latin typeface="+mj-lt"/>
              <a:ea typeface="+mn-ea"/>
              <a:cs typeface="+mn-cs"/>
            </a:endParaRP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mj-lt"/>
                <a:ea typeface="+mn-ea"/>
                <a:cs typeface="+mn-cs"/>
              </a:rPr>
              <a:t>Reports incidents that have a likelihood of resulting in injury or property damage (e.g. near-miss incidents submission) </a:t>
            </a:r>
            <a:br>
              <a:rPr kumimoji="0" lang="en-US" sz="1600" b="0" i="0" u="none" strike="noStrike" kern="1200" cap="none" spc="0" normalizeH="0" baseline="0" noProof="0" dirty="0">
                <a:ln>
                  <a:noFill/>
                </a:ln>
                <a:solidFill>
                  <a:sysClr val="windowText" lastClr="000000"/>
                </a:solidFill>
                <a:effectLst/>
                <a:uLnTx/>
                <a:uFillTx/>
                <a:latin typeface="+mj-lt"/>
                <a:ea typeface="+mn-ea"/>
                <a:cs typeface="+mn-cs"/>
              </a:rPr>
            </a:br>
            <a:endParaRPr kumimoji="0" lang="en-US" sz="1600" b="0" i="0" u="none" strike="noStrike" kern="1200" cap="none" spc="0" normalizeH="0" baseline="0" noProof="0" dirty="0">
              <a:ln>
                <a:noFill/>
              </a:ln>
              <a:solidFill>
                <a:sysClr val="windowText" lastClr="000000"/>
              </a:solidFill>
              <a:effectLst/>
              <a:uLnTx/>
              <a:uFillTx/>
              <a:latin typeface="+mj-lt"/>
              <a:ea typeface="+mn-ea"/>
              <a:cs typeface="+mn-cs"/>
            </a:endParaRP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mj-lt"/>
                <a:ea typeface="+mn-ea"/>
                <a:cs typeface="+mn-cs"/>
              </a:rPr>
              <a:t>Completes tasks proactively that reduce the risk related to an active/potential hazard (e.g. eliminates a safety hazard or training/communication of safety requirements)</a:t>
            </a:r>
            <a:br>
              <a:rPr kumimoji="0" lang="en-US" sz="1600" b="0" i="0" u="none" strike="noStrike" kern="1200" cap="none" spc="0" normalizeH="0" baseline="0" noProof="0" dirty="0">
                <a:ln>
                  <a:noFill/>
                </a:ln>
                <a:solidFill>
                  <a:sysClr val="windowText" lastClr="000000"/>
                </a:solidFill>
                <a:effectLst/>
                <a:uLnTx/>
                <a:uFillTx/>
                <a:latin typeface="+mj-lt"/>
                <a:ea typeface="+mn-ea"/>
                <a:cs typeface="+mn-cs"/>
              </a:rPr>
            </a:br>
            <a:endParaRPr kumimoji="0" lang="en-US" sz="1600" b="0" i="0" u="none" strike="noStrike" kern="1200" cap="none" spc="0" normalizeH="0" baseline="0" noProof="0" dirty="0">
              <a:ln>
                <a:noFill/>
              </a:ln>
              <a:solidFill>
                <a:sysClr val="windowText" lastClr="000000"/>
              </a:solidFill>
              <a:effectLst/>
              <a:uLnTx/>
              <a:uFillTx/>
              <a:latin typeface="+mj-lt"/>
              <a:ea typeface="+mn-ea"/>
              <a:cs typeface="+mn-cs"/>
            </a:endParaRPr>
          </a:p>
          <a:p>
            <a:pPr marL="22860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mj-lt"/>
                <a:ea typeface="+mn-ea"/>
                <a:cs typeface="+mn-cs"/>
              </a:rPr>
              <a:t>Active Safety Committee representation – full year of 90%+ participation</a:t>
            </a:r>
          </a:p>
        </p:txBody>
      </p:sp>
      <p:pic>
        <p:nvPicPr>
          <p:cNvPr id="8" name="Picture 7"/>
          <p:cNvPicPr>
            <a:picLocks noChangeAspect="1"/>
          </p:cNvPicPr>
          <p:nvPr/>
        </p:nvPicPr>
        <p:blipFill rotWithShape="1">
          <a:blip r:embed="rId2"/>
          <a:srcRect l="1764"/>
          <a:stretch/>
        </p:blipFill>
        <p:spPr>
          <a:xfrm>
            <a:off x="8605225" y="1598593"/>
            <a:ext cx="3275885" cy="4171687"/>
          </a:xfrm>
          <a:prstGeom prst="rect">
            <a:avLst/>
          </a:prstGeom>
          <a:ln>
            <a:noFill/>
          </a:ln>
          <a:effectLst>
            <a:softEdge rad="112500"/>
          </a:effectLst>
        </p:spPr>
      </p:pic>
    </p:spTree>
    <p:extLst>
      <p:ext uri="{BB962C8B-B14F-4D97-AF65-F5344CB8AC3E}">
        <p14:creationId xmlns:p14="http://schemas.microsoft.com/office/powerpoint/2010/main" val="2889629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9260D25-0DC0-3441-93FB-DDF82EC59F96}" type="slidenum">
              <a:rPr lang="en-US" smtClean="0">
                <a:solidFill>
                  <a:srgbClr val="5B7F95"/>
                </a:solidFill>
              </a:rPr>
              <a:pPr/>
              <a:t>7</a:t>
            </a:fld>
            <a:endParaRPr lang="en-US">
              <a:solidFill>
                <a:srgbClr val="5B7F95"/>
              </a:solidFill>
            </a:endParaRPr>
          </a:p>
        </p:txBody>
      </p:sp>
      <p:sp>
        <p:nvSpPr>
          <p:cNvPr id="3" name="Text Placeholder 2"/>
          <p:cNvSpPr txBox="1">
            <a:spLocks/>
          </p:cNvSpPr>
          <p:nvPr/>
        </p:nvSpPr>
        <p:spPr>
          <a:xfrm>
            <a:off x="41687" y="153255"/>
            <a:ext cx="3727404" cy="492263"/>
          </a:xfrm>
          <a:prstGeom prst="rect">
            <a:avLst/>
          </a:prstGeom>
        </p:spPr>
        <p:txBody>
          <a:bodyPr/>
          <a:lstStyle>
            <a:lvl1pPr marL="342900" indent="-342900" algn="l" defTabSz="457200" rtl="0" eaLnBrk="1" latinLnBrk="0" hangingPunct="1">
              <a:spcBef>
                <a:spcPct val="20000"/>
              </a:spcBef>
              <a:buFont typeface="Arial"/>
              <a:buChar char="•"/>
              <a:defRPr sz="2400" b="0" kern="1200">
                <a:solidFill>
                  <a:schemeClr val="accent6">
                    <a:lumMod val="90000"/>
                    <a:lumOff val="10000"/>
                  </a:schemeClr>
                </a:solidFill>
                <a:latin typeface="+mj-lt"/>
                <a:ea typeface="+mn-ea"/>
                <a:cs typeface="+mn-cs"/>
              </a:defRPr>
            </a:lvl1pPr>
            <a:lvl2pPr marL="742950" indent="-285750" algn="l" defTabSz="457200" rtl="0" eaLnBrk="1" latinLnBrk="0" hangingPunct="1">
              <a:spcBef>
                <a:spcPct val="20000"/>
              </a:spcBef>
              <a:buFont typeface="Arial"/>
              <a:buChar char="–"/>
              <a:defRPr sz="2000" kern="1200">
                <a:solidFill>
                  <a:schemeClr val="accent6">
                    <a:lumMod val="90000"/>
                    <a:lumOff val="10000"/>
                  </a:schemeClr>
                </a:solidFill>
                <a:latin typeface="Calibri Light"/>
                <a:ea typeface="+mn-ea"/>
                <a:cs typeface="+mn-cs"/>
              </a:defRPr>
            </a:lvl2pPr>
            <a:lvl3pPr marL="1143000" indent="-228600" algn="l" defTabSz="457200" rtl="0" eaLnBrk="1" latinLnBrk="0" hangingPunct="1">
              <a:spcBef>
                <a:spcPct val="20000"/>
              </a:spcBef>
              <a:buFont typeface="Arial"/>
              <a:buChar char="•"/>
              <a:defRPr sz="1800" kern="1200">
                <a:solidFill>
                  <a:schemeClr val="accent6">
                    <a:lumMod val="90000"/>
                    <a:lumOff val="10000"/>
                  </a:schemeClr>
                </a:solidFill>
                <a:latin typeface="Calibri Light"/>
                <a:ea typeface="+mn-ea"/>
                <a:cs typeface="+mn-cs"/>
              </a:defRPr>
            </a:lvl3pPr>
            <a:lvl4pPr marL="1600200" indent="-228600" algn="l" defTabSz="457200" rtl="0" eaLnBrk="1" latinLnBrk="0" hangingPunct="1">
              <a:spcBef>
                <a:spcPct val="20000"/>
              </a:spcBef>
              <a:buFont typeface="Arial"/>
              <a:buChar char="–"/>
              <a:defRPr sz="1600" kern="1200">
                <a:solidFill>
                  <a:schemeClr val="accent6">
                    <a:lumMod val="90000"/>
                    <a:lumOff val="10000"/>
                  </a:schemeClr>
                </a:solidFill>
                <a:latin typeface="Calibri Light"/>
                <a:ea typeface="+mn-ea"/>
                <a:cs typeface="+mn-cs"/>
              </a:defRPr>
            </a:lvl4pPr>
            <a:lvl5pPr marL="2057400" indent="-228600" algn="l" defTabSz="457200" rtl="0" eaLnBrk="1" latinLnBrk="0" hangingPunct="1">
              <a:spcBef>
                <a:spcPct val="20000"/>
              </a:spcBef>
              <a:buFont typeface="Arial"/>
              <a:buChar char="»"/>
              <a:defRPr sz="1400" kern="1200">
                <a:solidFill>
                  <a:schemeClr val="accent6">
                    <a:lumMod val="90000"/>
                    <a:lumOff val="10000"/>
                  </a:schemeClr>
                </a:solidFill>
                <a:latin typeface="Calibri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b="1" dirty="0">
                <a:ln w="0"/>
                <a:solidFill>
                  <a:prstClr val="black"/>
                </a:solidFill>
                <a:effectLst>
                  <a:outerShdw blurRad="38100" dist="19050" dir="2700000" algn="tl" rotWithShape="0">
                    <a:prstClr val="black">
                      <a:alpha val="40000"/>
                    </a:prstClr>
                  </a:outerShdw>
                </a:effectLst>
                <a:cs typeface="Calibri" panose="020F0502020204030204" pitchFamily="34" charset="0"/>
              </a:rPr>
              <a:t>Value: Customer First</a:t>
            </a:r>
          </a:p>
        </p:txBody>
      </p:sp>
      <p:sp>
        <p:nvSpPr>
          <p:cNvPr id="4" name="Subtitle 3"/>
          <p:cNvSpPr txBox="1">
            <a:spLocks/>
          </p:cNvSpPr>
          <p:nvPr/>
        </p:nvSpPr>
        <p:spPr>
          <a:xfrm>
            <a:off x="69956" y="1313544"/>
            <a:ext cx="8384497" cy="808614"/>
          </a:xfrm>
          <a:prstGeom prst="rect">
            <a:avLst/>
          </a:prstGeom>
        </p:spPr>
        <p:txBody>
          <a:bodyPr/>
          <a:lstStyle>
            <a:lvl1pPr marL="342900" indent="-342900" algn="l" defTabSz="457200" rtl="0" eaLnBrk="1" latinLnBrk="0" hangingPunct="1">
              <a:spcBef>
                <a:spcPct val="20000"/>
              </a:spcBef>
              <a:buFont typeface="Arial"/>
              <a:buChar char="•"/>
              <a:defRPr sz="2400" b="0" kern="1200">
                <a:solidFill>
                  <a:schemeClr val="accent6">
                    <a:lumMod val="90000"/>
                    <a:lumOff val="10000"/>
                  </a:schemeClr>
                </a:solidFill>
                <a:latin typeface="+mj-lt"/>
                <a:ea typeface="+mn-ea"/>
                <a:cs typeface="+mn-cs"/>
              </a:defRPr>
            </a:lvl1pPr>
            <a:lvl2pPr marL="742950" indent="-285750" algn="l" defTabSz="457200" rtl="0" eaLnBrk="1" latinLnBrk="0" hangingPunct="1">
              <a:spcBef>
                <a:spcPct val="20000"/>
              </a:spcBef>
              <a:buFont typeface="Arial"/>
              <a:buChar char="–"/>
              <a:defRPr sz="2000" kern="1200">
                <a:solidFill>
                  <a:schemeClr val="accent6">
                    <a:lumMod val="90000"/>
                    <a:lumOff val="10000"/>
                  </a:schemeClr>
                </a:solidFill>
                <a:latin typeface="Calibri Light"/>
                <a:ea typeface="+mn-ea"/>
                <a:cs typeface="+mn-cs"/>
              </a:defRPr>
            </a:lvl2pPr>
            <a:lvl3pPr marL="1143000" indent="-228600" algn="l" defTabSz="457200" rtl="0" eaLnBrk="1" latinLnBrk="0" hangingPunct="1">
              <a:spcBef>
                <a:spcPct val="20000"/>
              </a:spcBef>
              <a:buFont typeface="Arial"/>
              <a:buChar char="•"/>
              <a:defRPr sz="1800" kern="1200">
                <a:solidFill>
                  <a:schemeClr val="accent6">
                    <a:lumMod val="90000"/>
                    <a:lumOff val="10000"/>
                  </a:schemeClr>
                </a:solidFill>
                <a:latin typeface="Calibri Light"/>
                <a:ea typeface="+mn-ea"/>
                <a:cs typeface="+mn-cs"/>
              </a:defRPr>
            </a:lvl3pPr>
            <a:lvl4pPr marL="1600200" indent="-228600" algn="l" defTabSz="457200" rtl="0" eaLnBrk="1" latinLnBrk="0" hangingPunct="1">
              <a:spcBef>
                <a:spcPct val="20000"/>
              </a:spcBef>
              <a:buFont typeface="Arial"/>
              <a:buChar char="–"/>
              <a:defRPr sz="1600" kern="1200">
                <a:solidFill>
                  <a:schemeClr val="accent6">
                    <a:lumMod val="90000"/>
                    <a:lumOff val="10000"/>
                  </a:schemeClr>
                </a:solidFill>
                <a:latin typeface="Calibri Light"/>
                <a:ea typeface="+mn-ea"/>
                <a:cs typeface="+mn-cs"/>
              </a:defRPr>
            </a:lvl4pPr>
            <a:lvl5pPr marL="2057400" indent="-228600" algn="l" defTabSz="457200" rtl="0" eaLnBrk="1" latinLnBrk="0" hangingPunct="1">
              <a:spcBef>
                <a:spcPct val="20000"/>
              </a:spcBef>
              <a:buFont typeface="Arial"/>
              <a:buChar char="»"/>
              <a:defRPr sz="1400" kern="1200">
                <a:solidFill>
                  <a:schemeClr val="accent6">
                    <a:lumMod val="90000"/>
                    <a:lumOff val="10000"/>
                  </a:schemeClr>
                </a:solidFill>
                <a:latin typeface="Calibri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600" b="1" dirty="0">
                <a:solidFill>
                  <a:schemeClr val="tx1">
                    <a:lumMod val="50000"/>
                  </a:schemeClr>
                </a:solidFill>
                <a:cs typeface="Calibri" panose="020F0502020204030204" pitchFamily="34" charset="0"/>
              </a:rPr>
              <a:t>Presented for: Outstanding customer service resulting in significant client satisfaction</a:t>
            </a:r>
            <a:r>
              <a:rPr lang="en-US" sz="1600" dirty="0">
                <a:solidFill>
                  <a:schemeClr val="tx1">
                    <a:lumMod val="50000"/>
                  </a:schemeClr>
                </a:solidFill>
                <a:cs typeface="Calibri" panose="020F0502020204030204" pitchFamily="34" charset="0"/>
              </a:rPr>
              <a:t> </a:t>
            </a:r>
            <a:r>
              <a:rPr lang="en-US" sz="1600" b="1" dirty="0">
                <a:solidFill>
                  <a:schemeClr val="tx1">
                    <a:lumMod val="50000"/>
                  </a:schemeClr>
                </a:solidFill>
                <a:cs typeface="Calibri" panose="020F0502020204030204" pitchFamily="34" charset="0"/>
              </a:rPr>
              <a:t>either on a consistent basis, a one-off event, or in a crisis situation</a:t>
            </a:r>
          </a:p>
        </p:txBody>
      </p:sp>
      <p:sp>
        <p:nvSpPr>
          <p:cNvPr id="5" name="TextBox 4"/>
          <p:cNvSpPr txBox="1"/>
          <p:nvPr/>
        </p:nvSpPr>
        <p:spPr>
          <a:xfrm>
            <a:off x="3332293" y="200880"/>
            <a:ext cx="7649624" cy="523220"/>
          </a:xfrm>
          <a:prstGeom prst="rect">
            <a:avLst/>
          </a:prstGeom>
          <a:noFill/>
          <a:ln>
            <a:noFill/>
          </a:ln>
        </p:spPr>
        <p:txBody>
          <a:bodyPr wrap="square" rtlCol="0">
            <a:spAutoFit/>
            <a:scene3d>
              <a:camera prst="orthographicFront"/>
              <a:lightRig rig="soft" dir="t">
                <a:rot lat="0" lon="0" rev="15600000"/>
              </a:lightRig>
            </a:scene3d>
            <a:sp3d extrusionH="57150" prstMaterial="softEdge">
              <a:bevelT w="25400" h="38100"/>
            </a:sp3d>
          </a:bodyPr>
          <a:lstStyle/>
          <a:p>
            <a:r>
              <a:rPr lang="en-US" sz="1400" b="1" dirty="0">
                <a:ln/>
                <a:solidFill>
                  <a:schemeClr val="bg2">
                    <a:lumMod val="10000"/>
                  </a:schemeClr>
                </a:solidFill>
                <a:latin typeface="+mj-lt"/>
              </a:rPr>
              <a:t>We are dedicated to our customer’s success. Every interaction with our customers is an opportunity to provide 5-star service. </a:t>
            </a:r>
          </a:p>
        </p:txBody>
      </p:sp>
      <p:sp>
        <p:nvSpPr>
          <p:cNvPr id="8" name="Text Placeholder 13"/>
          <p:cNvSpPr txBox="1">
            <a:spLocks/>
          </p:cNvSpPr>
          <p:nvPr/>
        </p:nvSpPr>
        <p:spPr>
          <a:xfrm>
            <a:off x="69956" y="2305467"/>
            <a:ext cx="7912899" cy="3084667"/>
          </a:xfrm>
          <a:prstGeom prst="rect">
            <a:avLst/>
          </a:prstGeom>
        </p:spPr>
        <p:txBody>
          <a:bodyPr>
            <a:normAutofit/>
          </a:bodyPr>
          <a:lstStyle>
            <a:lvl1pPr marL="342900" indent="-342900" algn="l" defTabSz="457200" rtl="0" eaLnBrk="1" latinLnBrk="0" hangingPunct="1">
              <a:spcBef>
                <a:spcPct val="20000"/>
              </a:spcBef>
              <a:buFont typeface="Arial"/>
              <a:buChar char="•"/>
              <a:defRPr sz="2400" b="0" kern="1200">
                <a:solidFill>
                  <a:schemeClr val="accent6">
                    <a:lumMod val="90000"/>
                    <a:lumOff val="10000"/>
                  </a:schemeClr>
                </a:solidFill>
                <a:latin typeface="+mj-lt"/>
                <a:ea typeface="+mn-ea"/>
                <a:cs typeface="+mn-cs"/>
              </a:defRPr>
            </a:lvl1pPr>
            <a:lvl2pPr marL="742950" indent="-285750" algn="l" defTabSz="457200" rtl="0" eaLnBrk="1" latinLnBrk="0" hangingPunct="1">
              <a:spcBef>
                <a:spcPct val="20000"/>
              </a:spcBef>
              <a:buFont typeface="Arial"/>
              <a:buChar char="–"/>
              <a:defRPr sz="2000" kern="1200">
                <a:solidFill>
                  <a:schemeClr val="accent6">
                    <a:lumMod val="90000"/>
                    <a:lumOff val="10000"/>
                  </a:schemeClr>
                </a:solidFill>
                <a:latin typeface="Calibri Light"/>
                <a:ea typeface="+mn-ea"/>
                <a:cs typeface="+mn-cs"/>
              </a:defRPr>
            </a:lvl2pPr>
            <a:lvl3pPr marL="1143000" indent="-228600" algn="l" defTabSz="457200" rtl="0" eaLnBrk="1" latinLnBrk="0" hangingPunct="1">
              <a:spcBef>
                <a:spcPct val="20000"/>
              </a:spcBef>
              <a:buFont typeface="Arial"/>
              <a:buChar char="•"/>
              <a:defRPr sz="1800" kern="1200">
                <a:solidFill>
                  <a:schemeClr val="accent6">
                    <a:lumMod val="90000"/>
                    <a:lumOff val="10000"/>
                  </a:schemeClr>
                </a:solidFill>
                <a:latin typeface="Calibri Light"/>
                <a:ea typeface="+mn-ea"/>
                <a:cs typeface="+mn-cs"/>
              </a:defRPr>
            </a:lvl3pPr>
            <a:lvl4pPr marL="1600200" indent="-228600" algn="l" defTabSz="457200" rtl="0" eaLnBrk="1" latinLnBrk="0" hangingPunct="1">
              <a:spcBef>
                <a:spcPct val="20000"/>
              </a:spcBef>
              <a:buFont typeface="Arial"/>
              <a:buChar char="–"/>
              <a:defRPr sz="1600" kern="1200">
                <a:solidFill>
                  <a:schemeClr val="accent6">
                    <a:lumMod val="90000"/>
                    <a:lumOff val="10000"/>
                  </a:schemeClr>
                </a:solidFill>
                <a:latin typeface="Calibri Light"/>
                <a:ea typeface="+mn-ea"/>
                <a:cs typeface="+mn-cs"/>
              </a:defRPr>
            </a:lvl4pPr>
            <a:lvl5pPr marL="2057400" indent="-228600" algn="l" defTabSz="457200" rtl="0" eaLnBrk="1" latinLnBrk="0" hangingPunct="1">
              <a:spcBef>
                <a:spcPct val="20000"/>
              </a:spcBef>
              <a:buFont typeface="Arial"/>
              <a:buChar char="»"/>
              <a:defRPr sz="1400" kern="1200">
                <a:solidFill>
                  <a:schemeClr val="accent6">
                    <a:lumMod val="90000"/>
                    <a:lumOff val="10000"/>
                  </a:schemeClr>
                </a:solidFill>
                <a:latin typeface="Calibri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600" u="sng" dirty="0">
                <a:solidFill>
                  <a:schemeClr val="tx1">
                    <a:lumMod val="50000"/>
                  </a:schemeClr>
                </a:solidFill>
                <a:cs typeface="Calibri" panose="020F0502020204030204" pitchFamily="34" charset="0"/>
              </a:rPr>
              <a:t>Guidelines:</a:t>
            </a:r>
          </a:p>
          <a:p>
            <a:r>
              <a:rPr lang="en-US" sz="1600" dirty="0">
                <a:solidFill>
                  <a:schemeClr val="tx1">
                    <a:lumMod val="50000"/>
                  </a:schemeClr>
                </a:solidFill>
                <a:cs typeface="Calibri" panose="020F0502020204030204" pitchFamily="34" charset="0"/>
              </a:rPr>
              <a:t>Increases customer satisfaction through superior technical support, field service, sales process, customer service, product quality, account management, and/or training</a:t>
            </a:r>
            <a:br>
              <a:rPr lang="en-US" sz="1600" dirty="0">
                <a:solidFill>
                  <a:schemeClr val="tx1">
                    <a:lumMod val="50000"/>
                  </a:schemeClr>
                </a:solidFill>
                <a:cs typeface="Calibri" panose="020F0502020204030204" pitchFamily="34" charset="0"/>
              </a:rPr>
            </a:br>
            <a:endParaRPr lang="en-US" sz="1600" dirty="0">
              <a:solidFill>
                <a:schemeClr val="tx1">
                  <a:lumMod val="50000"/>
                </a:schemeClr>
              </a:solidFill>
              <a:cs typeface="Calibri" panose="020F0502020204030204" pitchFamily="34" charset="0"/>
            </a:endParaRPr>
          </a:p>
          <a:p>
            <a:r>
              <a:rPr lang="en-US" sz="1600" dirty="0">
                <a:solidFill>
                  <a:schemeClr val="tx1">
                    <a:lumMod val="50000"/>
                  </a:schemeClr>
                </a:solidFill>
                <a:cs typeface="Calibri" panose="020F0502020204030204" pitchFamily="34" charset="0"/>
              </a:rPr>
              <a:t>Displays an exemplary level of service, often beyond the call of duty, in resolving a client issue or situation</a:t>
            </a:r>
            <a:br>
              <a:rPr lang="en-US" sz="1600" dirty="0">
                <a:solidFill>
                  <a:schemeClr val="tx1">
                    <a:lumMod val="50000"/>
                  </a:schemeClr>
                </a:solidFill>
                <a:cs typeface="Calibri" panose="020F0502020204030204" pitchFamily="34" charset="0"/>
              </a:rPr>
            </a:br>
            <a:endParaRPr lang="en-US" sz="1600" dirty="0">
              <a:solidFill>
                <a:schemeClr val="tx1">
                  <a:lumMod val="50000"/>
                </a:schemeClr>
              </a:solidFill>
              <a:cs typeface="Calibri" panose="020F0502020204030204" pitchFamily="34" charset="0"/>
            </a:endParaRPr>
          </a:p>
          <a:p>
            <a:r>
              <a:rPr lang="en-US" sz="1600" dirty="0">
                <a:solidFill>
                  <a:schemeClr val="tx1">
                    <a:lumMod val="50000"/>
                  </a:schemeClr>
                </a:solidFill>
                <a:cs typeface="Calibri" panose="020F0502020204030204" pitchFamily="34" charset="0"/>
              </a:rPr>
              <a:t>Maintains a consistently superior level of timeliness, product quality, and service delivery to clients over a period of time</a:t>
            </a:r>
          </a:p>
        </p:txBody>
      </p:sp>
      <p:pic>
        <p:nvPicPr>
          <p:cNvPr id="9" name="Picture Placeholder 10" descr="GettyImages-619738582-e.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416473" y="2024991"/>
            <a:ext cx="3775527" cy="3645617"/>
          </a:xfrm>
          <a:prstGeom prst="rect">
            <a:avLst/>
          </a:prstGeom>
        </p:spPr>
      </p:pic>
    </p:spTree>
    <p:extLst>
      <p:ext uri="{BB962C8B-B14F-4D97-AF65-F5344CB8AC3E}">
        <p14:creationId xmlns:p14="http://schemas.microsoft.com/office/powerpoint/2010/main" val="2363458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9260D25-0DC0-3441-93FB-DDF82EC59F96}" type="slidenum">
              <a:rPr lang="en-US" smtClean="0">
                <a:solidFill>
                  <a:srgbClr val="5B7F95"/>
                </a:solidFill>
              </a:rPr>
              <a:pPr/>
              <a:t>8</a:t>
            </a:fld>
            <a:endParaRPr lang="en-US">
              <a:solidFill>
                <a:srgbClr val="5B7F95"/>
              </a:solidFill>
            </a:endParaRPr>
          </a:p>
        </p:txBody>
      </p:sp>
      <p:sp>
        <p:nvSpPr>
          <p:cNvPr id="3" name="Text Placeholder 2"/>
          <p:cNvSpPr txBox="1">
            <a:spLocks/>
          </p:cNvSpPr>
          <p:nvPr/>
        </p:nvSpPr>
        <p:spPr>
          <a:xfrm>
            <a:off x="76521" y="243190"/>
            <a:ext cx="3342954" cy="4916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667" b="0" kern="1200">
                <a:solidFill>
                  <a:schemeClr val="tx1"/>
                </a:solidFill>
                <a:latin typeface="Calibri Light"/>
                <a:ea typeface="+mn-ea"/>
                <a:cs typeface="Calibri Light"/>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w="0"/>
                <a:solidFill>
                  <a:sysClr val="windowText" lastClr="000000"/>
                </a:solidFill>
                <a:effectLst>
                  <a:outerShdw blurRad="38100" dist="19050" dir="2700000" algn="tl" rotWithShape="0">
                    <a:sysClr val="windowText" lastClr="000000">
                      <a:alpha val="40000"/>
                    </a:sysClr>
                  </a:outerShdw>
                </a:effectLst>
                <a:uLnTx/>
                <a:uFillTx/>
                <a:latin typeface="+mj-lt"/>
                <a:cs typeface="Calibri" panose="020F0502020204030204" pitchFamily="34" charset="0"/>
              </a:rPr>
              <a:t>Value: Accountability</a:t>
            </a:r>
          </a:p>
        </p:txBody>
      </p:sp>
      <p:sp>
        <p:nvSpPr>
          <p:cNvPr id="4" name="Subtitle 3"/>
          <p:cNvSpPr txBox="1">
            <a:spLocks/>
          </p:cNvSpPr>
          <p:nvPr/>
        </p:nvSpPr>
        <p:spPr>
          <a:xfrm>
            <a:off x="76521" y="1223150"/>
            <a:ext cx="11053442" cy="46328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667" b="1" i="0" kern="1200">
                <a:solidFill>
                  <a:schemeClr val="tx1"/>
                </a:solidFill>
                <a:latin typeface="Arial"/>
                <a:ea typeface="+mn-ea"/>
                <a:cs typeface="Arial"/>
              </a:defRPr>
            </a:lvl1pPr>
            <a:lvl2pPr marL="609189"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1218378"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827566"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2436755"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3045944"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3655133"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4264321"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487351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chemeClr val="bg2">
                    <a:lumMod val="10000"/>
                  </a:schemeClr>
                </a:solidFill>
                <a:effectLst/>
                <a:uLnTx/>
                <a:uFillTx/>
                <a:latin typeface="+mj-lt"/>
                <a:cs typeface="Calibri" panose="020F0502020204030204" pitchFamily="34" charset="0"/>
              </a:rPr>
              <a:t>Presented for: Creating a culture of accountability </a:t>
            </a:r>
            <a:r>
              <a:rPr lang="en-US" sz="1600" dirty="0">
                <a:solidFill>
                  <a:schemeClr val="bg2">
                    <a:lumMod val="10000"/>
                  </a:schemeClr>
                </a:solidFill>
                <a:latin typeface="+mj-lt"/>
                <a:cs typeface="Calibri" panose="020F0502020204030204" pitchFamily="34" charset="0"/>
              </a:rPr>
              <a:t>in the spirit of continuous improvement</a:t>
            </a:r>
            <a:r>
              <a:rPr kumimoji="0" lang="en-US" sz="1600" b="1" i="0" u="none" strike="noStrike" kern="1200" cap="none" spc="0" normalizeH="0" baseline="0" noProof="0" dirty="0">
                <a:ln>
                  <a:noFill/>
                </a:ln>
                <a:solidFill>
                  <a:schemeClr val="bg2">
                    <a:lumMod val="10000"/>
                  </a:schemeClr>
                </a:solidFill>
                <a:effectLst/>
                <a:uLnTx/>
                <a:uFillTx/>
                <a:latin typeface="+mj-lt"/>
                <a:cs typeface="Calibri" panose="020F0502020204030204" pitchFamily="34" charset="0"/>
              </a:rPr>
              <a:t> </a:t>
            </a:r>
          </a:p>
        </p:txBody>
      </p:sp>
      <p:sp>
        <p:nvSpPr>
          <p:cNvPr id="5" name="TextBox 4"/>
          <p:cNvSpPr txBox="1"/>
          <p:nvPr/>
        </p:nvSpPr>
        <p:spPr>
          <a:xfrm>
            <a:off x="3331769" y="259511"/>
            <a:ext cx="8860231" cy="52322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1400" b="1" dirty="0">
                <a:ln/>
                <a:solidFill>
                  <a:schemeClr val="bg2">
                    <a:lumMod val="10000"/>
                  </a:schemeClr>
                </a:solidFill>
                <a:latin typeface="Calibri" panose="020F0502020204030204"/>
              </a:rPr>
              <a:t>We make commitments, accept responsibility for outcomes, are transparent in results, and expect that same from our teams, stakeholders, and vendor partners.</a:t>
            </a:r>
          </a:p>
        </p:txBody>
      </p:sp>
      <p:sp>
        <p:nvSpPr>
          <p:cNvPr id="7" name="Content Placeholder 2"/>
          <p:cNvSpPr txBox="1">
            <a:spLocks/>
          </p:cNvSpPr>
          <p:nvPr/>
        </p:nvSpPr>
        <p:spPr>
          <a:xfrm>
            <a:off x="76521" y="1973207"/>
            <a:ext cx="7624442" cy="3790346"/>
          </a:xfrm>
          <a:prstGeom prst="rect">
            <a:avLst/>
          </a:prstGeom>
        </p:spPr>
        <p:txBody>
          <a:bodyPr>
            <a:noAutofit/>
          </a:bodyPr>
          <a:lstStyle>
            <a:lvl1pPr marL="342900" indent="-342900" algn="l" defTabSz="457200" rtl="0" eaLnBrk="1" latinLnBrk="0" hangingPunct="1">
              <a:spcBef>
                <a:spcPct val="20000"/>
              </a:spcBef>
              <a:buFont typeface="Arial"/>
              <a:buChar char="•"/>
              <a:defRPr sz="2400" b="0" kern="1200">
                <a:solidFill>
                  <a:schemeClr val="accent6">
                    <a:lumMod val="90000"/>
                    <a:lumOff val="10000"/>
                  </a:schemeClr>
                </a:solidFill>
                <a:latin typeface="+mj-lt"/>
                <a:ea typeface="+mn-ea"/>
                <a:cs typeface="+mn-cs"/>
              </a:defRPr>
            </a:lvl1pPr>
            <a:lvl2pPr marL="742950" indent="-285750" algn="l" defTabSz="457200" rtl="0" eaLnBrk="1" latinLnBrk="0" hangingPunct="1">
              <a:spcBef>
                <a:spcPct val="20000"/>
              </a:spcBef>
              <a:buFont typeface="Arial"/>
              <a:buChar char="–"/>
              <a:defRPr sz="2000" kern="1200">
                <a:solidFill>
                  <a:schemeClr val="accent6">
                    <a:lumMod val="90000"/>
                    <a:lumOff val="10000"/>
                  </a:schemeClr>
                </a:solidFill>
                <a:latin typeface="Calibri Light"/>
                <a:ea typeface="+mn-ea"/>
                <a:cs typeface="+mn-cs"/>
              </a:defRPr>
            </a:lvl2pPr>
            <a:lvl3pPr marL="1143000" indent="-228600" algn="l" defTabSz="457200" rtl="0" eaLnBrk="1" latinLnBrk="0" hangingPunct="1">
              <a:spcBef>
                <a:spcPct val="20000"/>
              </a:spcBef>
              <a:buFont typeface="Arial"/>
              <a:buChar char="•"/>
              <a:defRPr sz="1800" kern="1200">
                <a:solidFill>
                  <a:schemeClr val="accent6">
                    <a:lumMod val="90000"/>
                    <a:lumOff val="10000"/>
                  </a:schemeClr>
                </a:solidFill>
                <a:latin typeface="Calibri Light"/>
                <a:ea typeface="+mn-ea"/>
                <a:cs typeface="+mn-cs"/>
              </a:defRPr>
            </a:lvl3pPr>
            <a:lvl4pPr marL="1600200" indent="-228600" algn="l" defTabSz="457200" rtl="0" eaLnBrk="1" latinLnBrk="0" hangingPunct="1">
              <a:spcBef>
                <a:spcPct val="20000"/>
              </a:spcBef>
              <a:buFont typeface="Arial"/>
              <a:buChar char="–"/>
              <a:defRPr sz="1600" kern="1200">
                <a:solidFill>
                  <a:schemeClr val="accent6">
                    <a:lumMod val="90000"/>
                    <a:lumOff val="10000"/>
                  </a:schemeClr>
                </a:solidFill>
                <a:latin typeface="Calibri Light"/>
                <a:ea typeface="+mn-ea"/>
                <a:cs typeface="+mn-cs"/>
              </a:defRPr>
            </a:lvl4pPr>
            <a:lvl5pPr marL="2057400" indent="-228600" algn="l" defTabSz="457200" rtl="0" eaLnBrk="1" latinLnBrk="0" hangingPunct="1">
              <a:spcBef>
                <a:spcPct val="20000"/>
              </a:spcBef>
              <a:buFont typeface="Arial"/>
              <a:buChar char="»"/>
              <a:defRPr sz="1400" kern="1200">
                <a:solidFill>
                  <a:schemeClr val="accent6">
                    <a:lumMod val="90000"/>
                    <a:lumOff val="10000"/>
                  </a:schemeClr>
                </a:solidFill>
                <a:latin typeface="Calibri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600" u="sng" dirty="0">
                <a:solidFill>
                  <a:schemeClr val="bg2">
                    <a:lumMod val="10000"/>
                  </a:schemeClr>
                </a:solidFill>
              </a:rPr>
              <a:t>Guidelines:</a:t>
            </a:r>
            <a:endParaRPr lang="en-US" sz="1600" b="1" u="sng" dirty="0">
              <a:solidFill>
                <a:schemeClr val="bg2">
                  <a:lumMod val="10000"/>
                </a:schemeClr>
              </a:solidFill>
            </a:endParaRPr>
          </a:p>
          <a:p>
            <a:r>
              <a:rPr lang="en-US" sz="1600" dirty="0">
                <a:solidFill>
                  <a:schemeClr val="bg2">
                    <a:lumMod val="10000"/>
                  </a:schemeClr>
                </a:solidFill>
                <a:cs typeface="Calibri" panose="020F0502020204030204" pitchFamily="34" charset="0"/>
              </a:rPr>
              <a:t>Fosters positive communication and coaching ensuring employees and stakeholders know how they are doing and where they can improve </a:t>
            </a:r>
          </a:p>
          <a:p>
            <a:endParaRPr lang="en-US" sz="1600" dirty="0">
              <a:solidFill>
                <a:schemeClr val="bg2">
                  <a:lumMod val="10000"/>
                </a:schemeClr>
              </a:solidFill>
              <a:cs typeface="Calibri" panose="020F0502020204030204" pitchFamily="34" charset="0"/>
            </a:endParaRPr>
          </a:p>
          <a:p>
            <a:r>
              <a:rPr lang="en-US" sz="1600" dirty="0">
                <a:solidFill>
                  <a:schemeClr val="bg2">
                    <a:lumMod val="10000"/>
                  </a:schemeClr>
                </a:solidFill>
                <a:cs typeface="Calibri" panose="020F0502020204030204" pitchFamily="34" charset="0"/>
              </a:rPr>
              <a:t>Is a champion for employee growth and development finding creative ways to encourage and sustain on-going learning and performance at CPI</a:t>
            </a:r>
            <a:br>
              <a:rPr lang="en-US" sz="1600" dirty="0">
                <a:solidFill>
                  <a:schemeClr val="bg2">
                    <a:lumMod val="10000"/>
                  </a:schemeClr>
                </a:solidFill>
                <a:cs typeface="Calibri" panose="020F0502020204030204" pitchFamily="34" charset="0"/>
              </a:rPr>
            </a:br>
            <a:endParaRPr lang="en-US" sz="1600" dirty="0">
              <a:solidFill>
                <a:schemeClr val="bg2">
                  <a:lumMod val="10000"/>
                </a:schemeClr>
              </a:solidFill>
              <a:cs typeface="Calibri" panose="020F0502020204030204" pitchFamily="34" charset="0"/>
            </a:endParaRPr>
          </a:p>
          <a:p>
            <a:r>
              <a:rPr lang="en-US" sz="1600" dirty="0">
                <a:solidFill>
                  <a:schemeClr val="bg2">
                    <a:lumMod val="10000"/>
                  </a:schemeClr>
                </a:solidFill>
                <a:cs typeface="Calibri" panose="020F0502020204030204" pitchFamily="34" charset="0"/>
              </a:rPr>
              <a:t>Develops and implements improved ways to share results and progress towards goals</a:t>
            </a:r>
          </a:p>
          <a:p>
            <a:pPr marL="0" indent="0">
              <a:buNone/>
            </a:pPr>
            <a:endParaRPr lang="en-US" sz="1600" dirty="0">
              <a:solidFill>
                <a:schemeClr val="bg2">
                  <a:lumMod val="10000"/>
                </a:schemeClr>
              </a:solidFill>
              <a:cs typeface="Calibri" panose="020F0502020204030204" pitchFamily="34" charset="0"/>
            </a:endParaRPr>
          </a:p>
          <a:p>
            <a:r>
              <a:rPr lang="en-US" sz="1600" dirty="0">
                <a:solidFill>
                  <a:schemeClr val="bg2">
                    <a:lumMod val="10000"/>
                  </a:schemeClr>
                </a:solidFill>
                <a:cs typeface="Calibri" panose="020F0502020204030204" pitchFamily="34" charset="0"/>
              </a:rPr>
              <a:t>Accepts responsibility for behaviors and actions even when a mistake is made</a:t>
            </a:r>
          </a:p>
          <a:p>
            <a:endParaRPr lang="en-US" sz="2133" dirty="0">
              <a:solidFill>
                <a:srgbClr val="70AD47">
                  <a:lumMod val="90000"/>
                  <a:lumOff val="10000"/>
                </a:srgbClr>
              </a:solidFill>
              <a:latin typeface="Calibri Light" panose="020F0302020204030204"/>
            </a:endParaRPr>
          </a:p>
        </p:txBody>
      </p:sp>
      <p:pic>
        <p:nvPicPr>
          <p:cNvPr id="6" name="Picture 5"/>
          <p:cNvPicPr>
            <a:picLocks noChangeAspect="1"/>
          </p:cNvPicPr>
          <p:nvPr/>
        </p:nvPicPr>
        <p:blipFill>
          <a:blip r:embed="rId2"/>
          <a:stretch>
            <a:fillRect/>
          </a:stretch>
        </p:blipFill>
        <p:spPr>
          <a:xfrm>
            <a:off x="7815567" y="2468628"/>
            <a:ext cx="4376433" cy="2522012"/>
          </a:xfrm>
          <a:prstGeom prst="rect">
            <a:avLst/>
          </a:prstGeom>
        </p:spPr>
      </p:pic>
    </p:spTree>
    <p:extLst>
      <p:ext uri="{BB962C8B-B14F-4D97-AF65-F5344CB8AC3E}">
        <p14:creationId xmlns:p14="http://schemas.microsoft.com/office/powerpoint/2010/main" val="3545063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9260D25-0DC0-3441-93FB-DDF82EC59F96}" type="slidenum">
              <a:rPr lang="en-US" smtClean="0">
                <a:solidFill>
                  <a:srgbClr val="5B7F95"/>
                </a:solidFill>
              </a:rPr>
              <a:pPr/>
              <a:t>9</a:t>
            </a:fld>
            <a:endParaRPr lang="en-US">
              <a:solidFill>
                <a:srgbClr val="5B7F95"/>
              </a:solidFill>
            </a:endParaRPr>
          </a:p>
        </p:txBody>
      </p:sp>
      <p:sp>
        <p:nvSpPr>
          <p:cNvPr id="3" name="Slide Number Placeholder 2"/>
          <p:cNvSpPr txBox="1">
            <a:spLocks/>
          </p:cNvSpPr>
          <p:nvPr/>
        </p:nvSpPr>
        <p:spPr>
          <a:xfrm>
            <a:off x="0" y="6368289"/>
            <a:ext cx="12034707" cy="3720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3AE0FB-E366-7344-BEAE-B16616A76E41}" type="slidenum">
              <a:rPr lang="en-US" smtClean="0"/>
              <a:pPr/>
              <a:t>9</a:t>
            </a:fld>
            <a:endParaRPr lang="en-US"/>
          </a:p>
        </p:txBody>
      </p:sp>
      <p:sp>
        <p:nvSpPr>
          <p:cNvPr id="4" name="Text Placeholder 2"/>
          <p:cNvSpPr txBox="1">
            <a:spLocks/>
          </p:cNvSpPr>
          <p:nvPr/>
        </p:nvSpPr>
        <p:spPr>
          <a:xfrm>
            <a:off x="10143" y="215953"/>
            <a:ext cx="3679315" cy="500151"/>
          </a:xfrm>
          <a:prstGeom prst="rect">
            <a:avLst/>
          </a:prstGeom>
        </p:spPr>
        <p:txBody>
          <a:bodyPr/>
          <a:lstStyle>
            <a:lvl1pPr marL="342900" indent="-342900" algn="l" defTabSz="457200" rtl="0" eaLnBrk="1" latinLnBrk="0" hangingPunct="1">
              <a:spcBef>
                <a:spcPct val="20000"/>
              </a:spcBef>
              <a:buFont typeface="Arial"/>
              <a:buChar char="•"/>
              <a:defRPr sz="2400" b="0" kern="1200">
                <a:solidFill>
                  <a:schemeClr val="accent6">
                    <a:lumMod val="90000"/>
                    <a:lumOff val="10000"/>
                  </a:schemeClr>
                </a:solidFill>
                <a:latin typeface="+mj-lt"/>
                <a:ea typeface="+mn-ea"/>
                <a:cs typeface="+mn-cs"/>
              </a:defRPr>
            </a:lvl1pPr>
            <a:lvl2pPr marL="742950" indent="-285750" algn="l" defTabSz="457200" rtl="0" eaLnBrk="1" latinLnBrk="0" hangingPunct="1">
              <a:spcBef>
                <a:spcPct val="20000"/>
              </a:spcBef>
              <a:buFont typeface="Arial"/>
              <a:buChar char="–"/>
              <a:defRPr sz="2000" kern="1200">
                <a:solidFill>
                  <a:schemeClr val="accent6">
                    <a:lumMod val="90000"/>
                    <a:lumOff val="10000"/>
                  </a:schemeClr>
                </a:solidFill>
                <a:latin typeface="Calibri Light"/>
                <a:ea typeface="+mn-ea"/>
                <a:cs typeface="+mn-cs"/>
              </a:defRPr>
            </a:lvl2pPr>
            <a:lvl3pPr marL="1143000" indent="-228600" algn="l" defTabSz="457200" rtl="0" eaLnBrk="1" latinLnBrk="0" hangingPunct="1">
              <a:spcBef>
                <a:spcPct val="20000"/>
              </a:spcBef>
              <a:buFont typeface="Arial"/>
              <a:buChar char="•"/>
              <a:defRPr sz="1800" kern="1200">
                <a:solidFill>
                  <a:schemeClr val="accent6">
                    <a:lumMod val="90000"/>
                    <a:lumOff val="10000"/>
                  </a:schemeClr>
                </a:solidFill>
                <a:latin typeface="Calibri Light"/>
                <a:ea typeface="+mn-ea"/>
                <a:cs typeface="+mn-cs"/>
              </a:defRPr>
            </a:lvl3pPr>
            <a:lvl4pPr marL="1600200" indent="-228600" algn="l" defTabSz="457200" rtl="0" eaLnBrk="1" latinLnBrk="0" hangingPunct="1">
              <a:spcBef>
                <a:spcPct val="20000"/>
              </a:spcBef>
              <a:buFont typeface="Arial"/>
              <a:buChar char="–"/>
              <a:defRPr sz="1600" kern="1200">
                <a:solidFill>
                  <a:schemeClr val="accent6">
                    <a:lumMod val="90000"/>
                    <a:lumOff val="10000"/>
                  </a:schemeClr>
                </a:solidFill>
                <a:latin typeface="Calibri Light"/>
                <a:ea typeface="+mn-ea"/>
                <a:cs typeface="+mn-cs"/>
              </a:defRPr>
            </a:lvl4pPr>
            <a:lvl5pPr marL="2057400" indent="-228600" algn="l" defTabSz="457200" rtl="0" eaLnBrk="1" latinLnBrk="0" hangingPunct="1">
              <a:spcBef>
                <a:spcPct val="20000"/>
              </a:spcBef>
              <a:buFont typeface="Arial"/>
              <a:buChar char="»"/>
              <a:defRPr sz="1400" kern="1200">
                <a:solidFill>
                  <a:schemeClr val="accent6">
                    <a:lumMod val="90000"/>
                    <a:lumOff val="10000"/>
                  </a:schemeClr>
                </a:solidFill>
                <a:latin typeface="Calibri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ln w="0"/>
                <a:solidFill>
                  <a:schemeClr val="tx1">
                    <a:lumMod val="50000"/>
                  </a:schemeClr>
                </a:solidFill>
                <a:effectLst>
                  <a:outerShdw blurRad="38100" dist="19050" dir="2700000" algn="tl" rotWithShape="0">
                    <a:schemeClr val="dk1">
                      <a:alpha val="40000"/>
                    </a:schemeClr>
                  </a:outerShdw>
                </a:effectLst>
                <a:cs typeface="Calibri" panose="020F0502020204030204" pitchFamily="34" charset="0"/>
              </a:rPr>
              <a:t>Value: Teamwork</a:t>
            </a:r>
          </a:p>
        </p:txBody>
      </p:sp>
      <p:sp>
        <p:nvSpPr>
          <p:cNvPr id="5" name="Subtitle 3"/>
          <p:cNvSpPr txBox="1">
            <a:spLocks/>
          </p:cNvSpPr>
          <p:nvPr/>
        </p:nvSpPr>
        <p:spPr>
          <a:xfrm>
            <a:off x="136670" y="1139561"/>
            <a:ext cx="8513074" cy="809623"/>
          </a:xfrm>
          <a:prstGeom prst="rect">
            <a:avLst/>
          </a:prstGeom>
        </p:spPr>
        <p:txBody>
          <a:bodyPr/>
          <a:lstStyle>
            <a:lvl1pPr marL="342900" indent="-342900" algn="l" defTabSz="457200" rtl="0" eaLnBrk="1" latinLnBrk="0" hangingPunct="1">
              <a:spcBef>
                <a:spcPct val="20000"/>
              </a:spcBef>
              <a:buFont typeface="Arial"/>
              <a:buChar char="•"/>
              <a:defRPr sz="2400" b="0" kern="1200">
                <a:solidFill>
                  <a:schemeClr val="accent6">
                    <a:lumMod val="90000"/>
                    <a:lumOff val="10000"/>
                  </a:schemeClr>
                </a:solidFill>
                <a:latin typeface="+mj-lt"/>
                <a:ea typeface="+mn-ea"/>
                <a:cs typeface="+mn-cs"/>
              </a:defRPr>
            </a:lvl1pPr>
            <a:lvl2pPr marL="742950" indent="-285750" algn="l" defTabSz="457200" rtl="0" eaLnBrk="1" latinLnBrk="0" hangingPunct="1">
              <a:spcBef>
                <a:spcPct val="20000"/>
              </a:spcBef>
              <a:buFont typeface="Arial"/>
              <a:buChar char="–"/>
              <a:defRPr sz="2000" kern="1200">
                <a:solidFill>
                  <a:schemeClr val="accent6">
                    <a:lumMod val="90000"/>
                    <a:lumOff val="10000"/>
                  </a:schemeClr>
                </a:solidFill>
                <a:latin typeface="Calibri Light"/>
                <a:ea typeface="+mn-ea"/>
                <a:cs typeface="+mn-cs"/>
              </a:defRPr>
            </a:lvl2pPr>
            <a:lvl3pPr marL="1143000" indent="-228600" algn="l" defTabSz="457200" rtl="0" eaLnBrk="1" latinLnBrk="0" hangingPunct="1">
              <a:spcBef>
                <a:spcPct val="20000"/>
              </a:spcBef>
              <a:buFont typeface="Arial"/>
              <a:buChar char="•"/>
              <a:defRPr sz="1800" kern="1200">
                <a:solidFill>
                  <a:schemeClr val="accent6">
                    <a:lumMod val="90000"/>
                    <a:lumOff val="10000"/>
                  </a:schemeClr>
                </a:solidFill>
                <a:latin typeface="Calibri Light"/>
                <a:ea typeface="+mn-ea"/>
                <a:cs typeface="+mn-cs"/>
              </a:defRPr>
            </a:lvl3pPr>
            <a:lvl4pPr marL="1600200" indent="-228600" algn="l" defTabSz="457200" rtl="0" eaLnBrk="1" latinLnBrk="0" hangingPunct="1">
              <a:spcBef>
                <a:spcPct val="20000"/>
              </a:spcBef>
              <a:buFont typeface="Arial"/>
              <a:buChar char="–"/>
              <a:defRPr sz="1600" kern="1200">
                <a:solidFill>
                  <a:schemeClr val="accent6">
                    <a:lumMod val="90000"/>
                    <a:lumOff val="10000"/>
                  </a:schemeClr>
                </a:solidFill>
                <a:latin typeface="Calibri Light"/>
                <a:ea typeface="+mn-ea"/>
                <a:cs typeface="+mn-cs"/>
              </a:defRPr>
            </a:lvl4pPr>
            <a:lvl5pPr marL="2057400" indent="-228600" algn="l" defTabSz="457200" rtl="0" eaLnBrk="1" latinLnBrk="0" hangingPunct="1">
              <a:spcBef>
                <a:spcPct val="20000"/>
              </a:spcBef>
              <a:buFont typeface="Arial"/>
              <a:buChar char="»"/>
              <a:defRPr sz="1400" kern="1200">
                <a:solidFill>
                  <a:schemeClr val="accent6">
                    <a:lumMod val="90000"/>
                    <a:lumOff val="10000"/>
                  </a:schemeClr>
                </a:solidFill>
                <a:latin typeface="Calibri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b="1" dirty="0">
                <a:solidFill>
                  <a:schemeClr val="tx1">
                    <a:lumMod val="50000"/>
                  </a:schemeClr>
                </a:solidFill>
                <a:cs typeface="Calibri" panose="020F0502020204030204" pitchFamily="34" charset="0"/>
              </a:rPr>
              <a:t>Presented for: A high level of teamwork contributing to the achievement of business goals and a positive team environment</a:t>
            </a:r>
          </a:p>
        </p:txBody>
      </p:sp>
      <p:sp>
        <p:nvSpPr>
          <p:cNvPr id="6" name="TextBox 5"/>
          <p:cNvSpPr txBox="1"/>
          <p:nvPr/>
        </p:nvSpPr>
        <p:spPr>
          <a:xfrm>
            <a:off x="2755927" y="312139"/>
            <a:ext cx="7615406" cy="307777"/>
          </a:xfrm>
          <a:prstGeom prst="rect">
            <a:avLst/>
          </a:prstGeom>
          <a:noFill/>
          <a:ln>
            <a:noFill/>
          </a:ln>
        </p:spPr>
        <p:txBody>
          <a:bodyPr wrap="square" rtlCol="0">
            <a:spAutoFit/>
            <a:scene3d>
              <a:camera prst="orthographicFront"/>
              <a:lightRig rig="soft" dir="t">
                <a:rot lat="0" lon="0" rev="15600000"/>
              </a:lightRig>
            </a:scene3d>
            <a:sp3d extrusionH="57150" prstMaterial="softEdge">
              <a:bevelT w="25400" h="38100"/>
            </a:sp3d>
          </a:bodyPr>
          <a:lstStyle/>
          <a:p>
            <a:r>
              <a:rPr lang="en-US" sz="1400" b="1" dirty="0">
                <a:ln/>
                <a:solidFill>
                  <a:schemeClr val="tx1">
                    <a:lumMod val="50000"/>
                  </a:schemeClr>
                </a:solidFill>
                <a:latin typeface="+mj-lt"/>
                <a:cs typeface="Calibri" panose="020F0502020204030204" pitchFamily="34" charset="0"/>
              </a:rPr>
              <a:t>We have an environment that supports excellence through collaboration.</a:t>
            </a:r>
            <a:endParaRPr lang="en-US" sz="1867" b="1" dirty="0">
              <a:ln/>
              <a:solidFill>
                <a:schemeClr val="tx1">
                  <a:lumMod val="50000"/>
                </a:schemeClr>
              </a:solidFill>
              <a:latin typeface="+mj-lt"/>
              <a:cs typeface="Calibri" panose="020F0502020204030204" pitchFamily="34" charset="0"/>
            </a:endParaRPr>
          </a:p>
        </p:txBody>
      </p:sp>
      <p:sp>
        <p:nvSpPr>
          <p:cNvPr id="8" name="Text Placeholder 7"/>
          <p:cNvSpPr txBox="1">
            <a:spLocks/>
          </p:cNvSpPr>
          <p:nvPr/>
        </p:nvSpPr>
        <p:spPr>
          <a:xfrm>
            <a:off x="192091" y="1998047"/>
            <a:ext cx="7947521" cy="2612053"/>
          </a:xfrm>
          <a:prstGeom prst="rect">
            <a:avLst/>
          </a:prstGeom>
        </p:spPr>
        <p:txBody>
          <a:bodyPr>
            <a:normAutofit/>
          </a:bodyPr>
          <a:lstStyle>
            <a:lvl1pPr marL="342900" indent="-342900" algn="l" defTabSz="457200" rtl="0" eaLnBrk="1" latinLnBrk="0" hangingPunct="1">
              <a:spcBef>
                <a:spcPct val="20000"/>
              </a:spcBef>
              <a:buFont typeface="Arial"/>
              <a:buChar char="•"/>
              <a:defRPr sz="2400" b="0" kern="1200">
                <a:solidFill>
                  <a:schemeClr val="accent6">
                    <a:lumMod val="90000"/>
                    <a:lumOff val="10000"/>
                  </a:schemeClr>
                </a:solidFill>
                <a:latin typeface="+mj-lt"/>
                <a:ea typeface="+mn-ea"/>
                <a:cs typeface="+mn-cs"/>
              </a:defRPr>
            </a:lvl1pPr>
            <a:lvl2pPr marL="742950" indent="-285750" algn="l" defTabSz="457200" rtl="0" eaLnBrk="1" latinLnBrk="0" hangingPunct="1">
              <a:spcBef>
                <a:spcPct val="20000"/>
              </a:spcBef>
              <a:buFont typeface="Arial"/>
              <a:buChar char="–"/>
              <a:defRPr sz="2000" kern="1200">
                <a:solidFill>
                  <a:schemeClr val="accent6">
                    <a:lumMod val="90000"/>
                    <a:lumOff val="10000"/>
                  </a:schemeClr>
                </a:solidFill>
                <a:latin typeface="Calibri Light"/>
                <a:ea typeface="+mn-ea"/>
                <a:cs typeface="+mn-cs"/>
              </a:defRPr>
            </a:lvl2pPr>
            <a:lvl3pPr marL="1143000" indent="-228600" algn="l" defTabSz="457200" rtl="0" eaLnBrk="1" latinLnBrk="0" hangingPunct="1">
              <a:spcBef>
                <a:spcPct val="20000"/>
              </a:spcBef>
              <a:buFont typeface="Arial"/>
              <a:buChar char="•"/>
              <a:defRPr sz="1800" kern="1200">
                <a:solidFill>
                  <a:schemeClr val="accent6">
                    <a:lumMod val="90000"/>
                    <a:lumOff val="10000"/>
                  </a:schemeClr>
                </a:solidFill>
                <a:latin typeface="Calibri Light"/>
                <a:ea typeface="+mn-ea"/>
                <a:cs typeface="+mn-cs"/>
              </a:defRPr>
            </a:lvl3pPr>
            <a:lvl4pPr marL="1600200" indent="-228600" algn="l" defTabSz="457200" rtl="0" eaLnBrk="1" latinLnBrk="0" hangingPunct="1">
              <a:spcBef>
                <a:spcPct val="20000"/>
              </a:spcBef>
              <a:buFont typeface="Arial"/>
              <a:buChar char="–"/>
              <a:defRPr sz="1600" kern="1200">
                <a:solidFill>
                  <a:schemeClr val="accent6">
                    <a:lumMod val="90000"/>
                    <a:lumOff val="10000"/>
                  </a:schemeClr>
                </a:solidFill>
                <a:latin typeface="Calibri Light"/>
                <a:ea typeface="+mn-ea"/>
                <a:cs typeface="+mn-cs"/>
              </a:defRPr>
            </a:lvl4pPr>
            <a:lvl5pPr marL="2057400" indent="-228600" algn="l" defTabSz="457200" rtl="0" eaLnBrk="1" latinLnBrk="0" hangingPunct="1">
              <a:spcBef>
                <a:spcPct val="20000"/>
              </a:spcBef>
              <a:buFont typeface="Arial"/>
              <a:buChar char="»"/>
              <a:defRPr sz="1400" kern="1200">
                <a:solidFill>
                  <a:schemeClr val="accent6">
                    <a:lumMod val="90000"/>
                    <a:lumOff val="10000"/>
                  </a:schemeClr>
                </a:solidFill>
                <a:latin typeface="Calibri 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u="sng" dirty="0">
                <a:solidFill>
                  <a:schemeClr val="tx1">
                    <a:lumMod val="50000"/>
                  </a:schemeClr>
                </a:solidFill>
                <a:cs typeface="Calibri" panose="020F0502020204030204" pitchFamily="34" charset="0"/>
              </a:rPr>
              <a:t>Guidelines:</a:t>
            </a:r>
          </a:p>
          <a:p>
            <a:r>
              <a:rPr lang="en-US" sz="1600" dirty="0">
                <a:solidFill>
                  <a:schemeClr val="tx1">
                    <a:lumMod val="50000"/>
                  </a:schemeClr>
                </a:solidFill>
                <a:cs typeface="Calibri" panose="020F0502020204030204" pitchFamily="34" charset="0"/>
              </a:rPr>
              <a:t>Demonstrates strong interactions with, and a positive influence on, managers, peers, supervisors, subordinates, the community, and clients</a:t>
            </a:r>
            <a:br>
              <a:rPr lang="en-US" sz="1600" dirty="0">
                <a:solidFill>
                  <a:schemeClr val="tx1">
                    <a:lumMod val="50000"/>
                  </a:schemeClr>
                </a:solidFill>
                <a:cs typeface="Calibri" panose="020F0502020204030204" pitchFamily="34" charset="0"/>
              </a:rPr>
            </a:br>
            <a:endParaRPr lang="en-US" sz="1600" dirty="0">
              <a:solidFill>
                <a:schemeClr val="tx1">
                  <a:lumMod val="50000"/>
                </a:schemeClr>
              </a:solidFill>
              <a:cs typeface="Calibri" panose="020F0502020204030204" pitchFamily="34" charset="0"/>
            </a:endParaRPr>
          </a:p>
          <a:p>
            <a:r>
              <a:rPr lang="en-US" sz="1600" dirty="0">
                <a:solidFill>
                  <a:schemeClr val="tx1">
                    <a:lumMod val="50000"/>
                  </a:schemeClr>
                </a:solidFill>
                <a:cs typeface="Calibri" panose="020F0502020204030204" pitchFamily="34" charset="0"/>
              </a:rPr>
              <a:t>Mentors, coaches, and supports other team members in enhancing skill sets and improving performance</a:t>
            </a:r>
            <a:br>
              <a:rPr lang="en-US" sz="1600" dirty="0">
                <a:solidFill>
                  <a:schemeClr val="tx1">
                    <a:lumMod val="50000"/>
                  </a:schemeClr>
                </a:solidFill>
                <a:cs typeface="Calibri" panose="020F0502020204030204" pitchFamily="34" charset="0"/>
              </a:rPr>
            </a:br>
            <a:endParaRPr lang="en-US" sz="1600" dirty="0">
              <a:solidFill>
                <a:schemeClr val="tx1">
                  <a:lumMod val="50000"/>
                </a:schemeClr>
              </a:solidFill>
              <a:cs typeface="Calibri" panose="020F0502020204030204" pitchFamily="34" charset="0"/>
            </a:endParaRPr>
          </a:p>
          <a:p>
            <a:r>
              <a:rPr lang="en-US" sz="1600" dirty="0">
                <a:solidFill>
                  <a:schemeClr val="tx1">
                    <a:lumMod val="50000"/>
                  </a:schemeClr>
                </a:solidFill>
                <a:cs typeface="Calibri" panose="020F0502020204030204" pitchFamily="34" charset="0"/>
              </a:rPr>
              <a:t>Shares a best practice with another team member and that team member implements the best practice improving team performance</a:t>
            </a:r>
          </a:p>
        </p:txBody>
      </p:sp>
      <p:pic>
        <p:nvPicPr>
          <p:cNvPr id="11" name="Picture 10"/>
          <p:cNvPicPr>
            <a:picLocks noChangeAspect="1"/>
          </p:cNvPicPr>
          <p:nvPr/>
        </p:nvPicPr>
        <p:blipFill>
          <a:blip r:embed="rId2"/>
          <a:stretch>
            <a:fillRect/>
          </a:stretch>
        </p:blipFill>
        <p:spPr>
          <a:xfrm>
            <a:off x="8552571" y="2620889"/>
            <a:ext cx="3637523" cy="3075695"/>
          </a:xfrm>
          <a:prstGeom prst="rect">
            <a:avLst/>
          </a:prstGeom>
        </p:spPr>
      </p:pic>
    </p:spTree>
    <p:extLst>
      <p:ext uri="{BB962C8B-B14F-4D97-AF65-F5344CB8AC3E}">
        <p14:creationId xmlns:p14="http://schemas.microsoft.com/office/powerpoint/2010/main" val="2624781656"/>
      </p:ext>
    </p:extLst>
  </p:cSld>
  <p:clrMapOvr>
    <a:masterClrMapping/>
  </p:clrMapOvr>
</p:sld>
</file>

<file path=ppt/theme/theme1.xml><?xml version="1.0" encoding="utf-8"?>
<a:theme xmlns:a="http://schemas.openxmlformats.org/drawingml/2006/main" name="Default Theme">
  <a:themeElements>
    <a:clrScheme name="RGB_CPI Approved Colors 012918">
      <a:dk1>
        <a:srgbClr val="58595B"/>
      </a:dk1>
      <a:lt1>
        <a:sysClr val="window" lastClr="FFFFFF"/>
      </a:lt1>
      <a:dk2>
        <a:srgbClr val="58595B"/>
      </a:dk2>
      <a:lt2>
        <a:srgbClr val="F8F8F8"/>
      </a:lt2>
      <a:accent1>
        <a:srgbClr val="5B7F95"/>
      </a:accent1>
      <a:accent2>
        <a:srgbClr val="333F48"/>
      </a:accent2>
      <a:accent3>
        <a:srgbClr val="94B7BB"/>
      </a:accent3>
      <a:accent4>
        <a:srgbClr val="D3BC8D"/>
      </a:accent4>
      <a:accent5>
        <a:srgbClr val="ADCAB8"/>
      </a:accent5>
      <a:accent6>
        <a:srgbClr val="612C51"/>
      </a:accent6>
      <a:hlink>
        <a:srgbClr val="612C51"/>
      </a:hlink>
      <a:folHlink>
        <a:srgbClr val="612C5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PI MASTER_LIGHT">
  <a:themeElements>
    <a:clrScheme name="Custom 2">
      <a:dk1>
        <a:sysClr val="windowText" lastClr="000000"/>
      </a:dk1>
      <a:lt1>
        <a:sysClr val="window" lastClr="FFFFFF"/>
      </a:lt1>
      <a:dk2>
        <a:srgbClr val="000000"/>
      </a:dk2>
      <a:lt2>
        <a:srgbClr val="F8F8F8"/>
      </a:lt2>
      <a:accent1>
        <a:srgbClr val="DDDDDD"/>
      </a:accent1>
      <a:accent2>
        <a:srgbClr val="7A8CA3"/>
      </a:accent2>
      <a:accent3>
        <a:srgbClr val="969696"/>
      </a:accent3>
      <a:accent4>
        <a:srgbClr val="B40024"/>
      </a:accent4>
      <a:accent5>
        <a:srgbClr val="3E4F65"/>
      </a:accent5>
      <a:accent6>
        <a:srgbClr val="262626"/>
      </a:accent6>
      <a:hlink>
        <a:srgbClr val="5F5F5F"/>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AFD2969CBB2A45A33E0C462FD737A1" ma:contentTypeVersion="6" ma:contentTypeDescription="Create a new document." ma:contentTypeScope="" ma:versionID="f8ef38b42f5f88565fd1c1ae68c51866">
  <xsd:schema xmlns:xsd="http://www.w3.org/2001/XMLSchema" xmlns:xs="http://www.w3.org/2001/XMLSchema" xmlns:p="http://schemas.microsoft.com/office/2006/metadata/properties" xmlns:ns2="f0894d55-1740-4ee5-846a-2cadb3bd2a81" xmlns:ns3="6681abcc-3dbe-44b4-ac66-f14804290d8e" targetNamespace="http://schemas.microsoft.com/office/2006/metadata/properties" ma:root="true" ma:fieldsID="223cd8fd0b0dbb681e5a9703cdd08a7d" ns2:_="" ns3:_="">
    <xsd:import namespace="f0894d55-1740-4ee5-846a-2cadb3bd2a81"/>
    <xsd:import namespace="6681abcc-3dbe-44b4-ac66-f14804290d8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894d55-1740-4ee5-846a-2cadb3bd2a8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681abcc-3dbe-44b4-ac66-f14804290d8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028852B-6FDE-4267-9EB2-552A97957C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894d55-1740-4ee5-846a-2cadb3bd2a81"/>
    <ds:schemaRef ds:uri="6681abcc-3dbe-44b4-ac66-f14804290d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7B168FC-455D-42EC-8342-F5654948D182}">
  <ds:schemaRefs>
    <ds:schemaRef ds:uri="http://schemas.microsoft.com/sharepoint/v3/contenttype/forms"/>
  </ds:schemaRefs>
</ds:datastoreItem>
</file>

<file path=customXml/itemProps3.xml><?xml version="1.0" encoding="utf-8"?>
<ds:datastoreItem xmlns:ds="http://schemas.openxmlformats.org/officeDocument/2006/customXml" ds:itemID="{FD9CFCB8-5BF6-45E0-AB39-00F693065256}">
  <ds:schemaRefs>
    <ds:schemaRef ds:uri="http://schemas.microsoft.com/office/2006/documentManagement/types"/>
    <ds:schemaRef ds:uri="http://purl.org/dc/terms/"/>
    <ds:schemaRef ds:uri="http://schemas.microsoft.com/office/infopath/2007/PartnerControls"/>
    <ds:schemaRef ds:uri="f0894d55-1740-4ee5-846a-2cadb3bd2a81"/>
    <ds:schemaRef ds:uri="http://schemas.microsoft.com/office/2006/metadata/properties"/>
    <ds:schemaRef ds:uri="http://purl.org/dc/dcmitype/"/>
    <ds:schemaRef ds:uri="http://schemas.openxmlformats.org/package/2006/metadata/core-properties"/>
    <ds:schemaRef ds:uri="6681abcc-3dbe-44b4-ac66-f14804290d8e"/>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801</TotalTime>
  <Words>1059</Words>
  <Application>Microsoft Office PowerPoint</Application>
  <PresentationFormat>Widescreen</PresentationFormat>
  <Paragraphs>191</Paragraphs>
  <Slides>15</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Arial</vt:lpstr>
      <vt:lpstr>Calibri</vt:lpstr>
      <vt:lpstr>Calibri Light</vt:lpstr>
      <vt:lpstr>Symbol</vt:lpstr>
      <vt:lpstr>Times New Roman</vt:lpstr>
      <vt:lpstr>Default Theme</vt:lpstr>
      <vt:lpstr>CPI MASTER_LIGHT</vt:lpstr>
      <vt:lpstr>PowerPoint Presentation</vt:lpstr>
      <vt:lpstr>Award point guidelines for leaders</vt:lpstr>
      <vt:lpstr>PowerPoint Presentation</vt:lpstr>
      <vt:lpstr>PowerPoint Presentation</vt:lpstr>
      <vt:lpstr>When Should I Award Points?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Pacheco, Erica</dc:creator>
  <cp:lastModifiedBy>Absher, Doug</cp:lastModifiedBy>
  <cp:revision>78</cp:revision>
  <cp:lastPrinted>2018-07-11T15:07:29Z</cp:lastPrinted>
  <dcterms:created xsi:type="dcterms:W3CDTF">2013-07-15T20:26:40Z</dcterms:created>
  <dcterms:modified xsi:type="dcterms:W3CDTF">2019-10-30T22:08:18Z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0x01010027AFD2969CBB2A45A33E0C462FD737A1</vt:lpwstr>
  </property>
  <property fmtid="{D5CDD505-2E9C-101B-9397-08002B2CF9AE}" pid="3" name="AuthorIds_UIVersion_1024">
    <vt:lpwstr>6</vt:lpwstr>
  </property>
</Properties>
</file>