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B5"/>
    <a:srgbClr val="FFC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8" autoAdjust="0"/>
    <p:restoredTop sz="94650"/>
  </p:normalViewPr>
  <p:slideViewPr>
    <p:cSldViewPr snapToGrid="0">
      <p:cViewPr varScale="1">
        <p:scale>
          <a:sx n="73" d="100"/>
          <a:sy n="73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oster of a space company&#10;&#10;Description automatically generated with medium confidence">
            <a:extLst>
              <a:ext uri="{FF2B5EF4-FFF2-40B4-BE49-F238E27FC236}">
                <a16:creationId xmlns:a16="http://schemas.microsoft.com/office/drawing/2014/main" id="{36E1C597-A509-DAAF-6BF3-B6D9ECAA8D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8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AE6CD1E5-70B0-4D14-D4FC-2882EBF08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3" y="4806155"/>
            <a:ext cx="3110759" cy="3100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39131-2AFE-2709-6828-9F85E5437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99110"/>
            <a:ext cx="3932237" cy="1850571"/>
          </a:xfrm>
        </p:spPr>
        <p:txBody>
          <a:bodyPr anchor="b"/>
          <a:lstStyle>
            <a:lvl1pPr>
              <a:defRPr sz="3200" strike="noStrike"/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29815-634E-F295-B0BA-113776F81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12CE7-3F2D-ED6D-E3EA-C977F4BDFE1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07771"/>
            <a:ext cx="3932237" cy="35612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AB0DE-5AEF-B61C-20AB-FC7E9BCC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21F2-EEB0-4B7B-BDC3-5A4B3858E4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EAF8-1BAD-5E34-C4A4-EFBBDF68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ABD14-78E3-6B0B-4612-A31067B7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D7D-9085-4A39-A239-F100AC43E3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8B5CAEF-075B-2BD1-EF25-9F1166CEC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457200"/>
            <a:ext cx="3932237" cy="503891"/>
          </a:xfrm>
          <a:prstGeom prst="rect">
            <a:avLst/>
          </a:prstGeom>
        </p:spPr>
      </p:pic>
      <p:pic>
        <p:nvPicPr>
          <p:cNvPr id="9" name="Picture 8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C65F00D7-3C60-9079-B0DB-F8E80FFB3B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92">
            <a:off x="9336526" y="-90493"/>
            <a:ext cx="5406147" cy="7558088"/>
          </a:xfrm>
          <a:prstGeom prst="rect">
            <a:avLst/>
          </a:prstGeom>
        </p:spPr>
      </p:pic>
      <p:pic>
        <p:nvPicPr>
          <p:cNvPr id="13" name="Picture 12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EAA8506C-7E2C-DC42-22BF-2EFE877F00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8222" y="-328216"/>
            <a:ext cx="5374921" cy="75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4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6673-D016-DC64-6085-AB78FB08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Barlow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11456-4F76-8BA7-A401-DA80680D3F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arlow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07491-1895-9839-40AF-830093B4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21F2-EEB0-4B7B-BDC3-5A4B3858E41A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A73C4-3B6F-D01D-4421-369733A3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61D0D-D1B2-19A6-742F-384CC250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D7D-9085-4A39-A239-F100AC43E3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D7562F5-53CA-B9F9-AC50-681C9B7D3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0" y="5480938"/>
            <a:ext cx="5090170" cy="652273"/>
          </a:xfrm>
          <a:prstGeom prst="rect">
            <a:avLst/>
          </a:prstGeom>
        </p:spPr>
      </p:pic>
      <p:pic>
        <p:nvPicPr>
          <p:cNvPr id="9" name="Picture 8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CC43500B-9814-2403-6F15-BA05EBA414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509">
            <a:off x="9488926" y="-269081"/>
            <a:ext cx="5406147" cy="7558088"/>
          </a:xfrm>
          <a:prstGeom prst="rect">
            <a:avLst/>
          </a:prstGeom>
        </p:spPr>
      </p:pic>
      <p:pic>
        <p:nvPicPr>
          <p:cNvPr id="10" name="Picture 9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A48B5643-2CD1-3F90-0041-A4A2298E84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8222" y="-328216"/>
            <a:ext cx="5374921" cy="7514432"/>
          </a:xfrm>
          <a:prstGeom prst="rect">
            <a:avLst/>
          </a:prstGeom>
        </p:spPr>
      </p:pic>
      <p:pic>
        <p:nvPicPr>
          <p:cNvPr id="12" name="Picture 1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4AD07EA6-F3E2-53CE-0E5D-4CAFF2458F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3" y="4806155"/>
            <a:ext cx="3110759" cy="3100390"/>
          </a:xfrm>
          <a:prstGeom prst="rect">
            <a:avLst/>
          </a:prstGeom>
        </p:spPr>
      </p:pic>
      <p:pic>
        <p:nvPicPr>
          <p:cNvPr id="14" name="Picture 13" descr="A circle with blue lines&#10;&#10;Description automatically generated">
            <a:extLst>
              <a:ext uri="{FF2B5EF4-FFF2-40B4-BE49-F238E27FC236}">
                <a16:creationId xmlns:a16="http://schemas.microsoft.com/office/drawing/2014/main" id="{7B2D6A4B-5D8C-4318-066B-769FFA2595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70" y="-537805"/>
            <a:ext cx="2743200" cy="2729204"/>
          </a:xfrm>
          <a:prstGeom prst="rect">
            <a:avLst/>
          </a:prstGeom>
        </p:spPr>
      </p:pic>
      <p:pic>
        <p:nvPicPr>
          <p:cNvPr id="18" name="Picture 17" descr="A satellite in space&#10;&#10;Description automatically generated">
            <a:extLst>
              <a:ext uri="{FF2B5EF4-FFF2-40B4-BE49-F238E27FC236}">
                <a16:creationId xmlns:a16="http://schemas.microsoft.com/office/drawing/2014/main" id="{4B8E1758-0EEC-653B-A106-3497FE099B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66" y="-238980"/>
            <a:ext cx="1845391" cy="21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3B540591-1E18-8EF7-A624-975E5F27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92">
            <a:off x="9336526" y="-90493"/>
            <a:ext cx="5406147" cy="7558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E8B74A-836E-28F9-140D-6B10408DA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A86EA-0C86-ED33-7C8C-C2347C42B24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618D7-8403-1137-750B-F31C7BB3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21F2-EEB0-4B7B-BDC3-5A4B3858E4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A50C9-BEED-DE32-C7EA-DF1FE0D4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85ED5-0A31-9C47-5B10-916E36F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D7D-9085-4A39-A239-F100AC43E3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CC860D3-52CC-D147-E29C-3FCB4BCD09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0" y="5480938"/>
            <a:ext cx="5090170" cy="652273"/>
          </a:xfrm>
          <a:prstGeom prst="rect">
            <a:avLst/>
          </a:prstGeom>
        </p:spPr>
      </p:pic>
      <p:pic>
        <p:nvPicPr>
          <p:cNvPr id="19" name="Picture 18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4D02934-DCA2-BD81-D666-EFA507EC8B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3" y="4806155"/>
            <a:ext cx="3110759" cy="3100390"/>
          </a:xfrm>
          <a:prstGeom prst="rect">
            <a:avLst/>
          </a:prstGeom>
        </p:spPr>
      </p:pic>
      <p:pic>
        <p:nvPicPr>
          <p:cNvPr id="21" name="Picture 20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1E1F408F-E212-30DC-75DD-18B374DC1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8222" y="-328216"/>
            <a:ext cx="5374921" cy="75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ircle with blue lines&#10;&#10;Description automatically generated">
            <a:extLst>
              <a:ext uri="{FF2B5EF4-FFF2-40B4-BE49-F238E27FC236}">
                <a16:creationId xmlns:a16="http://schemas.microsoft.com/office/drawing/2014/main" id="{E8D12BA7-2019-DF87-9C37-72252D53C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70" y="-537805"/>
            <a:ext cx="2743200" cy="272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E056F-3452-BAC7-9A11-4901F4623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14B50-25D5-EFCE-9604-52B965AF55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85BB-1473-CC2D-7D1C-1E5369E7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21F2-EEB0-4B7B-BDC3-5A4B3858E4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7C7F-1917-549D-1179-6A569515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DA54D-D164-7E4F-B671-8A9C44A5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D7D-9085-4A39-A239-F100AC43E3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B6E7493-6ECC-CEF7-0EC2-0F9728D62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0" y="607694"/>
            <a:ext cx="5090170" cy="652273"/>
          </a:xfrm>
          <a:prstGeom prst="rect">
            <a:avLst/>
          </a:prstGeom>
        </p:spPr>
      </p:pic>
      <p:pic>
        <p:nvPicPr>
          <p:cNvPr id="9" name="Picture 8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2426C55E-403A-BD70-5E8C-57D7002B4B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92">
            <a:off x="9336526" y="-90493"/>
            <a:ext cx="5406147" cy="7558088"/>
          </a:xfrm>
          <a:prstGeom prst="rect">
            <a:avLst/>
          </a:prstGeom>
        </p:spPr>
      </p:pic>
      <p:pic>
        <p:nvPicPr>
          <p:cNvPr id="11" name="Picture 10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348DA68-9690-F16B-2700-8FC488339F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3" y="4806155"/>
            <a:ext cx="3110759" cy="31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ircle with blue lines&#10;&#10;Description automatically generated">
            <a:extLst>
              <a:ext uri="{FF2B5EF4-FFF2-40B4-BE49-F238E27FC236}">
                <a16:creationId xmlns:a16="http://schemas.microsoft.com/office/drawing/2014/main" id="{9C271CBD-47C7-BBAA-79A6-FB089FA79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679" y="4585407"/>
            <a:ext cx="3051161" cy="3035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24FCB9-B16A-E30B-D2F3-7277413EB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9A7E3-1C42-1042-57D3-7C0456E706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2D310-4BAB-8C49-B605-6DE5DF611B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34BCB-4F6F-7CCB-F930-9743B7A9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21F2-EEB0-4B7B-BDC3-5A4B3858E4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18FBF-1C8B-D006-E317-84F05E0B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3AFEC-9B4C-AE93-586D-E74F8BE4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D7D-9085-4A39-A239-F100AC43E3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226BED3-7AC0-3335-C1A2-51E3E852B8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0" y="5480938"/>
            <a:ext cx="5090170" cy="652273"/>
          </a:xfrm>
          <a:prstGeom prst="rect">
            <a:avLst/>
          </a:prstGeom>
        </p:spPr>
      </p:pic>
      <p:pic>
        <p:nvPicPr>
          <p:cNvPr id="10" name="Picture 9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53EE54BD-0F51-576E-D586-6C18B1DAFF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92">
            <a:off x="9336526" y="-90493"/>
            <a:ext cx="5406147" cy="7558088"/>
          </a:xfrm>
          <a:prstGeom prst="rect">
            <a:avLst/>
          </a:prstGeom>
        </p:spPr>
      </p:pic>
      <p:pic>
        <p:nvPicPr>
          <p:cNvPr id="19" name="Picture 18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0F991734-ACFE-3C76-8A74-9363603FD9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8222" y="-328216"/>
            <a:ext cx="5374921" cy="75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6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BDB4-B8FF-3CD6-4382-B4B4D04F5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F491E-F4B6-AC3B-7D23-F629782744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7C6C4-F18A-ABB4-FDFB-0DDDF4F7F7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F363B-CD4E-E1C3-D628-9940F34AF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59348-4EA3-514F-BC70-E00861CE78E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1066DC-07E5-BD14-67E6-A8300240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21F2-EEB0-4B7B-BDC3-5A4B3858E4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21DF4-83F8-169F-018D-4BBDDB09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7A7B0-A453-0F10-FB42-E48CF0C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D7D-9085-4A39-A239-F100AC43E3A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55D3506-A58E-CC76-BBD7-D5B4ECD5A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0" y="5480938"/>
            <a:ext cx="5090170" cy="652273"/>
          </a:xfrm>
          <a:prstGeom prst="rect">
            <a:avLst/>
          </a:prstGeom>
        </p:spPr>
      </p:pic>
      <p:pic>
        <p:nvPicPr>
          <p:cNvPr id="12" name="Picture 11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50247B30-EB58-9B6B-26A6-2BD9D155F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92">
            <a:off x="9336526" y="-90493"/>
            <a:ext cx="5406147" cy="7558088"/>
          </a:xfrm>
          <a:prstGeom prst="rect">
            <a:avLst/>
          </a:prstGeom>
        </p:spPr>
      </p:pic>
      <p:pic>
        <p:nvPicPr>
          <p:cNvPr id="17" name="Picture 16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7E97E92-9308-07DC-5F5D-38D5093108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3" y="4806155"/>
            <a:ext cx="3110759" cy="3100390"/>
          </a:xfrm>
          <a:prstGeom prst="rect">
            <a:avLst/>
          </a:prstGeom>
        </p:spPr>
      </p:pic>
      <p:pic>
        <p:nvPicPr>
          <p:cNvPr id="23" name="Picture 22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423A3B37-D539-9F65-8B04-D2A545D128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8222" y="-328216"/>
            <a:ext cx="5374921" cy="75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9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886D45F-3B8A-54C4-AAD3-734BF4BBC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3" y="4806155"/>
            <a:ext cx="3110759" cy="3100390"/>
          </a:xfrm>
          <a:prstGeom prst="rect">
            <a:avLst/>
          </a:prstGeom>
        </p:spPr>
      </p:pic>
      <p:pic>
        <p:nvPicPr>
          <p:cNvPr id="15" name="Picture 14" descr="A circle with blue lines&#10;&#10;Description automatically generated">
            <a:extLst>
              <a:ext uri="{FF2B5EF4-FFF2-40B4-BE49-F238E27FC236}">
                <a16:creationId xmlns:a16="http://schemas.microsoft.com/office/drawing/2014/main" id="{646A6718-72EB-D86B-459A-8D691BF9C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670" y="4442471"/>
            <a:ext cx="2743200" cy="272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4EFD7-4793-F36E-23D0-06468282F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A65A6-7A17-854D-2882-9AB39581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21F2-EEB0-4B7B-BDC3-5A4B3858E4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2DA6A-4B71-2661-BA40-2A0EFDF0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A1E33-013B-0DD7-D67D-28CBD88A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D7D-9085-4A39-A239-F100AC43E3A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174BD06-087D-44D6-FEE8-E5EA82613D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0" y="5480938"/>
            <a:ext cx="5090170" cy="652273"/>
          </a:xfrm>
          <a:prstGeom prst="rect">
            <a:avLst/>
          </a:prstGeom>
        </p:spPr>
      </p:pic>
      <p:pic>
        <p:nvPicPr>
          <p:cNvPr id="7" name="Picture 6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F878AB03-C1A7-6EB7-9D7D-D6F857606C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92">
            <a:off x="9336526" y="-90493"/>
            <a:ext cx="5406147" cy="75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563FF-E7DD-D179-3179-E09FB4F8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21F2-EEB0-4B7B-BDC3-5A4B3858E4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F2534-9800-E9B0-501F-88A83786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3D891-E00D-9913-98BC-393289C7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D7D-9085-4A39-A239-F100AC43E3A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9EA8498-C37D-EFC0-136C-6B60F3211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314578"/>
            <a:ext cx="5090170" cy="652273"/>
          </a:xfrm>
          <a:prstGeom prst="rect">
            <a:avLst/>
          </a:prstGeom>
        </p:spPr>
      </p:pic>
      <p:pic>
        <p:nvPicPr>
          <p:cNvPr id="6" name="Picture 5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94D5CA90-CC4C-5E4F-ACCB-B5AADF6F32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92">
            <a:off x="9336526" y="-90493"/>
            <a:ext cx="5406147" cy="7558088"/>
          </a:xfrm>
          <a:prstGeom prst="rect">
            <a:avLst/>
          </a:prstGeom>
        </p:spPr>
      </p:pic>
      <p:pic>
        <p:nvPicPr>
          <p:cNvPr id="8" name="Picture 7" descr="A circle with blue lines&#10;&#10;Description automatically generated">
            <a:extLst>
              <a:ext uri="{FF2B5EF4-FFF2-40B4-BE49-F238E27FC236}">
                <a16:creationId xmlns:a16="http://schemas.microsoft.com/office/drawing/2014/main" id="{90CD5FB5-DA36-9D55-83AE-5F7CD06B7C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70" y="-537805"/>
            <a:ext cx="2743200" cy="2729204"/>
          </a:xfrm>
          <a:prstGeom prst="rect">
            <a:avLst/>
          </a:prstGeom>
        </p:spPr>
      </p:pic>
      <p:pic>
        <p:nvPicPr>
          <p:cNvPr id="9" name="Picture 8" descr="A satellite in space&#10;&#10;Description automatically generated">
            <a:extLst>
              <a:ext uri="{FF2B5EF4-FFF2-40B4-BE49-F238E27FC236}">
                <a16:creationId xmlns:a16="http://schemas.microsoft.com/office/drawing/2014/main" id="{EF30804A-E620-CC53-5623-F4F393135B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66" y="-238980"/>
            <a:ext cx="1845391" cy="2131553"/>
          </a:xfrm>
          <a:prstGeom prst="rect">
            <a:avLst/>
          </a:prstGeom>
        </p:spPr>
      </p:pic>
      <p:pic>
        <p:nvPicPr>
          <p:cNvPr id="10" name="Picture 9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6453B9BC-0889-0C53-EE16-8436C3B69F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3" y="4806155"/>
            <a:ext cx="3110759" cy="3100390"/>
          </a:xfrm>
          <a:prstGeom prst="rect">
            <a:avLst/>
          </a:prstGeom>
        </p:spPr>
      </p:pic>
      <p:pic>
        <p:nvPicPr>
          <p:cNvPr id="12" name="Picture 11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0359A3C7-DDC8-FFCA-0482-75EABA2F97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8222" y="-328216"/>
            <a:ext cx="5374921" cy="75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28826858-CAC3-AA62-0C9F-A5EF6431A8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92">
            <a:off x="9336526" y="-90493"/>
            <a:ext cx="5406147" cy="7558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370B23-1E01-02B5-E117-54D6FC808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8973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EF20B-3C0C-CE90-B205-0AC70C276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C40CE-0E80-0CF6-7F52-A28A13E9523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54580"/>
            <a:ext cx="3932237" cy="3514408"/>
          </a:xfrm>
        </p:spPr>
        <p:txBody>
          <a:bodyPr/>
          <a:lstStyle>
            <a:lvl1pPr marL="0" indent="0">
              <a:buNone/>
              <a:defRPr sz="1600" strike="noStrike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F91AF-0180-7EE8-1D60-8C2C9781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21F2-EEB0-4B7B-BDC3-5A4B3858E4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BE76E-CC41-8943-329C-B3E2FFDA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BA672-ACD8-D7AE-A588-0DD36016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D7D-9085-4A39-A239-F100AC43E3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CDA8030-F11D-C213-73F8-158EA967D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457200"/>
            <a:ext cx="3932237" cy="503891"/>
          </a:xfrm>
          <a:prstGeom prst="rect">
            <a:avLst/>
          </a:prstGeom>
        </p:spPr>
      </p:pic>
      <p:pic>
        <p:nvPicPr>
          <p:cNvPr id="13" name="Picture 1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DDCBA114-1253-AFFD-AA5A-34C541F768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3" y="4806155"/>
            <a:ext cx="3110759" cy="3100390"/>
          </a:xfrm>
          <a:prstGeom prst="rect">
            <a:avLst/>
          </a:prstGeom>
        </p:spPr>
      </p:pic>
      <p:pic>
        <p:nvPicPr>
          <p:cNvPr id="17" name="Picture 16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181C0D61-EAAF-7C14-C96D-831C65E74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8222" y="-328216"/>
            <a:ext cx="5374921" cy="75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0C35C-B8D2-B90C-9439-132BE79B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C2973-613E-E44F-0BD1-C6FCCE9A2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712E0-8722-7F15-A67B-9635397B1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B621F2-EEB0-4B7B-BDC3-5A4B3858E4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CED0D-7D24-4309-D13E-301F1AC41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57A45-C048-D4A4-FFC1-C54D3776D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F55D7D-9085-4A39-A239-F100AC43E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4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90A"/>
          </a:solidFill>
          <a:latin typeface="Barlow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 Medium" panose="00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 Medium" panose="000006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 Medium" panose="000006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 Medium" panose="000006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 Medium" panose="000006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ndoor, person, laying&#10;&#10;Description automatically generated">
            <a:extLst>
              <a:ext uri="{FF2B5EF4-FFF2-40B4-BE49-F238E27FC236}">
                <a16:creationId xmlns:a16="http://schemas.microsoft.com/office/drawing/2014/main" id="{E9292DCF-31EA-C0CA-5706-BAF9D42A8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r="34041" b="-2"/>
          <a:stretch/>
        </p:blipFill>
        <p:spPr>
          <a:xfrm rot="5400000">
            <a:off x="4560299" y="-133770"/>
            <a:ext cx="3174339" cy="3792174"/>
          </a:xfrm>
          <a:prstGeom prst="rect">
            <a:avLst/>
          </a:prstGeom>
        </p:spPr>
      </p:pic>
      <p:pic>
        <p:nvPicPr>
          <p:cNvPr id="15" name="Picture 14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CFAB83B8-3357-240A-2EC7-D360C859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7" r="-3" b="29510"/>
          <a:stretch/>
        </p:blipFill>
        <p:spPr>
          <a:xfrm>
            <a:off x="8208740" y="3428999"/>
            <a:ext cx="3792174" cy="3174339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0DA35AA-F59A-1135-67CE-2D0E955C1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503"/>
          <a:stretch/>
        </p:blipFill>
        <p:spPr>
          <a:xfrm>
            <a:off x="8194217" y="175147"/>
            <a:ext cx="3792174" cy="3174339"/>
          </a:xfrm>
          <a:prstGeom prst="rect">
            <a:avLst/>
          </a:prstGeom>
        </p:spPr>
      </p:pic>
      <p:pic>
        <p:nvPicPr>
          <p:cNvPr id="11" name="Picture 10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CA09B4D9-31A7-0745-AD6C-A7577971E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 r="1" b="37339"/>
          <a:stretch/>
        </p:blipFill>
        <p:spPr>
          <a:xfrm>
            <a:off x="191088" y="3508511"/>
            <a:ext cx="3792174" cy="3171426"/>
          </a:xfrm>
          <a:prstGeom prst="rect">
            <a:avLst/>
          </a:prstGeom>
        </p:spPr>
      </p:pic>
      <p:pic>
        <p:nvPicPr>
          <p:cNvPr id="9" name="Picture 8" descr="A picture containing person, person, blue, colorful&#10;&#10;Description automatically generated">
            <a:extLst>
              <a:ext uri="{FF2B5EF4-FFF2-40B4-BE49-F238E27FC236}">
                <a16:creationId xmlns:a16="http://schemas.microsoft.com/office/drawing/2014/main" id="{AC3BE82F-C396-90C7-A07F-78341B2F4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8" r="-2" b="31966"/>
          <a:stretch/>
        </p:blipFill>
        <p:spPr>
          <a:xfrm>
            <a:off x="4203448" y="3508511"/>
            <a:ext cx="3792174" cy="3171426"/>
          </a:xfrm>
          <a:prstGeom prst="rect">
            <a:avLst/>
          </a:prstGeom>
        </p:spPr>
      </p:pic>
      <p:pic>
        <p:nvPicPr>
          <p:cNvPr id="3" name="Picture 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4137A132-BDDF-5B4D-D6CE-A368A1AE33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r="-3" b="28850"/>
          <a:stretch/>
        </p:blipFill>
        <p:spPr>
          <a:xfrm>
            <a:off x="256646" y="178060"/>
            <a:ext cx="3792174" cy="31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fd87f8-52ad-42d3-b226-e2a4d4233fca">
      <Terms xmlns="http://schemas.microsoft.com/office/infopath/2007/PartnerControls"/>
    </lcf76f155ced4ddcb4097134ff3c332f>
    <TaxCatchAll xmlns="bb54bcce-cfdf-463a-be4a-c99dbf4970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02022D2AA2FC4E8BED98E2363D16CB" ma:contentTypeVersion="15" ma:contentTypeDescription="Create a new document." ma:contentTypeScope="" ma:versionID="e77598d2f1768ba4a49e8758fda4c708">
  <xsd:schema xmlns:xsd="http://www.w3.org/2001/XMLSchema" xmlns:xs="http://www.w3.org/2001/XMLSchema" xmlns:p="http://schemas.microsoft.com/office/2006/metadata/properties" xmlns:ns2="bb54bcce-cfdf-463a-be4a-c99dbf497048" xmlns:ns3="6bfd87f8-52ad-42d3-b226-e2a4d4233fca" targetNamespace="http://schemas.microsoft.com/office/2006/metadata/properties" ma:root="true" ma:fieldsID="ecc987c5e2053bcbb4a90858a15a43b1" ns2:_="" ns3:_="">
    <xsd:import namespace="bb54bcce-cfdf-463a-be4a-c99dbf497048"/>
    <xsd:import namespace="6bfd87f8-52ad-42d3-b226-e2a4d4233f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bcce-cfdf-463a-be4a-c99dbf4970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24c8916-90f4-4239-a1d1-a3e174e52934}" ma:internalName="TaxCatchAll" ma:showField="CatchAllData" ma:web="bb54bcce-cfdf-463a-be4a-c99dbf4970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d87f8-52ad-42d3-b226-e2a4d4233f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744f21d-886b-4d11-bf47-f6b64f305f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D57093-E7BD-4BEC-B9A9-AA81EDCD2CF0}">
  <ds:schemaRefs>
    <ds:schemaRef ds:uri="http://www.w3.org/XML/1998/namespace"/>
    <ds:schemaRef ds:uri="http://purl.org/dc/terms/"/>
    <ds:schemaRef ds:uri="bb54bcce-cfdf-463a-be4a-c99dbf497048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bfd87f8-52ad-42d3-b226-e2a4d4233fc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D7D53B-8A58-441D-AA63-D057425A2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54bcce-cfdf-463a-be4a-c99dbf497048"/>
    <ds:schemaRef ds:uri="6bfd87f8-52ad-42d3-b226-e2a4d4233f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80C485-B891-4403-A019-E12E742953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Barlow Black</vt:lpstr>
      <vt:lpstr>Barlow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Maeson Cerami</dc:creator>
  <cp:lastModifiedBy>Ulrich, Lori (KSC-VAG00)</cp:lastModifiedBy>
  <cp:revision>7</cp:revision>
  <dcterms:created xsi:type="dcterms:W3CDTF">2024-08-06T18:32:02Z</dcterms:created>
  <dcterms:modified xsi:type="dcterms:W3CDTF">2024-12-20T17:13:44Z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0x010100A802022D2AA2FC4E8BED98E2363D16CB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{"FileActivityType":"9","FileActivityTimeStamp":"2024-08-07T17:39:27.623Z","FileActivityUsersOnPage":[{"DisplayName":"Maeson Cerami","Id":"mcerami@ntpshow.com"},{"DisplayName":"Maeson Cerami","Id":"mcerami@ntpshow.com"},{"DisplayName":"Allysa Harris","Id":"aharris@ntpshow.com"}],"FileActivityNavigationId":null}</vt:lpwstr>
  </property>
  <property fmtid="{D5CDD505-2E9C-101B-9397-08002B2CF9AE}" pid="9" name="TriggerFlowInfo">
    <vt:lpwstr/>
  </property>
</Properties>
</file>