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78" d="100"/>
          <a:sy n="78" d="100"/>
        </p:scale>
        <p:origin x="3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.png"/><Relationship Id="rId7" Type="http://schemas.openxmlformats.org/officeDocument/2006/relationships/image" Target="../media/image1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microsoft.com/office/2007/relationships/media" Target="../media/media2.mp4"/><Relationship Id="rId21" Type="http://schemas.openxmlformats.org/officeDocument/2006/relationships/image" Target="../media/image132.png"/><Relationship Id="rId7" Type="http://schemas.openxmlformats.org/officeDocument/2006/relationships/image" Target="../media/image10.png"/><Relationship Id="rId12" Type="http://schemas.openxmlformats.org/officeDocument/2006/relationships/image" Target="../media/image124.png"/><Relationship Id="rId17" Type="http://schemas.openxmlformats.org/officeDocument/2006/relationships/image" Target="../media/image16.png"/><Relationship Id="rId25" Type="http://schemas.openxmlformats.org/officeDocument/2006/relationships/image" Target="../media/image136.png"/><Relationship Id="rId2" Type="http://schemas.openxmlformats.org/officeDocument/2006/relationships/video" Target="../media/media1.mp4"/><Relationship Id="rId16" Type="http://schemas.openxmlformats.org/officeDocument/2006/relationships/image" Target="../media/image128.png"/><Relationship Id="rId20" Type="http://schemas.openxmlformats.org/officeDocument/2006/relationships/image" Target="../media/image131.pn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23.png"/><Relationship Id="rId24" Type="http://schemas.openxmlformats.org/officeDocument/2006/relationships/image" Target="../media/image13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7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10" Type="http://schemas.openxmlformats.org/officeDocument/2006/relationships/image" Target="../media/image122.png"/><Relationship Id="rId19" Type="http://schemas.openxmlformats.org/officeDocument/2006/relationships/image" Target="../media/image130.png"/><Relationship Id="rId4" Type="http://schemas.openxmlformats.org/officeDocument/2006/relationships/video" Target="../media/media2.mp4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8.png"/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2" Type="http://schemas.openxmlformats.org/officeDocument/2006/relationships/image" Target="../media/image140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6.png"/><Relationship Id="rId5" Type="http://schemas.openxmlformats.org/officeDocument/2006/relationships/image" Target="../media/image6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42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6.png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7.png"/><Relationship Id="rId21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16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5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16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1.png"/><Relationship Id="rId3" Type="http://schemas.openxmlformats.org/officeDocument/2006/relationships/image" Target="../media/image80.png"/><Relationship Id="rId21" Type="http://schemas.openxmlformats.org/officeDocument/2006/relationships/image" Target="../media/image96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0.png"/><Relationship Id="rId2" Type="http://schemas.openxmlformats.org/officeDocument/2006/relationships/image" Target="../media/image79.pn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24" Type="http://schemas.openxmlformats.org/officeDocument/2006/relationships/image" Target="../media/image99.pn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23" Type="http://schemas.openxmlformats.org/officeDocument/2006/relationships/image" Target="../media/image98.png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Relationship Id="rId22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7.png"/><Relationship Id="rId18" Type="http://schemas.openxmlformats.org/officeDocument/2006/relationships/image" Target="../media/image110.png"/><Relationship Id="rId3" Type="http://schemas.openxmlformats.org/officeDocument/2006/relationships/image" Target="../media/image102.png"/><Relationship Id="rId21" Type="http://schemas.openxmlformats.org/officeDocument/2006/relationships/image" Target="../media/image112.png"/><Relationship Id="rId7" Type="http://schemas.openxmlformats.org/officeDocument/2006/relationships/image" Target="../media/image96.png"/><Relationship Id="rId12" Type="http://schemas.openxmlformats.org/officeDocument/2006/relationships/image" Target="../media/image106.png"/><Relationship Id="rId17" Type="http://schemas.openxmlformats.org/officeDocument/2006/relationships/image" Target="../media/image109.png"/><Relationship Id="rId2" Type="http://schemas.openxmlformats.org/officeDocument/2006/relationships/image" Target="../media/image81.png"/><Relationship Id="rId16" Type="http://schemas.openxmlformats.org/officeDocument/2006/relationships/image" Target="../media/image10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5.png"/><Relationship Id="rId5" Type="http://schemas.openxmlformats.org/officeDocument/2006/relationships/image" Target="../media/image103.png"/><Relationship Id="rId15" Type="http://schemas.openxmlformats.org/officeDocument/2006/relationships/image" Target="../media/image84.png"/><Relationship Id="rId23" Type="http://schemas.openxmlformats.org/officeDocument/2006/relationships/image" Target="../media/image100.png"/><Relationship Id="rId10" Type="http://schemas.openxmlformats.org/officeDocument/2006/relationships/image" Target="../media/image101.png"/><Relationship Id="rId19" Type="http://schemas.openxmlformats.org/officeDocument/2006/relationships/image" Target="../media/image111.png"/><Relationship Id="rId4" Type="http://schemas.openxmlformats.org/officeDocument/2006/relationships/image" Target="../media/image6.png"/><Relationship Id="rId9" Type="http://schemas.openxmlformats.org/officeDocument/2006/relationships/image" Target="../media/image104.png"/><Relationship Id="rId14" Type="http://schemas.openxmlformats.org/officeDocument/2006/relationships/image" Target="../media/image83.png"/><Relationship Id="rId2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827586" y="-1113707"/>
            <a:ext cx="10232485" cy="11517648"/>
            <a:chOff x="8827586" y="-1113707"/>
            <a:chExt cx="10232485" cy="11517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7586" y="-1113707"/>
              <a:ext cx="10232485" cy="11517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527863" y="8960467"/>
            <a:ext cx="3229989" cy="517436"/>
            <a:chOff x="7527863" y="8960467"/>
            <a:chExt cx="3229989" cy="5174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7863" y="8960467"/>
              <a:ext cx="3229989" cy="5174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027" y="2055957"/>
            <a:ext cx="8568705" cy="1901524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522" y="1824846"/>
            <a:ext cx="3584371" cy="971048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056" y="3870472"/>
            <a:ext cx="7308181" cy="32138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067" y="7873317"/>
            <a:ext cx="4138152" cy="2111124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927" y="1160770"/>
            <a:ext cx="6655990" cy="155238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556" y="2715510"/>
            <a:ext cx="4403810" cy="111669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46993" y="2756646"/>
            <a:ext cx="8055276" cy="621905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5556" y="3543235"/>
            <a:ext cx="1785248" cy="1116695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69164" y="3548786"/>
            <a:ext cx="11988229" cy="3915657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5556" y="7900669"/>
            <a:ext cx="3659924" cy="1116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77595" y="1120453"/>
            <a:ext cx="17738889" cy="3113781"/>
            <a:chOff x="277595" y="1120453"/>
            <a:chExt cx="17738889" cy="3113781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277595" y="1878949"/>
              <a:ext cx="2325115" cy="2312386"/>
              <a:chOff x="277595" y="1878949"/>
              <a:chExt cx="2325115" cy="2312386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77595" y="1878949"/>
                <a:ext cx="2325115" cy="2312386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4682705" y="2189817"/>
              <a:ext cx="2259395" cy="1948534"/>
              <a:chOff x="4682705" y="2189817"/>
              <a:chExt cx="2259395" cy="1948534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82705" y="2189817"/>
                <a:ext cx="2259395" cy="1948534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2512774" y="2091377"/>
              <a:ext cx="2202089" cy="2134844"/>
              <a:chOff x="2512774" y="2091377"/>
              <a:chExt cx="2202089" cy="2134844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12774" y="2091377"/>
                <a:ext cx="2202089" cy="213484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6875534" y="2180293"/>
              <a:ext cx="2269976" cy="2011042"/>
              <a:chOff x="6875534" y="2180293"/>
              <a:chExt cx="2269976" cy="2011042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875534" y="2180293"/>
                <a:ext cx="2269976" cy="2011042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9082618" y="2208864"/>
              <a:ext cx="2277349" cy="1948534"/>
              <a:chOff x="9082618" y="2208864"/>
              <a:chExt cx="2277349" cy="1948534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9082618" y="2208864"/>
                <a:ext cx="2277349" cy="1948534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11268825" y="2219168"/>
              <a:ext cx="2277349" cy="1948534"/>
              <a:chOff x="11268825" y="2219168"/>
              <a:chExt cx="2277349" cy="1948534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1268825" y="2219168"/>
                <a:ext cx="2277349" cy="1948534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5184" y="2218602"/>
              <a:ext cx="2277349" cy="1948534"/>
              <a:chOff x="13495184" y="2218602"/>
              <a:chExt cx="2277349" cy="1948534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3495184" y="2218602"/>
                <a:ext cx="2277349" cy="1948534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15730770" y="2199340"/>
              <a:ext cx="2277349" cy="1948534"/>
              <a:chOff x="15730770" y="2199340"/>
              <a:chExt cx="2277349" cy="1948534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730770" y="2199340"/>
                <a:ext cx="2277349" cy="1948534"/>
              </a:xfrm>
              <a:prstGeom prst="rect">
                <a:avLst/>
              </a:prstGeom>
            </p:spPr>
          </p:pic>
        </p:grpSp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2597" y="969625"/>
              <a:ext cx="7612095" cy="1208000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43059" y="4186341"/>
            <a:ext cx="2615526" cy="511190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391191" y="4186340"/>
            <a:ext cx="2397697" cy="511190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688115" y="4169825"/>
            <a:ext cx="3698249" cy="789771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622473" y="4185588"/>
            <a:ext cx="2576706" cy="789771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055759" y="4170577"/>
            <a:ext cx="3686268" cy="511190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880508" y="4180608"/>
            <a:ext cx="2885621" cy="799667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067027" y="4150072"/>
            <a:ext cx="2912287" cy="789771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5632746" y="4134309"/>
            <a:ext cx="2550573" cy="789771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064585" y="4992029"/>
            <a:ext cx="7549248" cy="1208000"/>
          </a:xfrm>
          <a:prstGeom prst="rect">
            <a:avLst/>
          </a:prstGeom>
        </p:spPr>
      </p:pic>
      <p:pic>
        <p:nvPicPr>
          <p:cNvPr id="2" name="AC Fills.mp4">
            <a:hlinkClick r:id="" action="ppaction://media"/>
            <a:extLst>
              <a:ext uri="{FF2B5EF4-FFF2-40B4-BE49-F238E27FC236}">
                <a16:creationId xmlns:a16="http://schemas.microsoft.com/office/drawing/2014/main" id="{1567E2B7-9249-FB16-747C-A767EBE30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48324" y="5992120"/>
            <a:ext cx="6524209" cy="3675611"/>
          </a:xfrm>
          <a:prstGeom prst="rect">
            <a:avLst/>
          </a:prstGeom>
        </p:spPr>
      </p:pic>
      <p:pic>
        <p:nvPicPr>
          <p:cNvPr id="4" name="Tri Fills.mp4">
            <a:hlinkClick r:id="" action="ppaction://media"/>
            <a:extLst>
              <a:ext uri="{FF2B5EF4-FFF2-40B4-BE49-F238E27FC236}">
                <a16:creationId xmlns:a16="http://schemas.microsoft.com/office/drawing/2014/main" id="{6D3002D7-2FDF-1DF4-F570-CE2DA608AE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511880" y="5992119"/>
            <a:ext cx="6524209" cy="3675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645801" y="2929079"/>
            <a:ext cx="3761172" cy="3761172"/>
            <a:chOff x="13645801" y="2929079"/>
            <a:chExt cx="3761172" cy="376117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45801" y="2929079"/>
              <a:ext cx="3761172" cy="376117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295770" y="2929079"/>
            <a:ext cx="3705365" cy="3705365"/>
            <a:chOff x="9295770" y="2929079"/>
            <a:chExt cx="3705365" cy="370536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5770" y="2929079"/>
              <a:ext cx="3705365" cy="370536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057410" y="2929079"/>
            <a:ext cx="3615836" cy="3615836"/>
            <a:chOff x="5057410" y="2929079"/>
            <a:chExt cx="3615836" cy="36158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7410" y="2929079"/>
              <a:ext cx="3615836" cy="361583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85365" y="2929079"/>
            <a:ext cx="3615836" cy="3615836"/>
            <a:chOff x="685365" y="2929079"/>
            <a:chExt cx="3615836" cy="361583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365" y="2929079"/>
              <a:ext cx="3615836" cy="3615836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927" y="1160770"/>
            <a:ext cx="5421705" cy="1552381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69812" y="3824025"/>
            <a:ext cx="5730429" cy="221904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40328" y="4222054"/>
            <a:ext cx="5746724" cy="141904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94343" y="4029619"/>
            <a:ext cx="5688971" cy="1933333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77796" y="4055352"/>
            <a:ext cx="5932695" cy="1787819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6920" y="7223911"/>
            <a:ext cx="3810400" cy="181813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78855" y="7223911"/>
            <a:ext cx="3708390" cy="1818133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450755" y="7222863"/>
            <a:ext cx="3545895" cy="1240305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509323" y="7210663"/>
            <a:ext cx="4192038" cy="23959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660" y="1241296"/>
            <a:ext cx="1989714" cy="18674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527" y="2811205"/>
            <a:ext cx="16446171" cy="57113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527" y="2700860"/>
            <a:ext cx="16399105" cy="6930438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660" y="1241296"/>
            <a:ext cx="1989714" cy="18674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063" y="5649437"/>
            <a:ext cx="6360562" cy="266004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872" y="4990467"/>
            <a:ext cx="10088190" cy="120956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135288" y="7666069"/>
            <a:ext cx="3072701" cy="1416461"/>
            <a:chOff x="1135288" y="7666069"/>
            <a:chExt cx="3072701" cy="1416461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9761" y="7544011"/>
              <a:ext cx="2825133" cy="1915771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1211479" y="8186389"/>
              <a:ext cx="413475" cy="418043"/>
              <a:chOff x="1211479" y="8186389"/>
              <a:chExt cx="413475" cy="41804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1479" y="8186389"/>
                <a:ext cx="413475" cy="418043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135288" y="7666069"/>
              <a:ext cx="567939" cy="567939"/>
              <a:chOff x="1135288" y="7666069"/>
              <a:chExt cx="567939" cy="567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35288" y="7666069"/>
                <a:ext cx="567939" cy="56793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287669" y="8690138"/>
              <a:ext cx="290711" cy="368038"/>
              <a:chOff x="1287669" y="8690138"/>
              <a:chExt cx="290711" cy="368038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660000">
                <a:off x="1287669" y="8690138"/>
                <a:ext cx="290711" cy="36803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394" y="902881"/>
            <a:ext cx="4642838" cy="213283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4288" y="2434694"/>
            <a:ext cx="7706067" cy="69110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346" y="1241296"/>
            <a:ext cx="3502371" cy="1760571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4656" y="3871850"/>
            <a:ext cx="4527981" cy="1006610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41094" y="4056112"/>
            <a:ext cx="9542829" cy="747619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5795" y="8534440"/>
            <a:ext cx="4294724" cy="971048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1774" y="1636620"/>
            <a:ext cx="13859667" cy="1501467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37913" y="3109004"/>
            <a:ext cx="3891914" cy="97104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94089" y="3219770"/>
            <a:ext cx="1952381" cy="576847"/>
            <a:chOff x="694089" y="3219770"/>
            <a:chExt cx="1952381" cy="576847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709852" y="3219770"/>
              <a:ext cx="1896716" cy="576847"/>
              <a:chOff x="709852" y="3219770"/>
              <a:chExt cx="1896716" cy="576847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09852" y="3219770"/>
                <a:ext cx="1896716" cy="576847"/>
              </a:xfrm>
              <a:prstGeom prst="rect">
                <a:avLst/>
              </a:prstGeom>
            </p:spPr>
          </p:pic>
        </p:grpSp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60" y="3218623"/>
              <a:ext cx="2866848" cy="7653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04351" y="3973025"/>
            <a:ext cx="1952381" cy="576847"/>
            <a:chOff x="704351" y="3973025"/>
            <a:chExt cx="1952381" cy="57684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720115" y="3973025"/>
              <a:ext cx="1896716" cy="576847"/>
              <a:chOff x="720115" y="3973025"/>
              <a:chExt cx="1896716" cy="576847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20115" y="3973025"/>
                <a:ext cx="1896716" cy="576847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323" y="3971878"/>
              <a:ext cx="2844219" cy="76533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90025" y="8656944"/>
            <a:ext cx="1952381" cy="576847"/>
            <a:chOff x="690025" y="8656944"/>
            <a:chExt cx="1952381" cy="576847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705788" y="8656944"/>
              <a:ext cx="1896716" cy="576847"/>
              <a:chOff x="705788" y="8656944"/>
              <a:chExt cx="1896716" cy="576847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05788" y="8656944"/>
                <a:ext cx="1896716" cy="576847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96" y="8655797"/>
              <a:ext cx="2836400" cy="76533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573518" y="4837897"/>
            <a:ext cx="7332633" cy="3523810"/>
            <a:chOff x="8573518" y="4837897"/>
            <a:chExt cx="7332633" cy="3523810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8573518" y="4837897"/>
              <a:ext cx="3197733" cy="3521434"/>
              <a:chOff x="8573518" y="4837897"/>
              <a:chExt cx="3197733" cy="3521434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73518" y="4837897"/>
                <a:ext cx="3197733" cy="3521434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10387163" y="5013980"/>
              <a:ext cx="5518989" cy="1911478"/>
              <a:chOff x="10387163" y="5013980"/>
              <a:chExt cx="5518989" cy="1911478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0387163" y="6861172"/>
                <a:ext cx="5485714" cy="64286"/>
                <a:chOff x="10387163" y="6861172"/>
                <a:chExt cx="5485714" cy="64286"/>
              </a:xfrm>
            </p:grpSpPr>
            <p:pic>
              <p:nvPicPr>
                <p:cNvPr id="39" name="Object 38"/>
                <p:cNvPicPr>
                  <a:picLocks noChangeAspect="1"/>
                </p:cNvPicPr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10387163" y="6861172"/>
                  <a:ext cx="5485714" cy="64286"/>
                </a:xfrm>
                <a:prstGeom prst="rect">
                  <a:avLst/>
                </a:prstGeom>
              </p:spPr>
            </p:pic>
          </p:grpSp>
          <p:grpSp>
            <p:nvGrpSpPr>
              <p:cNvPr id="1013" name="그룹 1013"/>
              <p:cNvGrpSpPr/>
              <p:nvPr/>
            </p:nvGrpSpPr>
            <p:grpSpPr>
              <a:xfrm>
                <a:off x="10956359" y="6474986"/>
                <a:ext cx="4930085" cy="64286"/>
                <a:chOff x="10956359" y="6474986"/>
                <a:chExt cx="4930085" cy="64286"/>
              </a:xfrm>
            </p:grpSpPr>
            <p:pic>
              <p:nvPicPr>
                <p:cNvPr id="42" name="Object 41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10956359" y="6474986"/>
                  <a:ext cx="4930085" cy="64286"/>
                </a:xfrm>
                <a:prstGeom prst="rect">
                  <a:avLst/>
                </a:prstGeom>
              </p:spPr>
            </p:pic>
          </p:grpSp>
          <p:grpSp>
            <p:nvGrpSpPr>
              <p:cNvPr id="1014" name="그룹 1014"/>
              <p:cNvGrpSpPr/>
              <p:nvPr/>
            </p:nvGrpSpPr>
            <p:grpSpPr>
              <a:xfrm>
                <a:off x="11304781" y="6088801"/>
                <a:ext cx="4581762" cy="64286"/>
                <a:chOff x="11304781" y="6088801"/>
                <a:chExt cx="4581762" cy="64286"/>
              </a:xfrm>
            </p:grpSpPr>
            <p:pic>
              <p:nvPicPr>
                <p:cNvPr id="45" name="Object 44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11304781" y="6088801"/>
                  <a:ext cx="4581762" cy="64286"/>
                </a:xfrm>
                <a:prstGeom prst="rect">
                  <a:avLst/>
                </a:prstGeom>
              </p:spPr>
            </p:pic>
          </p:grpSp>
          <p:grpSp>
            <p:nvGrpSpPr>
              <p:cNvPr id="1015" name="그룹 1015"/>
              <p:cNvGrpSpPr/>
              <p:nvPr/>
            </p:nvGrpSpPr>
            <p:grpSpPr>
              <a:xfrm>
                <a:off x="11314305" y="5702615"/>
                <a:ext cx="4572496" cy="64286"/>
                <a:chOff x="11314305" y="5702615"/>
                <a:chExt cx="4572496" cy="64286"/>
              </a:xfrm>
            </p:grpSpPr>
            <p:pic>
              <p:nvPicPr>
                <p:cNvPr id="48" name="Object 47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11314305" y="5702615"/>
                  <a:ext cx="4572496" cy="64286"/>
                </a:xfrm>
                <a:prstGeom prst="rect">
                  <a:avLst/>
                </a:prstGeom>
              </p:spPr>
            </p:pic>
          </p:grpSp>
          <p:grpSp>
            <p:nvGrpSpPr>
              <p:cNvPr id="1016" name="그룹 1016"/>
              <p:cNvGrpSpPr/>
              <p:nvPr/>
            </p:nvGrpSpPr>
            <p:grpSpPr>
              <a:xfrm>
                <a:off x="11153057" y="5316430"/>
                <a:ext cx="4753095" cy="64286"/>
                <a:chOff x="11153057" y="5316430"/>
                <a:chExt cx="4753095" cy="64286"/>
              </a:xfrm>
            </p:grpSpPr>
            <p:pic>
              <p:nvPicPr>
                <p:cNvPr id="51" name="Object 50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11153057" y="5316430"/>
                  <a:ext cx="4753095" cy="64286"/>
                </a:xfrm>
                <a:prstGeom prst="rect">
                  <a:avLst/>
                </a:prstGeom>
              </p:spPr>
            </p:pic>
          </p:grpSp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2814782" y="6491947"/>
                <a:ext cx="2848667" cy="621905"/>
              </a:xfrm>
              <a:prstGeom prst="rect">
                <a:avLst/>
              </a:prstGeom>
            </p:spPr>
          </p:pic>
          <p:pic>
            <p:nvPicPr>
              <p:cNvPr id="54" name="Object 53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2814782" y="6089598"/>
                <a:ext cx="3321990" cy="621905"/>
              </a:xfrm>
              <a:prstGeom prst="rect">
                <a:avLst/>
              </a:prstGeom>
            </p:spPr>
          </p:pic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2814782" y="5713916"/>
                <a:ext cx="2724771" cy="621905"/>
              </a:xfrm>
              <a:prstGeom prst="rect">
                <a:avLst/>
              </a:prstGeom>
            </p:spPr>
          </p:pic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2814782" y="5324900"/>
                <a:ext cx="3186724" cy="621905"/>
              </a:xfrm>
              <a:prstGeom prst="rect">
                <a:avLst/>
              </a:prstGeom>
            </p:spPr>
          </p:pic>
          <p:pic>
            <p:nvPicPr>
              <p:cNvPr id="57" name="Object 56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2814782" y="4935884"/>
                <a:ext cx="2724771" cy="621905"/>
              </a:xfrm>
              <a:prstGeom prst="rect">
                <a:avLst/>
              </a:prstGeom>
            </p:spPr>
          </p:pic>
        </p:grpSp>
      </p:grpSp>
      <p:grpSp>
        <p:nvGrpSpPr>
          <p:cNvPr id="1017" name="그룹 1017"/>
          <p:cNvGrpSpPr/>
          <p:nvPr/>
        </p:nvGrpSpPr>
        <p:grpSpPr>
          <a:xfrm>
            <a:off x="11901378" y="7564662"/>
            <a:ext cx="4132987" cy="466858"/>
            <a:chOff x="11901378" y="7564662"/>
            <a:chExt cx="4132987" cy="466858"/>
          </a:xfrm>
        </p:grpSpPr>
        <p:grpSp>
          <p:nvGrpSpPr>
            <p:cNvPr id="1018" name="그룹 1018"/>
            <p:cNvGrpSpPr/>
            <p:nvPr/>
          </p:nvGrpSpPr>
          <p:grpSpPr>
            <a:xfrm>
              <a:off x="12025188" y="7564662"/>
              <a:ext cx="3870339" cy="466858"/>
              <a:chOff x="12025188" y="7564662"/>
              <a:chExt cx="3870339" cy="466858"/>
            </a:xfrm>
          </p:grpSpPr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12025188" y="7564662"/>
                <a:ext cx="3870339" cy="466858"/>
              </a:xfrm>
              <a:prstGeom prst="rect">
                <a:avLst/>
              </a:prstGeom>
            </p:spPr>
          </p:pic>
        </p:grpSp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492826" y="7529898"/>
              <a:ext cx="4786162" cy="693714"/>
            </a:xfrm>
            <a:prstGeom prst="rect">
              <a:avLst/>
            </a:prstGeom>
          </p:spPr>
        </p:pic>
      </p:grpSp>
      <p:pic>
        <p:nvPicPr>
          <p:cNvPr id="66" name="Object 65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43570" y="8717212"/>
            <a:ext cx="9554048" cy="976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47162" y="2677432"/>
            <a:ext cx="5771024" cy="7255353"/>
            <a:chOff x="447162" y="2677432"/>
            <a:chExt cx="5771024" cy="72553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62" y="2677432"/>
              <a:ext cx="5771024" cy="72553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192872" y="2677432"/>
            <a:ext cx="5771024" cy="7255353"/>
            <a:chOff x="12192872" y="2677432"/>
            <a:chExt cx="5771024" cy="725535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872" y="2677432"/>
              <a:ext cx="5771024" cy="725535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314488" y="2677432"/>
            <a:ext cx="5771024" cy="7255353"/>
            <a:chOff x="6314488" y="2677432"/>
            <a:chExt cx="5771024" cy="725535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4488" y="2677432"/>
              <a:ext cx="5771024" cy="725535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57399" y="7015480"/>
            <a:ext cx="3264178" cy="2457143"/>
            <a:chOff x="957399" y="7015480"/>
            <a:chExt cx="3264178" cy="2457143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57399" y="7015480"/>
              <a:ext cx="2700347" cy="2454409"/>
              <a:chOff x="957399" y="7015480"/>
              <a:chExt cx="2700347" cy="2454409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57399" y="7015480"/>
                <a:ext cx="2700347" cy="2454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2004066" y="7371304"/>
              <a:ext cx="607013" cy="295146"/>
              <a:chOff x="2004066" y="7371304"/>
              <a:chExt cx="607013" cy="295146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13200000">
                <a:off x="2004066" y="7371304"/>
                <a:ext cx="607013" cy="295146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2389456" y="8083388"/>
              <a:ext cx="1923200" cy="151008"/>
              <a:chOff x="2389456" y="8083388"/>
              <a:chExt cx="1923200" cy="15100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1800000">
                <a:off x="2389456" y="8083388"/>
                <a:ext cx="1923200" cy="151008"/>
              </a:xfrm>
              <a:prstGeom prst="rect">
                <a:avLst/>
              </a:prstGeom>
            </p:spPr>
          </p:pic>
        </p:grpSp>
      </p:grpSp>
      <p:grpSp>
        <p:nvGrpSpPr>
          <p:cNvPr id="1008" name="그룹 1008"/>
          <p:cNvGrpSpPr/>
          <p:nvPr/>
        </p:nvGrpSpPr>
        <p:grpSpPr>
          <a:xfrm>
            <a:off x="13382769" y="7324648"/>
            <a:ext cx="3391230" cy="2389805"/>
            <a:chOff x="13382769" y="7324648"/>
            <a:chExt cx="3391230" cy="238980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82769" y="7324648"/>
              <a:ext cx="3391230" cy="238980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5850128" y="2811530"/>
            <a:ext cx="537028" cy="502793"/>
            <a:chOff x="5850128" y="2811530"/>
            <a:chExt cx="537028" cy="50279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50128" y="2811530"/>
              <a:ext cx="537028" cy="502793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5040" y="1170612"/>
            <a:ext cx="8434352" cy="1552381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5028" y="3132551"/>
            <a:ext cx="4612810" cy="858667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61904" y="3132551"/>
            <a:ext cx="3208505" cy="858667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489228" y="3143945"/>
            <a:ext cx="5096790" cy="827619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85028" y="4093277"/>
            <a:ext cx="4881895" cy="2884410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99952" y="3979310"/>
            <a:ext cx="4841724" cy="3170152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5117993" y="2502033"/>
            <a:ext cx="863680" cy="808620"/>
            <a:chOff x="5117993" y="2502033"/>
            <a:chExt cx="863680" cy="808620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17993" y="2502033"/>
              <a:ext cx="863680" cy="80862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1375198" y="2567972"/>
            <a:ext cx="662695" cy="620448"/>
            <a:chOff x="11375198" y="2567972"/>
            <a:chExt cx="662695" cy="620448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75198" y="2567972"/>
              <a:ext cx="662695" cy="62044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773009" y="7320006"/>
            <a:ext cx="3306951" cy="2120601"/>
            <a:chOff x="6773009" y="7320006"/>
            <a:chExt cx="3306951" cy="2120601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73009" y="7320006"/>
              <a:ext cx="3306951" cy="2120601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8998030" y="7320006"/>
            <a:ext cx="2820566" cy="2126984"/>
            <a:chOff x="8998030" y="7320006"/>
            <a:chExt cx="2820566" cy="2126984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98030" y="7320006"/>
              <a:ext cx="2820566" cy="2126984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240845" y="9402849"/>
            <a:ext cx="4297514" cy="595505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530666" y="8682339"/>
            <a:ext cx="2687724" cy="550095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505676" y="4138106"/>
            <a:ext cx="5130638" cy="2601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4097" y="6957464"/>
            <a:ext cx="14344543" cy="286148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927" y="1160770"/>
            <a:ext cx="9658790" cy="155238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089" y="6071832"/>
            <a:ext cx="7910314" cy="12080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911759" y="3346173"/>
            <a:ext cx="6704005" cy="1964172"/>
            <a:chOff x="10911759" y="3346173"/>
            <a:chExt cx="6704005" cy="196417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11759" y="3346173"/>
              <a:ext cx="6704005" cy="196417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14594" y="6979730"/>
            <a:ext cx="2648953" cy="2994611"/>
            <a:chOff x="514594" y="6979730"/>
            <a:chExt cx="2648953" cy="299461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594" y="6979730"/>
              <a:ext cx="2648953" cy="299461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25" y="2317241"/>
            <a:ext cx="8144086" cy="1208000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7813" y="2992192"/>
            <a:ext cx="10335819" cy="2817733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09666" y="977026"/>
            <a:ext cx="18762456" cy="14286"/>
            <a:chOff x="-209666" y="977026"/>
            <a:chExt cx="1876245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9666" y="977026"/>
              <a:ext cx="18762456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65517" y="3161905"/>
            <a:ext cx="2619069" cy="1972386"/>
            <a:chOff x="8965517" y="3161905"/>
            <a:chExt cx="2619069" cy="19723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5517" y="3161905"/>
              <a:ext cx="2619069" cy="19723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759725" y="3161905"/>
            <a:ext cx="2580228" cy="1972386"/>
            <a:chOff x="11759725" y="3161905"/>
            <a:chExt cx="2580228" cy="19723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59725" y="3161905"/>
              <a:ext cx="2580228" cy="197238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517598" y="3175179"/>
            <a:ext cx="2528934" cy="1949618"/>
            <a:chOff x="14517598" y="3175179"/>
            <a:chExt cx="2528934" cy="194961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17598" y="3175179"/>
              <a:ext cx="2528934" cy="194961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927" y="1160770"/>
            <a:ext cx="8405667" cy="1552381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232" y="2482012"/>
            <a:ext cx="3994010" cy="120800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5365" y="3289318"/>
            <a:ext cx="8218286" cy="1993105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7960" y="5392901"/>
            <a:ext cx="7118714" cy="120800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5281" y="6145079"/>
            <a:ext cx="16752724" cy="199310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977782" y="5142533"/>
            <a:ext cx="4461638" cy="5954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209310" y="964913"/>
            <a:ext cx="9076405" cy="10216368"/>
            <a:chOff x="9209310" y="964913"/>
            <a:chExt cx="9076405" cy="1021636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9310" y="964913"/>
              <a:ext cx="9076405" cy="1021636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209666" y="973455"/>
            <a:ext cx="18762456" cy="21429"/>
            <a:chOff x="-209666" y="973455"/>
            <a:chExt cx="18762456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9666" y="973455"/>
              <a:ext cx="18762456" cy="2142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973" y="2854195"/>
            <a:ext cx="8874600" cy="207619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25" y="4516007"/>
            <a:ext cx="6635018" cy="1094952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25" y="5215698"/>
            <a:ext cx="6518390" cy="1094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067" y="92308"/>
            <a:ext cx="9319352" cy="154902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5586" y="434660"/>
            <a:ext cx="1376334" cy="82872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629085" y="1227258"/>
            <a:ext cx="11204659" cy="6567204"/>
            <a:chOff x="6629085" y="1227258"/>
            <a:chExt cx="11204659" cy="6567204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9085" y="1227258"/>
              <a:ext cx="11204659" cy="656720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2208930"/>
            <a:ext cx="6707903" cy="4037849"/>
            <a:chOff x="0" y="2208930"/>
            <a:chExt cx="6707903" cy="403784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08930"/>
              <a:ext cx="6707903" cy="403784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082101" y="6237255"/>
            <a:ext cx="1665255" cy="183458"/>
            <a:chOff x="4082101" y="6237255"/>
            <a:chExt cx="1665255" cy="18345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1449" y="6157500"/>
              <a:ext cx="3330510" cy="366915"/>
            </a:xfrm>
            <a:prstGeom prst="rect">
              <a:avLst/>
            </a:prstGeom>
          </p:spPr>
        </p:pic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2101" y="6237255"/>
              <a:ext cx="1665255" cy="183458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8102" y="1480657"/>
            <a:ext cx="10967458" cy="106301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4088998" y="3216782"/>
            <a:ext cx="1744073" cy="3356521"/>
            <a:chOff x="4088998" y="3216782"/>
            <a:chExt cx="1744073" cy="335652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8998" y="3216782"/>
              <a:ext cx="1744073" cy="335652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48192" y="4987174"/>
            <a:ext cx="2834346" cy="2519208"/>
            <a:chOff x="648192" y="4987174"/>
            <a:chExt cx="2834346" cy="2519208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8192" y="4987174"/>
              <a:ext cx="2834346" cy="251920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748570" y="3997178"/>
            <a:ext cx="1846389" cy="1579900"/>
            <a:chOff x="12748570" y="3997178"/>
            <a:chExt cx="1846389" cy="1579900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8570" y="3997178"/>
              <a:ext cx="1846389" cy="157990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9457" y="7870652"/>
            <a:ext cx="17273811" cy="2062133"/>
            <a:chOff x="569457" y="7870652"/>
            <a:chExt cx="17273811" cy="206213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457" y="7870652"/>
              <a:ext cx="17273811" cy="2062133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52182" y="6150960"/>
            <a:ext cx="7535617" cy="1204057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9149011" y="3961052"/>
            <a:ext cx="3510468" cy="1686848"/>
            <a:chOff x="9149011" y="3961052"/>
            <a:chExt cx="3510468" cy="1686848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9011" y="3961052"/>
              <a:ext cx="3510468" cy="168684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5299027" y="3961052"/>
            <a:ext cx="1844662" cy="1562316"/>
            <a:chOff x="15299027" y="3961052"/>
            <a:chExt cx="1844662" cy="1562316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99027" y="3961052"/>
              <a:ext cx="1844662" cy="156231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499720" y="4564460"/>
            <a:ext cx="984271" cy="471429"/>
            <a:chOff x="14499720" y="4564460"/>
            <a:chExt cx="984271" cy="471429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99720" y="4564460"/>
              <a:ext cx="984271" cy="47142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995892" y="4750848"/>
            <a:ext cx="570494" cy="466480"/>
            <a:chOff x="15995892" y="4750848"/>
            <a:chExt cx="570494" cy="46648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995892" y="4750848"/>
              <a:ext cx="570494" cy="466480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129453" y="2642868"/>
            <a:ext cx="8215810" cy="1291990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087236" y="6181280"/>
            <a:ext cx="2322476" cy="918048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087236" y="6997899"/>
            <a:ext cx="1570724" cy="918048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538347" y="6961651"/>
            <a:ext cx="6116703" cy="633771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10152" y="8094932"/>
            <a:ext cx="1751163" cy="692857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34361" y="8586631"/>
            <a:ext cx="16388973" cy="1225190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087265" y="2775486"/>
            <a:ext cx="1450516" cy="9178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629085" y="1227258"/>
            <a:ext cx="11204659" cy="6567204"/>
            <a:chOff x="6629085" y="1227258"/>
            <a:chExt cx="11204659" cy="656720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085" y="1227258"/>
              <a:ext cx="11204659" cy="656720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0540" y="1295314"/>
            <a:ext cx="11732544" cy="143325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5299027" y="296124"/>
            <a:ext cx="2534717" cy="414236"/>
            <a:chOff x="15299027" y="296124"/>
            <a:chExt cx="2534717" cy="41423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99027" y="296124"/>
              <a:ext cx="2534717" cy="414236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4714" y="5329397"/>
            <a:ext cx="8222408" cy="93392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18511" y="9872557"/>
            <a:ext cx="6544657" cy="451629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5197" y="5331441"/>
            <a:ext cx="2322476" cy="918048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55197" y="6224251"/>
            <a:ext cx="1570724" cy="918048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29831" y="6223564"/>
            <a:ext cx="6565617" cy="918295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87265" y="2775486"/>
            <a:ext cx="1450516" cy="91789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770405" y="2263583"/>
            <a:ext cx="2278703" cy="2712741"/>
            <a:chOff x="14770405" y="2263583"/>
            <a:chExt cx="2278703" cy="271274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70405" y="2263583"/>
              <a:ext cx="2278703" cy="2712741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98938" y="2715196"/>
            <a:ext cx="6102494" cy="229433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-435627" y="1662432"/>
            <a:ext cx="7537576" cy="4673387"/>
            <a:chOff x="-435627" y="1662432"/>
            <a:chExt cx="7537576" cy="467338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435627" y="1662432"/>
              <a:ext cx="7537576" cy="467338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082101" y="6180112"/>
            <a:ext cx="1665255" cy="183458"/>
            <a:chOff x="4082101" y="6180112"/>
            <a:chExt cx="1665255" cy="183458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61449" y="6100357"/>
              <a:ext cx="3330510" cy="366915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82101" y="6180112"/>
              <a:ext cx="1665255" cy="18345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54317" y="5142857"/>
            <a:ext cx="2834346" cy="2519208"/>
            <a:chOff x="754317" y="5142857"/>
            <a:chExt cx="2834346" cy="2519208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4317" y="5142857"/>
              <a:ext cx="2834346" cy="251920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090968" y="3459195"/>
            <a:ext cx="1567896" cy="2876623"/>
            <a:chOff x="4090968" y="3459195"/>
            <a:chExt cx="1567896" cy="2876623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90968" y="3459195"/>
              <a:ext cx="1567896" cy="2876623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363038" y="6905889"/>
            <a:ext cx="8025524" cy="1057743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38067" y="92308"/>
            <a:ext cx="9137048" cy="154902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145586" y="434661"/>
            <a:ext cx="1376334" cy="82872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569457" y="7870652"/>
            <a:ext cx="17273811" cy="2062133"/>
            <a:chOff x="569457" y="7870652"/>
            <a:chExt cx="17273811" cy="206213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9457" y="7870652"/>
              <a:ext cx="17273811" cy="206213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10152" y="8094932"/>
            <a:ext cx="1751163" cy="69285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34361" y="8586631"/>
            <a:ext cx="16388973" cy="1225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사용자 지정</PresentationFormat>
  <Paragraphs>0</Paragraphs>
  <Slides>15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Lee YouSeon</cp:lastModifiedBy>
  <cp:revision>2</cp:revision>
  <dcterms:created xsi:type="dcterms:W3CDTF">2024-04-16T23:40:14Z</dcterms:created>
  <dcterms:modified xsi:type="dcterms:W3CDTF">2024-04-16T14:47:31Z</dcterms:modified>
</cp:coreProperties>
</file>