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A1F"/>
    <a:srgbClr val="2E2F58"/>
    <a:srgbClr val="2F4A9C"/>
    <a:srgbClr val="364B97"/>
    <a:srgbClr val="F05A28"/>
    <a:srgbClr val="201B4F"/>
    <a:srgbClr val="6E4F9A"/>
    <a:srgbClr val="BCB2D1"/>
    <a:srgbClr val="E74422"/>
    <a:srgbClr val="51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39F7-2C41-491E-A4D8-44F2D617BC3B}" type="datetimeFigureOut">
              <a:rPr lang="en-US" smtClean="0"/>
              <a:t>6/16/21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69204-4D40-4FEB-8512-34CD58F9A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_char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4FC5-CEB8-1E45-8561-3E86C2CC8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7083" y="0"/>
            <a:ext cx="6730874" cy="1175657"/>
          </a:xfrm>
          <a:solidFill>
            <a:srgbClr val="D63A1F"/>
          </a:solidFill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Paper Title</a:t>
            </a:r>
          </a:p>
        </p:txBody>
      </p:sp>
    </p:spTree>
    <p:extLst>
      <p:ext uri="{BB962C8B-B14F-4D97-AF65-F5344CB8AC3E}">
        <p14:creationId xmlns:p14="http://schemas.microsoft.com/office/powerpoint/2010/main" val="406754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3046-D069-48EE-8F7A-53B7097D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23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79933-0A14-42A4-81A7-0F35CCDD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52549"/>
            <a:ext cx="6172200" cy="381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54AA8-491D-4E15-B4FC-5F6CD019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2523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854713-5E6A-864E-9C3A-AD9F3F24D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8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684617-07BE-E44C-991F-C9D078341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4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683D-DDEF-4CE9-AD3B-A0BBEE11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63" y="1709739"/>
            <a:ext cx="10515600" cy="9638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870CC-571E-4572-9B86-9740146B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63" y="27606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6273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4CBBD-85F8-564D-A456-35BF8AC8F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E117-AEFA-4C25-B338-D7FE4AF4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27D5-4147-494B-8930-AC987C5E4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2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8D0E9-291D-4A99-A8EF-619F9CD31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258" y="1462088"/>
            <a:ext cx="9370142" cy="2387600"/>
          </a:xfr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rgbClr val="2E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EB12084-0687-465B-9CBF-C51D4552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258" y="4041417"/>
            <a:ext cx="9370142" cy="88946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83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B9B9-9BB1-4DF7-9736-893261F9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F006-2C46-481F-A703-78759454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E71246-ED54-3E49-806B-1A12361E8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0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B7C0-E190-4A24-9107-CD9F1261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420777"/>
            <a:ext cx="10515600" cy="84216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1B68-50F6-443D-BEBD-BAE226A4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634" y="2262946"/>
            <a:ext cx="5181600" cy="38794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BF201-9652-40F1-86B0-60DC5745F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4634" y="2262946"/>
            <a:ext cx="5181600" cy="38794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01A294-86AE-C748-8FCD-629417BE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4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8193-15A4-4F56-98A2-6A8984CF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9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CF4F-6D38-4108-BEED-17A0B7155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55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DD26E-FDE8-473A-AD3F-EE8FF86A3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19462"/>
            <a:ext cx="5157787" cy="281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952E7-2B16-4AA4-83A9-B2438E43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55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EB4CC-714A-45F6-859A-4A8FEAAB5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19462"/>
            <a:ext cx="5183188" cy="281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5CD114-9063-C040-9310-B06C0179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2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5172-3A85-4C0D-BB4C-F2931729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00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5511-D1F4-4E9E-B529-1D3EC35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90317"/>
            <a:ext cx="6172200" cy="3923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65F5-4482-4E73-A251-6276492F2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0291"/>
            <a:ext cx="3932237" cy="2853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3DA5F5-C5FD-0F44-BD64-5B3F9B73C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8FC21-697B-4415-815C-37D25ACE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309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3F32-70D4-4305-B0DE-E5D6E516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634" y="2769843"/>
            <a:ext cx="10515600" cy="186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3530A-3B67-4B2D-AA91-3CD01D386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8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fld id="{B760D7ED-57D9-4CB1-B461-8C85DBCB7A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64699" y="243155"/>
            <a:ext cx="4591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ASME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-apple-system"/>
              </a:rPr>
              <a:t>SMASIS </a:t>
            </a:r>
            <a:r>
              <a:rPr lang="en-US" sz="4000" b="1" dirty="0">
                <a:solidFill>
                  <a:schemeClr val="bg1"/>
                </a:solidFill>
              </a:rPr>
              <a:t>2021 </a:t>
            </a:r>
            <a:endParaRPr lang="en-US" sz="4000" b="1" i="0" dirty="0">
              <a:solidFill>
                <a:schemeClr val="bg1"/>
              </a:solidFill>
              <a:effectLst/>
              <a:latin typeface="-apple-system"/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341693" y="339965"/>
            <a:ext cx="233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VIRTUAL CONFERENCE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341693" y="606442"/>
            <a:ext cx="24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September 14–15, 2021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72588" y="409575"/>
            <a:ext cx="0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7638" y="6358219"/>
            <a:ext cx="698819" cy="415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" y="6448425"/>
            <a:ext cx="2380936" cy="23681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E776681-D990-4C3D-9D74-B2BB6A646B8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3" y="-19552"/>
            <a:ext cx="1214626" cy="12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51" r:id="rId3"/>
    <p:sldLayoutId id="2147483654" r:id="rId4"/>
    <p:sldLayoutId id="2147483658" r:id="rId5"/>
    <p:sldLayoutId id="2147483650" r:id="rId6"/>
    <p:sldLayoutId id="2147483652" r:id="rId7"/>
    <p:sldLayoutId id="2147483653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E2F5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B5C8C8-42BA-974C-B02E-9627BF25D6DB}"/>
              </a:ext>
            </a:extLst>
          </p:cNvPr>
          <p:cNvSpPr txBox="1"/>
          <p:nvPr/>
        </p:nvSpPr>
        <p:spPr>
          <a:xfrm flipH="1">
            <a:off x="85876" y="1322172"/>
            <a:ext cx="531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statement/Objectives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EAD62-3621-7F42-942D-7D88E216A409}"/>
              </a:ext>
            </a:extLst>
          </p:cNvPr>
          <p:cNvSpPr txBox="1"/>
          <p:nvPr/>
        </p:nvSpPr>
        <p:spPr>
          <a:xfrm flipH="1">
            <a:off x="98233" y="3810001"/>
            <a:ext cx="531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Innovative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768FF-9F59-5A48-B192-BD6A48C8231B}"/>
              </a:ext>
            </a:extLst>
          </p:cNvPr>
          <p:cNvSpPr txBox="1"/>
          <p:nvPr/>
        </p:nvSpPr>
        <p:spPr>
          <a:xfrm flipH="1">
            <a:off x="6153667" y="1309815"/>
            <a:ext cx="531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8FCFB-9EA2-194F-BB23-BA556092F511}"/>
              </a:ext>
            </a:extLst>
          </p:cNvPr>
          <p:cNvSpPr txBox="1"/>
          <p:nvPr/>
        </p:nvSpPr>
        <p:spPr>
          <a:xfrm flipH="1">
            <a:off x="6153667" y="3814122"/>
            <a:ext cx="531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Conclusion(s)/Significance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AF69881-1FD7-A44C-89FA-4A7FC4EB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200B7F-D616-214D-9B7B-0D7E365EED46}"/>
              </a:ext>
            </a:extLst>
          </p:cNvPr>
          <p:cNvSpPr/>
          <p:nvPr/>
        </p:nvSpPr>
        <p:spPr>
          <a:xfrm>
            <a:off x="73518" y="1305694"/>
            <a:ext cx="5943600" cy="2377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18039-916D-C242-805A-11DC53EB00A2}"/>
              </a:ext>
            </a:extLst>
          </p:cNvPr>
          <p:cNvSpPr/>
          <p:nvPr/>
        </p:nvSpPr>
        <p:spPr>
          <a:xfrm>
            <a:off x="6141310" y="1305694"/>
            <a:ext cx="5943600" cy="2377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898962D-BC53-F54B-8136-BC431C7977CF}"/>
              </a:ext>
            </a:extLst>
          </p:cNvPr>
          <p:cNvSpPr txBox="1">
            <a:spLocks/>
          </p:cNvSpPr>
          <p:nvPr/>
        </p:nvSpPr>
        <p:spPr>
          <a:xfrm>
            <a:off x="8147957" y="0"/>
            <a:ext cx="4044043" cy="1175657"/>
          </a:xfrm>
          <a:prstGeom prst="rect">
            <a:avLst/>
          </a:prstGeom>
          <a:solidFill>
            <a:srgbClr val="D63A1F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65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5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Author(s)</a:t>
            </a:r>
          </a:p>
          <a:p>
            <a:pPr lvl="3"/>
            <a:r>
              <a:rPr lang="en-US" dirty="0"/>
              <a:t>Affiliations(s)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07ABB4-E53D-D54A-86B3-63FE1D82855C}"/>
              </a:ext>
            </a:extLst>
          </p:cNvPr>
          <p:cNvCxnSpPr/>
          <p:nvPr/>
        </p:nvCxnSpPr>
        <p:spPr>
          <a:xfrm flipV="1">
            <a:off x="8147957" y="0"/>
            <a:ext cx="0" cy="11756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8E58635-30F8-7342-8113-4532289F1166}"/>
              </a:ext>
            </a:extLst>
          </p:cNvPr>
          <p:cNvSpPr/>
          <p:nvPr/>
        </p:nvSpPr>
        <p:spPr>
          <a:xfrm>
            <a:off x="73518" y="3792704"/>
            <a:ext cx="5943600" cy="2377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52A81A-1290-2145-8955-032D6927578D}"/>
              </a:ext>
            </a:extLst>
          </p:cNvPr>
          <p:cNvSpPr/>
          <p:nvPr/>
        </p:nvSpPr>
        <p:spPr>
          <a:xfrm>
            <a:off x="6141310" y="3792704"/>
            <a:ext cx="5943600" cy="2377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20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Proxima Nova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Meehan</dc:creator>
  <cp:lastModifiedBy>Sarles, Stephen Andrew (Andy Sarles)</cp:lastModifiedBy>
  <cp:revision>41</cp:revision>
  <dcterms:created xsi:type="dcterms:W3CDTF">2020-05-05T18:14:27Z</dcterms:created>
  <dcterms:modified xsi:type="dcterms:W3CDTF">2021-06-16T14:27:26Z</dcterms:modified>
</cp:coreProperties>
</file>