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0287000"/>
  <p:notesSz cx="6858000" cy="9144000"/>
  <p:embeddedFontLst>
    <p:embeddedFont>
      <p:font typeface="Lato" panose="020F0502020204030203" pitchFamily="34" charset="0"/>
      <p:regular r:id="rId3"/>
      <p:bold r:id="rId4"/>
    </p:embeddedFont>
    <p:embeddedFont>
      <p:font typeface="Open Sans Bold" panose="020B0604020202020204" charset="0"/>
      <p:regular r:id="rId5"/>
    </p:embeddedFont>
    <p:embeddedFont>
      <p:font typeface="Open Sans" panose="020B0604020202020204" charset="0"/>
      <p:regular r:id="rId6"/>
    </p:embeddedFont>
    <p:embeddedFont>
      <p:font typeface="Poppins Medium Bold" panose="020B0604020202020204" charset="0"/>
      <p:regular r:id="rId7"/>
    </p:embeddedFont>
    <p:embeddedFont>
      <p:font typeface="Poppins Medium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matic SC Bold" panose="020B0604020202020204" charset="-79"/>
      <p:regular r:id="rId13"/>
    </p:embeddedFont>
    <p:embeddedFont>
      <p:font typeface="Public Sans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8" d="100"/>
          <a:sy n="58" d="100"/>
        </p:scale>
        <p:origin x="-185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0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19" Type="http://schemas.openxmlformats.org/officeDocument/2006/relationships/image" Target="../media/image18.svg"/><Relationship Id="rId4" Type="http://schemas.openxmlformats.org/officeDocument/2006/relationships/image" Target="../media/image2.jpeg"/><Relationship Id="rId9" Type="http://schemas.openxmlformats.org/officeDocument/2006/relationships/image" Target="../media/image8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C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31984" y="7699409"/>
            <a:ext cx="1311516" cy="1094952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781892" y="5230299"/>
            <a:ext cx="6591634" cy="5143227"/>
            <a:chOff x="0" y="0"/>
            <a:chExt cx="5762295" cy="44961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62244" cy="4496181"/>
            </a:xfrm>
            <a:custGeom>
              <a:avLst/>
              <a:gdLst/>
              <a:ahLst/>
              <a:cxnLst/>
              <a:rect l="l" t="t" r="r" b="b"/>
              <a:pathLst>
                <a:path w="5762244" h="4496181">
                  <a:moveTo>
                    <a:pt x="1538478" y="0"/>
                  </a:moveTo>
                  <a:lnTo>
                    <a:pt x="0" y="4496181"/>
                  </a:lnTo>
                  <a:lnTo>
                    <a:pt x="4830445" y="4496181"/>
                  </a:lnTo>
                  <a:lnTo>
                    <a:pt x="5762244" y="1772920"/>
                  </a:lnTo>
                  <a:lnTo>
                    <a:pt x="5762244" y="0"/>
                  </a:lnTo>
                  <a:close/>
                </a:path>
              </a:pathLst>
            </a:custGeom>
            <a:blipFill>
              <a:blip r:embed="rId4"/>
              <a:stretch>
                <a:fillRect l="-8521" r="-8521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86526" y="8883613"/>
            <a:ext cx="9015074" cy="1075088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601231" y="-86526"/>
            <a:ext cx="4772294" cy="5143227"/>
            <a:chOff x="0" y="0"/>
            <a:chExt cx="4171859" cy="44961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71823" cy="4496054"/>
            </a:xfrm>
            <a:custGeom>
              <a:avLst/>
              <a:gdLst/>
              <a:ahLst/>
              <a:cxnLst/>
              <a:rect l="l" t="t" r="r" b="b"/>
              <a:pathLst>
                <a:path w="4171823" h="4496054">
                  <a:moveTo>
                    <a:pt x="1538478" y="0"/>
                  </a:moveTo>
                  <a:lnTo>
                    <a:pt x="0" y="4496054"/>
                  </a:lnTo>
                  <a:lnTo>
                    <a:pt x="0" y="4496054"/>
                  </a:lnTo>
                  <a:lnTo>
                    <a:pt x="4171823" y="4496054"/>
                  </a:lnTo>
                  <a:lnTo>
                    <a:pt x="4171823" y="0"/>
                  </a:lnTo>
                  <a:close/>
                </a:path>
              </a:pathLst>
            </a:custGeom>
            <a:blipFill>
              <a:blip r:embed="rId7"/>
              <a:stretch>
                <a:fillRect l="-59662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075910" y="9306837"/>
            <a:ext cx="236292" cy="236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153393" y="9361419"/>
            <a:ext cx="276061" cy="18979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03326" y="5325385"/>
            <a:ext cx="824578" cy="82457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03326" y="3967958"/>
            <a:ext cx="824578" cy="82457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03326" y="2854466"/>
            <a:ext cx="824578" cy="82457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700000">
            <a:off x="2041625" y="7203578"/>
            <a:ext cx="63721" cy="637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545688" y="8246885"/>
            <a:ext cx="5382859" cy="640853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588432" y="7047505"/>
            <a:ext cx="2102623" cy="433268"/>
            <a:chOff x="0" y="0"/>
            <a:chExt cx="553777" cy="1141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53777" cy="114112"/>
            </a:xfrm>
            <a:custGeom>
              <a:avLst/>
              <a:gdLst/>
              <a:ahLst/>
              <a:cxnLst/>
              <a:rect l="l" t="t" r="r" b="b"/>
              <a:pathLst>
                <a:path w="553777" h="114112">
                  <a:moveTo>
                    <a:pt x="0" y="0"/>
                  </a:moveTo>
                  <a:lnTo>
                    <a:pt x="553777" y="0"/>
                  </a:lnTo>
                  <a:lnTo>
                    <a:pt x="553777" y="114112"/>
                  </a:lnTo>
                  <a:lnTo>
                    <a:pt x="0" y="114112"/>
                  </a:lnTo>
                  <a:close/>
                </a:path>
              </a:pathLst>
            </a:custGeom>
            <a:solidFill>
              <a:srgbClr val="FF7A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9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53821" y="2907518"/>
            <a:ext cx="523588" cy="71847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58628" y="4048951"/>
            <a:ext cx="540144" cy="60016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758628" y="5437139"/>
            <a:ext cx="563503" cy="60107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632003" y="9162672"/>
            <a:ext cx="2081832" cy="52462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6389896" y="9304081"/>
            <a:ext cx="2538652" cy="22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1"/>
              </a:lnSpc>
            </a:pPr>
            <a:r>
              <a:rPr lang="en-US" sz="1365">
                <a:solidFill>
                  <a:srgbClr val="29CED3"/>
                </a:solidFill>
                <a:latin typeface="Poppins Medium"/>
              </a:rPr>
              <a:t>www.kidscollab.org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11319" y="9335412"/>
            <a:ext cx="2682737" cy="22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1"/>
              </a:lnSpc>
            </a:pPr>
            <a:r>
              <a:rPr lang="en-US" sz="1365">
                <a:solidFill>
                  <a:srgbClr val="29CED3"/>
                </a:solidFill>
                <a:latin typeface="Poppins Medium"/>
              </a:rPr>
              <a:t>admin@kidscollab.co.za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32003" y="92815"/>
            <a:ext cx="3817685" cy="155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97"/>
              </a:lnSpc>
              <a:spcBef>
                <a:spcPct val="0"/>
              </a:spcBef>
            </a:pPr>
            <a:r>
              <a:rPr lang="en-US" sz="9141">
                <a:solidFill>
                  <a:srgbClr val="FFFFFF"/>
                </a:solidFill>
                <a:latin typeface="Amatic SC Bold"/>
              </a:rPr>
              <a:t>PLAY PARKS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06918" y="1584652"/>
            <a:ext cx="5677541" cy="72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5"/>
              </a:lnSpc>
              <a:spcBef>
                <a:spcPct val="0"/>
              </a:spcBef>
            </a:pPr>
            <a:r>
              <a:rPr lang="en-US" sz="2132">
                <a:solidFill>
                  <a:srgbClr val="FFFFFF"/>
                </a:solidFill>
                <a:latin typeface="Lato"/>
              </a:rPr>
              <a:t>Discover the joy of free, accessible play sessions for children at Play Parks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47915" y="5287285"/>
            <a:ext cx="335866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Poppins Medium Bold"/>
              </a:rPr>
              <a:t>How?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47915" y="5690510"/>
            <a:ext cx="2988568" cy="909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9"/>
              </a:lnSpc>
            </a:pPr>
            <a:r>
              <a:rPr lang="en-US" sz="1899">
                <a:solidFill>
                  <a:srgbClr val="FFFFFF"/>
                </a:solidFill>
                <a:latin typeface="Open Sans"/>
              </a:rPr>
              <a:t>Register online and bring your barcode and come play </a:t>
            </a:r>
            <a:r>
              <a:rPr lang="en-US" sz="1899">
                <a:solidFill>
                  <a:srgbClr val="FFFFFF"/>
                </a:solidFill>
                <a:latin typeface="Open Sans Bold"/>
              </a:rPr>
              <a:t>FOR FREE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47915" y="3929858"/>
            <a:ext cx="335866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Poppins Medium Bold"/>
              </a:rPr>
              <a:t>Where and When?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47915" y="4333083"/>
            <a:ext cx="2988568" cy="909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9"/>
              </a:lnSpc>
            </a:pPr>
            <a:r>
              <a:rPr lang="en-US" sz="1899" dirty="0">
                <a:solidFill>
                  <a:srgbClr val="FFFFFF"/>
                </a:solidFill>
                <a:latin typeface="Open Sans"/>
              </a:rPr>
              <a:t>[start date and end date]</a:t>
            </a:r>
          </a:p>
          <a:p>
            <a:pPr>
              <a:lnSpc>
                <a:spcPts val="2469"/>
              </a:lnSpc>
            </a:pPr>
            <a:r>
              <a:rPr lang="en-US" sz="1899" dirty="0">
                <a:solidFill>
                  <a:srgbClr val="FFFFFF"/>
                </a:solidFill>
                <a:latin typeface="Open Sans"/>
              </a:rPr>
              <a:t>Every [week day] at [time]</a:t>
            </a:r>
          </a:p>
          <a:p>
            <a:pPr>
              <a:lnSpc>
                <a:spcPts val="2469"/>
              </a:lnSpc>
            </a:pPr>
            <a:r>
              <a:rPr lang="en-US" sz="1899" dirty="0">
                <a:solidFill>
                  <a:srgbClr val="FFFFFF"/>
                </a:solidFill>
                <a:latin typeface="Open Sans"/>
              </a:rPr>
              <a:t>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47915" y="2816366"/>
            <a:ext cx="335866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Poppins Medium Bold"/>
              </a:rPr>
              <a:t>For Who?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47915" y="3219591"/>
            <a:ext cx="2988568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9"/>
              </a:lnSpc>
            </a:pPr>
            <a:r>
              <a:rPr lang="en-US" sz="1899">
                <a:solidFill>
                  <a:srgbClr val="FFFFFF"/>
                </a:solidFill>
                <a:latin typeface="Open Sans"/>
              </a:rPr>
              <a:t>Children ages 2-9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31139" y="7141987"/>
            <a:ext cx="1817210" cy="24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3"/>
              </a:lnSpc>
              <a:spcBef>
                <a:spcPct val="0"/>
              </a:spcBef>
            </a:pPr>
            <a:r>
              <a:rPr lang="en-US" sz="1395" spc="46">
                <a:solidFill>
                  <a:srgbClr val="FFFFFF"/>
                </a:solidFill>
                <a:latin typeface="Poppins Medium Bold"/>
              </a:rPr>
              <a:t>REGISTER BELOW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03326" y="7640354"/>
            <a:ext cx="381768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ublic Sans Bold"/>
              </a:rPr>
              <a:t>For More Information &amp; To Register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3326" y="7946425"/>
            <a:ext cx="2865212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</a:rPr>
              <a:t>www.kidscollab.org/playparks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Lato</vt:lpstr>
      <vt:lpstr>Open Sans Bold</vt:lpstr>
      <vt:lpstr>Open Sans</vt:lpstr>
      <vt:lpstr>Poppins Medium Bold</vt:lpstr>
      <vt:lpstr>Poppins Medium</vt:lpstr>
      <vt:lpstr>Calibri</vt:lpstr>
      <vt:lpstr>Amatic SC Bold</vt:lpstr>
      <vt:lpstr>Public Sans Bold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Parks Flyer (To be Edited by Starter)</dc:title>
  <dc:creator>X270</dc:creator>
  <cp:lastModifiedBy>X270</cp:lastModifiedBy>
  <cp:revision>2</cp:revision>
  <dcterms:created xsi:type="dcterms:W3CDTF">2006-08-16T00:00:00Z</dcterms:created>
  <dcterms:modified xsi:type="dcterms:W3CDTF">2023-05-27T07:54:50Z</dcterms:modified>
  <dc:identifier>DAFfN63GU9k</dc:identifier>
</cp:coreProperties>
</file>