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8" r:id="rId4"/>
    <p:sldId id="259" r:id="rId5"/>
    <p:sldId id="263" r:id="rId6"/>
    <p:sldId id="267" r:id="rId7"/>
    <p:sldId id="266" r:id="rId8"/>
    <p:sldId id="268" r:id="rId9"/>
    <p:sldId id="261"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3" d="100"/>
          <a:sy n="63" d="100"/>
        </p:scale>
        <p:origin x="80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5.xml.rels><?xml version="1.0" encoding="UTF-8" standalone="yes"?>
<Relationships xmlns="http://schemas.openxmlformats.org/package/2006/relationships"><Relationship Id="rId1" Type="http://schemas.openxmlformats.org/officeDocument/2006/relationships/hyperlink" Target="https://www.racialequityinstitute.com/" TargetMode="External"/></Relationships>
</file>

<file path=ppt/diagrams/_rels/data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1" Type="http://schemas.openxmlformats.org/officeDocument/2006/relationships/hyperlink" Target="https://www.racialequityinstitute.com/" TargetMode="External"/></Relationships>
</file>

<file path=ppt/diagrams/_rels/drawing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10E8DE-FBAB-4BA3-968D-D8DCF7213178}" type="doc">
      <dgm:prSet loTypeId="urn:microsoft.com/office/officeart/2005/8/layout/matrix3" loCatId="matrix" qsTypeId="urn:microsoft.com/office/officeart/2005/8/quickstyle/simple5" qsCatId="simple" csTypeId="urn:microsoft.com/office/officeart/2005/8/colors/accent2_2" csCatId="accent2"/>
      <dgm:spPr/>
      <dgm:t>
        <a:bodyPr/>
        <a:lstStyle/>
        <a:p>
          <a:endParaRPr lang="en-US"/>
        </a:p>
      </dgm:t>
    </dgm:pt>
    <dgm:pt modelId="{3932F3CB-81BD-40C2-ACA4-91AAA417C666}">
      <dgm:prSet/>
      <dgm:spPr/>
      <dgm:t>
        <a:bodyPr/>
        <a:lstStyle/>
        <a:p>
          <a:r>
            <a:rPr lang="en-US" dirty="0"/>
            <a:t>Birds eye view of current landscape</a:t>
          </a:r>
        </a:p>
      </dgm:t>
    </dgm:pt>
    <dgm:pt modelId="{D0D2C579-200F-47ED-926D-02C19A1629B1}" type="parTrans" cxnId="{07EC2CC4-D2A5-4E1C-8D72-1744041AEF69}">
      <dgm:prSet/>
      <dgm:spPr/>
      <dgm:t>
        <a:bodyPr/>
        <a:lstStyle/>
        <a:p>
          <a:endParaRPr lang="en-US"/>
        </a:p>
      </dgm:t>
    </dgm:pt>
    <dgm:pt modelId="{707B964A-47E5-45C8-A4DD-F3B6D231F05C}" type="sibTrans" cxnId="{07EC2CC4-D2A5-4E1C-8D72-1744041AEF69}">
      <dgm:prSet/>
      <dgm:spPr/>
      <dgm:t>
        <a:bodyPr/>
        <a:lstStyle/>
        <a:p>
          <a:endParaRPr lang="en-US"/>
        </a:p>
      </dgm:t>
    </dgm:pt>
    <dgm:pt modelId="{DBA039BF-9926-4AB5-82EC-D48B59443859}">
      <dgm:prSet/>
      <dgm:spPr/>
      <dgm:t>
        <a:bodyPr/>
        <a:lstStyle/>
        <a:p>
          <a:r>
            <a:rPr lang="en-US" dirty="0"/>
            <a:t>Review successful models</a:t>
          </a:r>
        </a:p>
      </dgm:t>
    </dgm:pt>
    <dgm:pt modelId="{7C6D6F1C-95F4-4BFB-9B85-CB887002F26B}" type="parTrans" cxnId="{FA1810B9-476B-462E-B037-2AC811CF8745}">
      <dgm:prSet/>
      <dgm:spPr/>
      <dgm:t>
        <a:bodyPr/>
        <a:lstStyle/>
        <a:p>
          <a:endParaRPr lang="en-US"/>
        </a:p>
      </dgm:t>
    </dgm:pt>
    <dgm:pt modelId="{A4D3C24F-857F-4CBD-9456-A1EB5A81FA17}" type="sibTrans" cxnId="{FA1810B9-476B-462E-B037-2AC811CF8745}">
      <dgm:prSet/>
      <dgm:spPr/>
      <dgm:t>
        <a:bodyPr/>
        <a:lstStyle/>
        <a:p>
          <a:endParaRPr lang="en-US"/>
        </a:p>
      </dgm:t>
    </dgm:pt>
    <dgm:pt modelId="{65E7E0C6-F93E-4279-B221-02C3B639F24A}">
      <dgm:prSet/>
      <dgm:spPr/>
      <dgm:t>
        <a:bodyPr/>
        <a:lstStyle/>
        <a:p>
          <a:r>
            <a:rPr lang="en-US"/>
            <a:t>Discuss next steps in general</a:t>
          </a:r>
        </a:p>
      </dgm:t>
    </dgm:pt>
    <dgm:pt modelId="{2E21F2BB-310D-4D27-A45C-3464C7CA8A6A}" type="parTrans" cxnId="{9FE607BF-9374-4012-8C69-14D50E79D883}">
      <dgm:prSet/>
      <dgm:spPr/>
      <dgm:t>
        <a:bodyPr/>
        <a:lstStyle/>
        <a:p>
          <a:endParaRPr lang="en-US"/>
        </a:p>
      </dgm:t>
    </dgm:pt>
    <dgm:pt modelId="{1D4B4EF1-C867-4D7F-A23F-02C8B22F744C}" type="sibTrans" cxnId="{9FE607BF-9374-4012-8C69-14D50E79D883}">
      <dgm:prSet/>
      <dgm:spPr/>
      <dgm:t>
        <a:bodyPr/>
        <a:lstStyle/>
        <a:p>
          <a:endParaRPr lang="en-US"/>
        </a:p>
      </dgm:t>
    </dgm:pt>
    <dgm:pt modelId="{5D791936-3154-436A-82F7-90DA68B33D0C}">
      <dgm:prSet/>
      <dgm:spPr/>
      <dgm:t>
        <a:bodyPr/>
        <a:lstStyle/>
        <a:p>
          <a:r>
            <a:rPr lang="en-US"/>
            <a:t>Role of CL Psychiatrist</a:t>
          </a:r>
        </a:p>
      </dgm:t>
    </dgm:pt>
    <dgm:pt modelId="{8F0B3436-9DD7-4D2D-BAA4-AEF871055ED5}" type="parTrans" cxnId="{791651E4-9BFD-456C-AB6F-D167F63AC136}">
      <dgm:prSet/>
      <dgm:spPr/>
      <dgm:t>
        <a:bodyPr/>
        <a:lstStyle/>
        <a:p>
          <a:endParaRPr lang="en-US"/>
        </a:p>
      </dgm:t>
    </dgm:pt>
    <dgm:pt modelId="{076980F1-0355-47DD-B34E-3A66EA97BE13}" type="sibTrans" cxnId="{791651E4-9BFD-456C-AB6F-D167F63AC136}">
      <dgm:prSet/>
      <dgm:spPr/>
      <dgm:t>
        <a:bodyPr/>
        <a:lstStyle/>
        <a:p>
          <a:endParaRPr lang="en-US"/>
        </a:p>
      </dgm:t>
    </dgm:pt>
    <dgm:pt modelId="{0B089353-F500-4660-AE08-2235C45215DF}" type="pres">
      <dgm:prSet presAssocID="{ED10E8DE-FBAB-4BA3-968D-D8DCF7213178}" presName="matrix" presStyleCnt="0">
        <dgm:presLayoutVars>
          <dgm:chMax val="1"/>
          <dgm:dir/>
          <dgm:resizeHandles val="exact"/>
        </dgm:presLayoutVars>
      </dgm:prSet>
      <dgm:spPr/>
    </dgm:pt>
    <dgm:pt modelId="{F6ACFDF6-73FE-4EEA-AF2F-FB050C0DC50F}" type="pres">
      <dgm:prSet presAssocID="{ED10E8DE-FBAB-4BA3-968D-D8DCF7213178}" presName="diamond" presStyleLbl="bgShp" presStyleIdx="0" presStyleCnt="1"/>
      <dgm:spPr/>
    </dgm:pt>
    <dgm:pt modelId="{B815F1DD-A4DE-42F8-84B2-DB5D4D7C6C11}" type="pres">
      <dgm:prSet presAssocID="{ED10E8DE-FBAB-4BA3-968D-D8DCF7213178}" presName="quad1" presStyleLbl="node1" presStyleIdx="0" presStyleCnt="4">
        <dgm:presLayoutVars>
          <dgm:chMax val="0"/>
          <dgm:chPref val="0"/>
          <dgm:bulletEnabled val="1"/>
        </dgm:presLayoutVars>
      </dgm:prSet>
      <dgm:spPr/>
    </dgm:pt>
    <dgm:pt modelId="{F3DD8AB0-B0AE-4DF4-AC8A-A10F9CBC7574}" type="pres">
      <dgm:prSet presAssocID="{ED10E8DE-FBAB-4BA3-968D-D8DCF7213178}" presName="quad2" presStyleLbl="node1" presStyleIdx="1" presStyleCnt="4">
        <dgm:presLayoutVars>
          <dgm:chMax val="0"/>
          <dgm:chPref val="0"/>
          <dgm:bulletEnabled val="1"/>
        </dgm:presLayoutVars>
      </dgm:prSet>
      <dgm:spPr/>
    </dgm:pt>
    <dgm:pt modelId="{2F14D77F-755C-40F3-8A08-80B299CC1EDE}" type="pres">
      <dgm:prSet presAssocID="{ED10E8DE-FBAB-4BA3-968D-D8DCF7213178}" presName="quad3" presStyleLbl="node1" presStyleIdx="2" presStyleCnt="4">
        <dgm:presLayoutVars>
          <dgm:chMax val="0"/>
          <dgm:chPref val="0"/>
          <dgm:bulletEnabled val="1"/>
        </dgm:presLayoutVars>
      </dgm:prSet>
      <dgm:spPr/>
    </dgm:pt>
    <dgm:pt modelId="{F1465442-EA06-4B95-B59F-3F5FDCDECC68}" type="pres">
      <dgm:prSet presAssocID="{ED10E8DE-FBAB-4BA3-968D-D8DCF7213178}" presName="quad4" presStyleLbl="node1" presStyleIdx="3" presStyleCnt="4">
        <dgm:presLayoutVars>
          <dgm:chMax val="0"/>
          <dgm:chPref val="0"/>
          <dgm:bulletEnabled val="1"/>
        </dgm:presLayoutVars>
      </dgm:prSet>
      <dgm:spPr/>
    </dgm:pt>
  </dgm:ptLst>
  <dgm:cxnLst>
    <dgm:cxn modelId="{CD88031B-ECBA-4FB4-B230-8B7DAC4D2D71}" type="presOf" srcId="{ED10E8DE-FBAB-4BA3-968D-D8DCF7213178}" destId="{0B089353-F500-4660-AE08-2235C45215DF}" srcOrd="0" destOrd="0" presId="urn:microsoft.com/office/officeart/2005/8/layout/matrix3"/>
    <dgm:cxn modelId="{B1E72841-1AD7-47FB-BFAB-57610A0A4364}" type="presOf" srcId="{65E7E0C6-F93E-4279-B221-02C3B639F24A}" destId="{2F14D77F-755C-40F3-8A08-80B299CC1EDE}" srcOrd="0" destOrd="0" presId="urn:microsoft.com/office/officeart/2005/8/layout/matrix3"/>
    <dgm:cxn modelId="{183A8E49-6FD5-4CE8-B8BC-13793FCBB485}" type="presOf" srcId="{DBA039BF-9926-4AB5-82EC-D48B59443859}" destId="{F3DD8AB0-B0AE-4DF4-AC8A-A10F9CBC7574}" srcOrd="0" destOrd="0" presId="urn:microsoft.com/office/officeart/2005/8/layout/matrix3"/>
    <dgm:cxn modelId="{FA1810B9-476B-462E-B037-2AC811CF8745}" srcId="{ED10E8DE-FBAB-4BA3-968D-D8DCF7213178}" destId="{DBA039BF-9926-4AB5-82EC-D48B59443859}" srcOrd="1" destOrd="0" parTransId="{7C6D6F1C-95F4-4BFB-9B85-CB887002F26B}" sibTransId="{A4D3C24F-857F-4CBD-9456-A1EB5A81FA17}"/>
    <dgm:cxn modelId="{9FE607BF-9374-4012-8C69-14D50E79D883}" srcId="{ED10E8DE-FBAB-4BA3-968D-D8DCF7213178}" destId="{65E7E0C6-F93E-4279-B221-02C3B639F24A}" srcOrd="2" destOrd="0" parTransId="{2E21F2BB-310D-4D27-A45C-3464C7CA8A6A}" sibTransId="{1D4B4EF1-C867-4D7F-A23F-02C8B22F744C}"/>
    <dgm:cxn modelId="{07EC2CC4-D2A5-4E1C-8D72-1744041AEF69}" srcId="{ED10E8DE-FBAB-4BA3-968D-D8DCF7213178}" destId="{3932F3CB-81BD-40C2-ACA4-91AAA417C666}" srcOrd="0" destOrd="0" parTransId="{D0D2C579-200F-47ED-926D-02C19A1629B1}" sibTransId="{707B964A-47E5-45C8-A4DD-F3B6D231F05C}"/>
    <dgm:cxn modelId="{07859ADE-A0A7-4864-AC9D-7460079DC555}" type="presOf" srcId="{5D791936-3154-436A-82F7-90DA68B33D0C}" destId="{F1465442-EA06-4B95-B59F-3F5FDCDECC68}" srcOrd="0" destOrd="0" presId="urn:microsoft.com/office/officeart/2005/8/layout/matrix3"/>
    <dgm:cxn modelId="{791651E4-9BFD-456C-AB6F-D167F63AC136}" srcId="{ED10E8DE-FBAB-4BA3-968D-D8DCF7213178}" destId="{5D791936-3154-436A-82F7-90DA68B33D0C}" srcOrd="3" destOrd="0" parTransId="{8F0B3436-9DD7-4D2D-BAA4-AEF871055ED5}" sibTransId="{076980F1-0355-47DD-B34E-3A66EA97BE13}"/>
    <dgm:cxn modelId="{D3718FFF-3C3E-4400-9DA9-3FE89C3A4508}" type="presOf" srcId="{3932F3CB-81BD-40C2-ACA4-91AAA417C666}" destId="{B815F1DD-A4DE-42F8-84B2-DB5D4D7C6C11}" srcOrd="0" destOrd="0" presId="urn:microsoft.com/office/officeart/2005/8/layout/matrix3"/>
    <dgm:cxn modelId="{BB917789-64E4-4AAB-B2E6-425DA2D52672}" type="presParOf" srcId="{0B089353-F500-4660-AE08-2235C45215DF}" destId="{F6ACFDF6-73FE-4EEA-AF2F-FB050C0DC50F}" srcOrd="0" destOrd="0" presId="urn:microsoft.com/office/officeart/2005/8/layout/matrix3"/>
    <dgm:cxn modelId="{CBFC396D-A569-45BF-BF41-E6AD2FC05205}" type="presParOf" srcId="{0B089353-F500-4660-AE08-2235C45215DF}" destId="{B815F1DD-A4DE-42F8-84B2-DB5D4D7C6C11}" srcOrd="1" destOrd="0" presId="urn:microsoft.com/office/officeart/2005/8/layout/matrix3"/>
    <dgm:cxn modelId="{4E84B4EF-AF57-4CC1-83FE-A2C178126005}" type="presParOf" srcId="{0B089353-F500-4660-AE08-2235C45215DF}" destId="{F3DD8AB0-B0AE-4DF4-AC8A-A10F9CBC7574}" srcOrd="2" destOrd="0" presId="urn:microsoft.com/office/officeart/2005/8/layout/matrix3"/>
    <dgm:cxn modelId="{BB918A44-6DFC-48FF-968F-0BDCDAAAD5E4}" type="presParOf" srcId="{0B089353-F500-4660-AE08-2235C45215DF}" destId="{2F14D77F-755C-40F3-8A08-80B299CC1EDE}" srcOrd="3" destOrd="0" presId="urn:microsoft.com/office/officeart/2005/8/layout/matrix3"/>
    <dgm:cxn modelId="{2086FDC1-3FDB-4BE3-A19D-6A244FA17539}" type="presParOf" srcId="{0B089353-F500-4660-AE08-2235C45215DF}" destId="{F1465442-EA06-4B95-B59F-3F5FDCDECC6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872466-5393-4C69-B087-E103DBB470FF}"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4FCAF0C7-9198-4CF2-8757-3BC250B673C1}">
      <dgm:prSet phldrT="[Text]"/>
      <dgm:spPr/>
      <dgm:t>
        <a:bodyPr/>
        <a:lstStyle/>
        <a:p>
          <a:r>
            <a:rPr lang="en-US" dirty="0"/>
            <a:t>Access to care</a:t>
          </a:r>
        </a:p>
      </dgm:t>
    </dgm:pt>
    <dgm:pt modelId="{C34626DF-054B-41C8-A8A1-0D3B16F1437D}" type="parTrans" cxnId="{F9C355FC-3BA3-4A6C-BBBD-838DAEDA7352}">
      <dgm:prSet/>
      <dgm:spPr/>
      <dgm:t>
        <a:bodyPr/>
        <a:lstStyle/>
        <a:p>
          <a:endParaRPr lang="en-US"/>
        </a:p>
      </dgm:t>
    </dgm:pt>
    <dgm:pt modelId="{D3874C86-8F34-448C-8FAB-CFB125CC0682}" type="sibTrans" cxnId="{F9C355FC-3BA3-4A6C-BBBD-838DAEDA7352}">
      <dgm:prSet/>
      <dgm:spPr/>
      <dgm:t>
        <a:bodyPr/>
        <a:lstStyle/>
        <a:p>
          <a:endParaRPr lang="en-US"/>
        </a:p>
      </dgm:t>
    </dgm:pt>
    <dgm:pt modelId="{032084E1-AED9-4A53-ADEC-3F5E7956B9D6}">
      <dgm:prSet phldrT="[Text]"/>
      <dgm:spPr/>
      <dgm:t>
        <a:bodyPr/>
        <a:lstStyle/>
        <a:p>
          <a:r>
            <a:rPr lang="en-US" dirty="0"/>
            <a:t>Geography</a:t>
          </a:r>
        </a:p>
      </dgm:t>
    </dgm:pt>
    <dgm:pt modelId="{7FFC3EF0-55A9-4608-844A-0D1A84CDAD27}" type="parTrans" cxnId="{C6176EBF-36F4-47DE-B0DB-ED13F0264F1B}">
      <dgm:prSet/>
      <dgm:spPr/>
      <dgm:t>
        <a:bodyPr/>
        <a:lstStyle/>
        <a:p>
          <a:endParaRPr lang="en-US"/>
        </a:p>
      </dgm:t>
    </dgm:pt>
    <dgm:pt modelId="{CEDEF497-56D0-41DC-A9DB-E3F94D3CFAC0}" type="sibTrans" cxnId="{C6176EBF-36F4-47DE-B0DB-ED13F0264F1B}">
      <dgm:prSet/>
      <dgm:spPr/>
      <dgm:t>
        <a:bodyPr/>
        <a:lstStyle/>
        <a:p>
          <a:endParaRPr lang="en-US"/>
        </a:p>
      </dgm:t>
    </dgm:pt>
    <dgm:pt modelId="{711DA336-A765-4A4C-9272-280F8C2E0620}">
      <dgm:prSet phldrT="[Text]"/>
      <dgm:spPr/>
      <dgm:t>
        <a:bodyPr/>
        <a:lstStyle/>
        <a:p>
          <a:r>
            <a:rPr lang="en-US" dirty="0"/>
            <a:t>Referral to transplant center</a:t>
          </a:r>
        </a:p>
      </dgm:t>
    </dgm:pt>
    <dgm:pt modelId="{733A3101-BB32-4510-8803-0D009A3E8416}" type="parTrans" cxnId="{42619E5C-9918-45C8-B346-5DC804DF6305}">
      <dgm:prSet/>
      <dgm:spPr/>
      <dgm:t>
        <a:bodyPr/>
        <a:lstStyle/>
        <a:p>
          <a:endParaRPr lang="en-US"/>
        </a:p>
      </dgm:t>
    </dgm:pt>
    <dgm:pt modelId="{9A72A0B5-1197-40EA-95C5-8F03BDFC3F78}" type="sibTrans" cxnId="{42619E5C-9918-45C8-B346-5DC804DF6305}">
      <dgm:prSet/>
      <dgm:spPr/>
      <dgm:t>
        <a:bodyPr/>
        <a:lstStyle/>
        <a:p>
          <a:endParaRPr lang="en-US"/>
        </a:p>
      </dgm:t>
    </dgm:pt>
    <dgm:pt modelId="{92F3A73E-28E2-41EB-A7B9-58CF8D45A86B}">
      <dgm:prSet phldrT="[Text]"/>
      <dgm:spPr/>
      <dgm:t>
        <a:bodyPr/>
        <a:lstStyle/>
        <a:p>
          <a:r>
            <a:rPr lang="en-US" dirty="0"/>
            <a:t>Interpersonal biases</a:t>
          </a:r>
        </a:p>
      </dgm:t>
    </dgm:pt>
    <dgm:pt modelId="{72410C3C-C2F8-442A-AC05-EB43BB643334}" type="parTrans" cxnId="{99E8BA38-5ED6-42B2-9AD3-5780DC67413F}">
      <dgm:prSet/>
      <dgm:spPr/>
      <dgm:t>
        <a:bodyPr/>
        <a:lstStyle/>
        <a:p>
          <a:endParaRPr lang="en-US"/>
        </a:p>
      </dgm:t>
    </dgm:pt>
    <dgm:pt modelId="{4A740079-0BA0-4FDF-BE65-54DF288B2975}" type="sibTrans" cxnId="{99E8BA38-5ED6-42B2-9AD3-5780DC67413F}">
      <dgm:prSet/>
      <dgm:spPr/>
      <dgm:t>
        <a:bodyPr/>
        <a:lstStyle/>
        <a:p>
          <a:endParaRPr lang="en-US"/>
        </a:p>
      </dgm:t>
    </dgm:pt>
    <dgm:pt modelId="{AC5AB3BE-1731-46DA-AE9E-2AE0997CABEF}">
      <dgm:prSet phldrT="[Text]"/>
      <dgm:spPr/>
      <dgm:t>
        <a:bodyPr/>
        <a:lstStyle/>
        <a:p>
          <a:r>
            <a:rPr lang="en-US" dirty="0"/>
            <a:t>Barriers to offers</a:t>
          </a:r>
        </a:p>
      </dgm:t>
    </dgm:pt>
    <dgm:pt modelId="{D110D0D9-B437-45AA-B6A1-D49929A3E900}" type="parTrans" cxnId="{0E878079-0558-4C0F-8F36-FDAE7E9C1206}">
      <dgm:prSet/>
      <dgm:spPr/>
      <dgm:t>
        <a:bodyPr/>
        <a:lstStyle/>
        <a:p>
          <a:endParaRPr lang="en-US"/>
        </a:p>
      </dgm:t>
    </dgm:pt>
    <dgm:pt modelId="{6F88C66F-9747-4D6B-AE55-F28E82AF234E}" type="sibTrans" cxnId="{0E878079-0558-4C0F-8F36-FDAE7E9C1206}">
      <dgm:prSet/>
      <dgm:spPr/>
      <dgm:t>
        <a:bodyPr/>
        <a:lstStyle/>
        <a:p>
          <a:endParaRPr lang="en-US"/>
        </a:p>
      </dgm:t>
    </dgm:pt>
    <dgm:pt modelId="{EA3E8DC8-394B-415A-B915-3F0CE59D31AA}">
      <dgm:prSet phldrT="[Text]"/>
      <dgm:spPr/>
      <dgm:t>
        <a:bodyPr/>
        <a:lstStyle/>
        <a:p>
          <a:r>
            <a:rPr lang="en-US" dirty="0"/>
            <a:t>HLA mismatch</a:t>
          </a:r>
        </a:p>
      </dgm:t>
    </dgm:pt>
    <dgm:pt modelId="{04C2C1B4-E730-49B8-B3DC-F6E05B591686}" type="parTrans" cxnId="{330DE6D9-2079-4993-9670-FD633A90CC65}">
      <dgm:prSet/>
      <dgm:spPr/>
      <dgm:t>
        <a:bodyPr/>
        <a:lstStyle/>
        <a:p>
          <a:endParaRPr lang="en-US"/>
        </a:p>
      </dgm:t>
    </dgm:pt>
    <dgm:pt modelId="{8012E832-17E0-4AC6-90A4-BB603400121E}" type="sibTrans" cxnId="{330DE6D9-2079-4993-9670-FD633A90CC65}">
      <dgm:prSet/>
      <dgm:spPr/>
      <dgm:t>
        <a:bodyPr/>
        <a:lstStyle/>
        <a:p>
          <a:endParaRPr lang="en-US"/>
        </a:p>
      </dgm:t>
    </dgm:pt>
    <dgm:pt modelId="{0174A73F-96A8-4F96-9E98-C629827BFE15}">
      <dgm:prSet phldrT="[Text]"/>
      <dgm:spPr/>
      <dgm:t>
        <a:bodyPr/>
        <a:lstStyle/>
        <a:p>
          <a:r>
            <a:rPr lang="en-US" dirty="0"/>
            <a:t>Living donor shortages</a:t>
          </a:r>
        </a:p>
      </dgm:t>
    </dgm:pt>
    <dgm:pt modelId="{1D8C030B-3BDB-4A72-BD75-0D0A9B3C59DE}" type="parTrans" cxnId="{722747D4-DB43-4FAD-ABD8-7162A4DD1558}">
      <dgm:prSet/>
      <dgm:spPr/>
      <dgm:t>
        <a:bodyPr/>
        <a:lstStyle/>
        <a:p>
          <a:endParaRPr lang="en-US"/>
        </a:p>
      </dgm:t>
    </dgm:pt>
    <dgm:pt modelId="{F04527C7-09CE-4097-A1F0-ED5E676C2A26}" type="sibTrans" cxnId="{722747D4-DB43-4FAD-ABD8-7162A4DD1558}">
      <dgm:prSet/>
      <dgm:spPr/>
      <dgm:t>
        <a:bodyPr/>
        <a:lstStyle/>
        <a:p>
          <a:endParaRPr lang="en-US"/>
        </a:p>
      </dgm:t>
    </dgm:pt>
    <dgm:pt modelId="{17A13E79-8FA0-4636-B346-EE81824A0082}">
      <dgm:prSet phldrT="[Text]"/>
      <dgm:spPr/>
      <dgm:t>
        <a:bodyPr/>
        <a:lstStyle/>
        <a:p>
          <a:r>
            <a:rPr lang="en-US" dirty="0"/>
            <a:t>Insurance</a:t>
          </a:r>
        </a:p>
      </dgm:t>
    </dgm:pt>
    <dgm:pt modelId="{CAAFF13C-FDD1-459F-87CB-F2061CA771FC}" type="parTrans" cxnId="{EDC72192-F3A0-4A84-8F9D-7F3191A5A6A5}">
      <dgm:prSet/>
      <dgm:spPr/>
      <dgm:t>
        <a:bodyPr/>
        <a:lstStyle/>
        <a:p>
          <a:endParaRPr lang="en-US"/>
        </a:p>
      </dgm:t>
    </dgm:pt>
    <dgm:pt modelId="{A028856D-D5F0-4850-9C5B-4B74E7D7B3BF}" type="sibTrans" cxnId="{EDC72192-F3A0-4A84-8F9D-7F3191A5A6A5}">
      <dgm:prSet/>
      <dgm:spPr/>
      <dgm:t>
        <a:bodyPr/>
        <a:lstStyle/>
        <a:p>
          <a:endParaRPr lang="en-US"/>
        </a:p>
      </dgm:t>
    </dgm:pt>
    <dgm:pt modelId="{C1938FB7-214F-4BC7-8921-C16E39DA4EDE}">
      <dgm:prSet phldrT="[Text]"/>
      <dgm:spPr/>
      <dgm:t>
        <a:bodyPr/>
        <a:lstStyle/>
        <a:p>
          <a:r>
            <a:rPr lang="en-US" dirty="0"/>
            <a:t>Maintaining Adherence</a:t>
          </a:r>
        </a:p>
      </dgm:t>
    </dgm:pt>
    <dgm:pt modelId="{7D054E0D-5DEC-46DA-BF1A-A4E8752C2C4E}" type="parTrans" cxnId="{31807F38-A5BD-4DE5-87CE-BB8743C9C5AC}">
      <dgm:prSet/>
      <dgm:spPr/>
      <dgm:t>
        <a:bodyPr/>
        <a:lstStyle/>
        <a:p>
          <a:endParaRPr lang="en-US"/>
        </a:p>
      </dgm:t>
    </dgm:pt>
    <dgm:pt modelId="{5A70F915-E8E9-45DC-A743-6E23308760B0}" type="sibTrans" cxnId="{31807F38-A5BD-4DE5-87CE-BB8743C9C5AC}">
      <dgm:prSet/>
      <dgm:spPr/>
      <dgm:t>
        <a:bodyPr/>
        <a:lstStyle/>
        <a:p>
          <a:endParaRPr lang="en-US"/>
        </a:p>
      </dgm:t>
    </dgm:pt>
    <dgm:pt modelId="{A6982A37-6BCE-4978-9E3A-D5D94A4B6559}">
      <dgm:prSet/>
      <dgm:spPr/>
      <dgm:t>
        <a:bodyPr/>
        <a:lstStyle/>
        <a:p>
          <a:r>
            <a:rPr lang="en-US" dirty="0"/>
            <a:t>Alliance/trust</a:t>
          </a:r>
        </a:p>
      </dgm:t>
    </dgm:pt>
    <dgm:pt modelId="{C1FB5AC2-0121-4AC7-B34F-F02CB32AE084}" type="parTrans" cxnId="{D56254A8-1661-4206-AB9D-8EDEAF778110}">
      <dgm:prSet/>
      <dgm:spPr/>
      <dgm:t>
        <a:bodyPr/>
        <a:lstStyle/>
        <a:p>
          <a:endParaRPr lang="en-US"/>
        </a:p>
      </dgm:t>
    </dgm:pt>
    <dgm:pt modelId="{87FD81A5-5AFC-4DBA-AA89-761A69475F0D}" type="sibTrans" cxnId="{D56254A8-1661-4206-AB9D-8EDEAF778110}">
      <dgm:prSet/>
      <dgm:spPr/>
      <dgm:t>
        <a:bodyPr/>
        <a:lstStyle/>
        <a:p>
          <a:endParaRPr lang="en-US"/>
        </a:p>
      </dgm:t>
    </dgm:pt>
    <dgm:pt modelId="{EA7FADF2-E436-4AE4-A9C0-65D577D5431F}">
      <dgm:prSet/>
      <dgm:spPr/>
      <dgm:t>
        <a:bodyPr/>
        <a:lstStyle/>
        <a:p>
          <a:r>
            <a:rPr lang="en-US" dirty="0"/>
            <a:t>Literacy</a:t>
          </a:r>
        </a:p>
      </dgm:t>
    </dgm:pt>
    <dgm:pt modelId="{D5E0C377-60C8-478D-959C-284FFDF24F3F}" type="parTrans" cxnId="{F674B1D5-CFC8-4789-B766-CD59FAEB7399}">
      <dgm:prSet/>
      <dgm:spPr/>
      <dgm:t>
        <a:bodyPr/>
        <a:lstStyle/>
        <a:p>
          <a:endParaRPr lang="en-US"/>
        </a:p>
      </dgm:t>
    </dgm:pt>
    <dgm:pt modelId="{BDB102A6-1E26-46D3-ADF4-36125F6307DE}" type="sibTrans" cxnId="{F674B1D5-CFC8-4789-B766-CD59FAEB7399}">
      <dgm:prSet/>
      <dgm:spPr/>
      <dgm:t>
        <a:bodyPr/>
        <a:lstStyle/>
        <a:p>
          <a:endParaRPr lang="en-US"/>
        </a:p>
      </dgm:t>
    </dgm:pt>
    <dgm:pt modelId="{E7887DCA-BFF7-424E-8F8A-27FFAF046B8C}">
      <dgm:prSet/>
      <dgm:spPr/>
      <dgm:t>
        <a:bodyPr/>
        <a:lstStyle/>
        <a:p>
          <a:r>
            <a:rPr lang="en-US" dirty="0"/>
            <a:t>Support</a:t>
          </a:r>
        </a:p>
      </dgm:t>
    </dgm:pt>
    <dgm:pt modelId="{29704199-DE50-41DD-8F4E-C162BCD3E1F8}" type="parTrans" cxnId="{41569B0C-0558-4C26-A4F2-C1B28804132A}">
      <dgm:prSet/>
      <dgm:spPr/>
      <dgm:t>
        <a:bodyPr/>
        <a:lstStyle/>
        <a:p>
          <a:endParaRPr lang="en-US"/>
        </a:p>
      </dgm:t>
    </dgm:pt>
    <dgm:pt modelId="{8CDF7106-3D35-48E9-9F44-7E8E47059E62}" type="sibTrans" cxnId="{41569B0C-0558-4C26-A4F2-C1B28804132A}">
      <dgm:prSet/>
      <dgm:spPr/>
      <dgm:t>
        <a:bodyPr/>
        <a:lstStyle/>
        <a:p>
          <a:endParaRPr lang="en-US"/>
        </a:p>
      </dgm:t>
    </dgm:pt>
    <dgm:pt modelId="{822E5FCE-134E-4CDF-9857-66107279C27B}">
      <dgm:prSet/>
      <dgm:spPr/>
      <dgm:t>
        <a:bodyPr/>
        <a:lstStyle/>
        <a:p>
          <a:r>
            <a:rPr lang="en-US" dirty="0"/>
            <a:t>Socioeconomic challenges</a:t>
          </a:r>
        </a:p>
      </dgm:t>
    </dgm:pt>
    <dgm:pt modelId="{F2623D04-F2DC-4E35-9AF1-A0BC7C4A88EF}" type="parTrans" cxnId="{FDE7170B-3EFE-4A8C-86D2-5B3DD2D883D3}">
      <dgm:prSet/>
      <dgm:spPr/>
      <dgm:t>
        <a:bodyPr/>
        <a:lstStyle/>
        <a:p>
          <a:endParaRPr lang="en-US"/>
        </a:p>
      </dgm:t>
    </dgm:pt>
    <dgm:pt modelId="{51B3E843-3A42-4F63-B636-0691C34C8DCB}" type="sibTrans" cxnId="{FDE7170B-3EFE-4A8C-86D2-5B3DD2D883D3}">
      <dgm:prSet/>
      <dgm:spPr/>
      <dgm:t>
        <a:bodyPr/>
        <a:lstStyle/>
        <a:p>
          <a:endParaRPr lang="en-US"/>
        </a:p>
      </dgm:t>
    </dgm:pt>
    <dgm:pt modelId="{6F581102-FC34-4586-81F3-5DCB088CDD5B}">
      <dgm:prSet phldrT="[Text]"/>
      <dgm:spPr/>
      <dgm:t>
        <a:bodyPr/>
        <a:lstStyle/>
        <a:p>
          <a:endParaRPr lang="en-US" dirty="0"/>
        </a:p>
      </dgm:t>
    </dgm:pt>
    <dgm:pt modelId="{BAE65607-1F4F-4000-8D80-FB1D0721447E}" type="parTrans" cxnId="{CFEF1E97-B607-460D-9613-C415F994C49C}">
      <dgm:prSet/>
      <dgm:spPr/>
      <dgm:t>
        <a:bodyPr/>
        <a:lstStyle/>
        <a:p>
          <a:endParaRPr lang="en-US"/>
        </a:p>
      </dgm:t>
    </dgm:pt>
    <dgm:pt modelId="{9ECC410B-6F71-449A-8462-581402631792}" type="sibTrans" cxnId="{CFEF1E97-B607-460D-9613-C415F994C49C}">
      <dgm:prSet/>
      <dgm:spPr/>
      <dgm:t>
        <a:bodyPr/>
        <a:lstStyle/>
        <a:p>
          <a:endParaRPr lang="en-US"/>
        </a:p>
      </dgm:t>
    </dgm:pt>
    <dgm:pt modelId="{2CBEE35B-B9AC-4E17-876C-2D37C8F3A3CB}">
      <dgm:prSet phldrT="[Text]"/>
      <dgm:spPr/>
      <dgm:t>
        <a:bodyPr/>
        <a:lstStyle/>
        <a:p>
          <a:r>
            <a:rPr lang="en-US" dirty="0"/>
            <a:t>Community</a:t>
          </a:r>
        </a:p>
      </dgm:t>
    </dgm:pt>
    <dgm:pt modelId="{DE050CFD-0C23-4F37-BF4C-7932AA401AC8}" type="parTrans" cxnId="{F97A77D9-FAEE-4378-86CB-02F75912822E}">
      <dgm:prSet/>
      <dgm:spPr/>
      <dgm:t>
        <a:bodyPr/>
        <a:lstStyle/>
        <a:p>
          <a:endParaRPr lang="en-US"/>
        </a:p>
      </dgm:t>
    </dgm:pt>
    <dgm:pt modelId="{19D2F246-32A3-4C27-B173-7B080F6CA9E5}" type="sibTrans" cxnId="{F97A77D9-FAEE-4378-86CB-02F75912822E}">
      <dgm:prSet/>
      <dgm:spPr/>
      <dgm:t>
        <a:bodyPr/>
        <a:lstStyle/>
        <a:p>
          <a:endParaRPr lang="en-US"/>
        </a:p>
      </dgm:t>
    </dgm:pt>
    <dgm:pt modelId="{59ED5863-E0AB-43AD-95C9-2746AF5BA4BB}">
      <dgm:prSet phldrT="[Text]"/>
      <dgm:spPr/>
      <dgm:t>
        <a:bodyPr/>
        <a:lstStyle/>
        <a:p>
          <a:r>
            <a:rPr lang="en-US" dirty="0"/>
            <a:t>Institutional bias</a:t>
          </a:r>
        </a:p>
      </dgm:t>
    </dgm:pt>
    <dgm:pt modelId="{4151A179-9817-4CB4-9B7A-0728AD7073CE}" type="parTrans" cxnId="{24D5A1D5-53CF-4BE4-827A-23A12334E99F}">
      <dgm:prSet/>
      <dgm:spPr/>
      <dgm:t>
        <a:bodyPr/>
        <a:lstStyle/>
        <a:p>
          <a:endParaRPr lang="en-US"/>
        </a:p>
      </dgm:t>
    </dgm:pt>
    <dgm:pt modelId="{7776FD97-04C1-4988-8137-8E763278C539}" type="sibTrans" cxnId="{24D5A1D5-53CF-4BE4-827A-23A12334E99F}">
      <dgm:prSet/>
      <dgm:spPr/>
      <dgm:t>
        <a:bodyPr/>
        <a:lstStyle/>
        <a:p>
          <a:endParaRPr lang="en-US"/>
        </a:p>
      </dgm:t>
    </dgm:pt>
    <dgm:pt modelId="{9EDB05E0-1978-43BB-8BCD-A32D48716A69}">
      <dgm:prSet phldrT="[Text]"/>
      <dgm:spPr/>
      <dgm:t>
        <a:bodyPr/>
        <a:lstStyle/>
        <a:p>
          <a:r>
            <a:rPr lang="en-US" dirty="0"/>
            <a:t>comorbidities</a:t>
          </a:r>
        </a:p>
      </dgm:t>
    </dgm:pt>
    <dgm:pt modelId="{4EEE1C97-6642-46D8-9E0A-573713D66111}" type="parTrans" cxnId="{F4B333CF-7D73-430F-9D9A-DD0475ACDA32}">
      <dgm:prSet/>
      <dgm:spPr/>
      <dgm:t>
        <a:bodyPr/>
        <a:lstStyle/>
        <a:p>
          <a:endParaRPr lang="en-US"/>
        </a:p>
      </dgm:t>
    </dgm:pt>
    <dgm:pt modelId="{E815C46E-4F97-4E74-834E-39DF269C03F0}" type="sibTrans" cxnId="{F4B333CF-7D73-430F-9D9A-DD0475ACDA32}">
      <dgm:prSet/>
      <dgm:spPr/>
      <dgm:t>
        <a:bodyPr/>
        <a:lstStyle/>
        <a:p>
          <a:endParaRPr lang="en-US"/>
        </a:p>
      </dgm:t>
    </dgm:pt>
    <dgm:pt modelId="{B3F43E5A-F013-4E24-B078-CD75C6E89553}" type="pres">
      <dgm:prSet presAssocID="{45872466-5393-4C69-B087-E103DBB470FF}" presName="linearFlow" presStyleCnt="0">
        <dgm:presLayoutVars>
          <dgm:dir/>
          <dgm:animLvl val="lvl"/>
          <dgm:resizeHandles val="exact"/>
        </dgm:presLayoutVars>
      </dgm:prSet>
      <dgm:spPr/>
    </dgm:pt>
    <dgm:pt modelId="{E2A9A575-830C-4CEB-90EA-43639DF32C31}" type="pres">
      <dgm:prSet presAssocID="{4FCAF0C7-9198-4CF2-8757-3BC250B673C1}" presName="composite" presStyleCnt="0"/>
      <dgm:spPr/>
    </dgm:pt>
    <dgm:pt modelId="{44CEC115-964F-4AFB-984F-5F036DF1B5D7}" type="pres">
      <dgm:prSet presAssocID="{4FCAF0C7-9198-4CF2-8757-3BC250B673C1}" presName="parTx" presStyleLbl="node1" presStyleIdx="0" presStyleCnt="4">
        <dgm:presLayoutVars>
          <dgm:chMax val="0"/>
          <dgm:chPref val="0"/>
          <dgm:bulletEnabled val="1"/>
        </dgm:presLayoutVars>
      </dgm:prSet>
      <dgm:spPr/>
    </dgm:pt>
    <dgm:pt modelId="{C8182B11-5BAA-45D5-8C58-F890DFB1062F}" type="pres">
      <dgm:prSet presAssocID="{4FCAF0C7-9198-4CF2-8757-3BC250B673C1}" presName="parSh" presStyleLbl="node1" presStyleIdx="0" presStyleCnt="4"/>
      <dgm:spPr/>
    </dgm:pt>
    <dgm:pt modelId="{8E551BA8-5F74-48A1-9F61-AB7FA1E1117C}" type="pres">
      <dgm:prSet presAssocID="{4FCAF0C7-9198-4CF2-8757-3BC250B673C1}" presName="desTx" presStyleLbl="fgAcc1" presStyleIdx="0" presStyleCnt="4">
        <dgm:presLayoutVars>
          <dgm:bulletEnabled val="1"/>
        </dgm:presLayoutVars>
      </dgm:prSet>
      <dgm:spPr/>
    </dgm:pt>
    <dgm:pt modelId="{19FC86F5-F804-4851-80C5-A973EE2DBCE1}" type="pres">
      <dgm:prSet presAssocID="{D3874C86-8F34-448C-8FAB-CFB125CC0682}" presName="sibTrans" presStyleLbl="sibTrans2D1" presStyleIdx="0" presStyleCnt="3"/>
      <dgm:spPr/>
    </dgm:pt>
    <dgm:pt modelId="{22B10FF2-A249-4A2E-9B71-F26B4CA3E779}" type="pres">
      <dgm:prSet presAssocID="{D3874C86-8F34-448C-8FAB-CFB125CC0682}" presName="connTx" presStyleLbl="sibTrans2D1" presStyleIdx="0" presStyleCnt="3"/>
      <dgm:spPr/>
    </dgm:pt>
    <dgm:pt modelId="{E26D7D80-AEB3-449B-BF7B-63CEB8D70EED}" type="pres">
      <dgm:prSet presAssocID="{711DA336-A765-4A4C-9272-280F8C2E0620}" presName="composite" presStyleCnt="0"/>
      <dgm:spPr/>
    </dgm:pt>
    <dgm:pt modelId="{FC63D93F-DD3A-4B9E-9FAA-8AE4C465144F}" type="pres">
      <dgm:prSet presAssocID="{711DA336-A765-4A4C-9272-280F8C2E0620}" presName="parTx" presStyleLbl="node1" presStyleIdx="0" presStyleCnt="4">
        <dgm:presLayoutVars>
          <dgm:chMax val="0"/>
          <dgm:chPref val="0"/>
          <dgm:bulletEnabled val="1"/>
        </dgm:presLayoutVars>
      </dgm:prSet>
      <dgm:spPr/>
    </dgm:pt>
    <dgm:pt modelId="{7E733D18-2E17-4B32-B3F7-07A4DB990B8A}" type="pres">
      <dgm:prSet presAssocID="{711DA336-A765-4A4C-9272-280F8C2E0620}" presName="parSh" presStyleLbl="node1" presStyleIdx="1" presStyleCnt="4"/>
      <dgm:spPr/>
    </dgm:pt>
    <dgm:pt modelId="{6B3447E7-F5D4-4165-8AF1-01E547DC3A0A}" type="pres">
      <dgm:prSet presAssocID="{711DA336-A765-4A4C-9272-280F8C2E0620}" presName="desTx" presStyleLbl="fgAcc1" presStyleIdx="1" presStyleCnt="4">
        <dgm:presLayoutVars>
          <dgm:bulletEnabled val="1"/>
        </dgm:presLayoutVars>
      </dgm:prSet>
      <dgm:spPr/>
    </dgm:pt>
    <dgm:pt modelId="{F34C9D96-8AEA-4CD4-8A30-7644F493100F}" type="pres">
      <dgm:prSet presAssocID="{9A72A0B5-1197-40EA-95C5-8F03BDFC3F78}" presName="sibTrans" presStyleLbl="sibTrans2D1" presStyleIdx="1" presStyleCnt="3"/>
      <dgm:spPr/>
    </dgm:pt>
    <dgm:pt modelId="{D544C584-F610-4CE8-90CA-3B4EE0DF4009}" type="pres">
      <dgm:prSet presAssocID="{9A72A0B5-1197-40EA-95C5-8F03BDFC3F78}" presName="connTx" presStyleLbl="sibTrans2D1" presStyleIdx="1" presStyleCnt="3"/>
      <dgm:spPr/>
    </dgm:pt>
    <dgm:pt modelId="{031CD00D-1E93-46F7-BA99-3E256E651A72}" type="pres">
      <dgm:prSet presAssocID="{AC5AB3BE-1731-46DA-AE9E-2AE0997CABEF}" presName="composite" presStyleCnt="0"/>
      <dgm:spPr/>
    </dgm:pt>
    <dgm:pt modelId="{801F97A3-ADF0-4373-942D-057CC6C5BB3E}" type="pres">
      <dgm:prSet presAssocID="{AC5AB3BE-1731-46DA-AE9E-2AE0997CABEF}" presName="parTx" presStyleLbl="node1" presStyleIdx="1" presStyleCnt="4">
        <dgm:presLayoutVars>
          <dgm:chMax val="0"/>
          <dgm:chPref val="0"/>
          <dgm:bulletEnabled val="1"/>
        </dgm:presLayoutVars>
      </dgm:prSet>
      <dgm:spPr/>
    </dgm:pt>
    <dgm:pt modelId="{AF624678-6534-4253-9FFE-978C8D61DCA6}" type="pres">
      <dgm:prSet presAssocID="{AC5AB3BE-1731-46DA-AE9E-2AE0997CABEF}" presName="parSh" presStyleLbl="node1" presStyleIdx="2" presStyleCnt="4"/>
      <dgm:spPr/>
    </dgm:pt>
    <dgm:pt modelId="{98872A07-DFBB-4BFA-989A-7519A96D4F49}" type="pres">
      <dgm:prSet presAssocID="{AC5AB3BE-1731-46DA-AE9E-2AE0997CABEF}" presName="desTx" presStyleLbl="fgAcc1" presStyleIdx="2" presStyleCnt="4">
        <dgm:presLayoutVars>
          <dgm:bulletEnabled val="1"/>
        </dgm:presLayoutVars>
      </dgm:prSet>
      <dgm:spPr/>
    </dgm:pt>
    <dgm:pt modelId="{C25F0225-BD8F-480E-BA1F-8EAA8D856AA4}" type="pres">
      <dgm:prSet presAssocID="{6F88C66F-9747-4D6B-AE55-F28E82AF234E}" presName="sibTrans" presStyleLbl="sibTrans2D1" presStyleIdx="2" presStyleCnt="3"/>
      <dgm:spPr/>
    </dgm:pt>
    <dgm:pt modelId="{A0D21AFF-05F6-4969-8DF8-8D9ED8361571}" type="pres">
      <dgm:prSet presAssocID="{6F88C66F-9747-4D6B-AE55-F28E82AF234E}" presName="connTx" presStyleLbl="sibTrans2D1" presStyleIdx="2" presStyleCnt="3"/>
      <dgm:spPr/>
    </dgm:pt>
    <dgm:pt modelId="{4628DD7D-EE2E-404A-A965-BFC300EBE557}" type="pres">
      <dgm:prSet presAssocID="{C1938FB7-214F-4BC7-8921-C16E39DA4EDE}" presName="composite" presStyleCnt="0"/>
      <dgm:spPr/>
    </dgm:pt>
    <dgm:pt modelId="{8AC0C77F-6DD2-4D21-A6CC-5886B3ACB193}" type="pres">
      <dgm:prSet presAssocID="{C1938FB7-214F-4BC7-8921-C16E39DA4EDE}" presName="parTx" presStyleLbl="node1" presStyleIdx="2" presStyleCnt="4">
        <dgm:presLayoutVars>
          <dgm:chMax val="0"/>
          <dgm:chPref val="0"/>
          <dgm:bulletEnabled val="1"/>
        </dgm:presLayoutVars>
      </dgm:prSet>
      <dgm:spPr/>
    </dgm:pt>
    <dgm:pt modelId="{0C850C00-007E-4EFA-ACD6-60E1C19C39AF}" type="pres">
      <dgm:prSet presAssocID="{C1938FB7-214F-4BC7-8921-C16E39DA4EDE}" presName="parSh" presStyleLbl="node1" presStyleIdx="3" presStyleCnt="4"/>
      <dgm:spPr/>
    </dgm:pt>
    <dgm:pt modelId="{48A29D4F-D109-4626-83D2-E56EDBB9C72F}" type="pres">
      <dgm:prSet presAssocID="{C1938FB7-214F-4BC7-8921-C16E39DA4EDE}" presName="desTx" presStyleLbl="fgAcc1" presStyleIdx="3" presStyleCnt="4">
        <dgm:presLayoutVars>
          <dgm:bulletEnabled val="1"/>
        </dgm:presLayoutVars>
      </dgm:prSet>
      <dgm:spPr/>
    </dgm:pt>
  </dgm:ptLst>
  <dgm:cxnLst>
    <dgm:cxn modelId="{FDE7170B-3EFE-4A8C-86D2-5B3DD2D883D3}" srcId="{C1938FB7-214F-4BC7-8921-C16E39DA4EDE}" destId="{822E5FCE-134E-4CDF-9857-66107279C27B}" srcOrd="3" destOrd="0" parTransId="{F2623D04-F2DC-4E35-9AF1-A0BC7C4A88EF}" sibTransId="{51B3E843-3A42-4F63-B636-0691C34C8DCB}"/>
    <dgm:cxn modelId="{41569B0C-0558-4C26-A4F2-C1B28804132A}" srcId="{C1938FB7-214F-4BC7-8921-C16E39DA4EDE}" destId="{E7887DCA-BFF7-424E-8F8A-27FFAF046B8C}" srcOrd="2" destOrd="0" parTransId="{29704199-DE50-41DD-8F4E-C162BCD3E1F8}" sibTransId="{8CDF7106-3D35-48E9-9F44-7E8E47059E62}"/>
    <dgm:cxn modelId="{2564E70E-5BAB-4F20-B2F4-9B78BFFAE48E}" type="presOf" srcId="{92F3A73E-28E2-41EB-A7B9-58CF8D45A86B}" destId="{6B3447E7-F5D4-4165-8AF1-01E547DC3A0A}" srcOrd="0" destOrd="0" presId="urn:microsoft.com/office/officeart/2005/8/layout/process3"/>
    <dgm:cxn modelId="{3449D112-6BD8-40F4-A887-D2D3BBFFCBFF}" type="presOf" srcId="{E7887DCA-BFF7-424E-8F8A-27FFAF046B8C}" destId="{48A29D4F-D109-4626-83D2-E56EDBB9C72F}" srcOrd="0" destOrd="2" presId="urn:microsoft.com/office/officeart/2005/8/layout/process3"/>
    <dgm:cxn modelId="{1EFC0613-CBF6-4CCD-AC60-240C2C2D9263}" type="presOf" srcId="{D3874C86-8F34-448C-8FAB-CFB125CC0682}" destId="{22B10FF2-A249-4A2E-9B71-F26B4CA3E779}" srcOrd="1" destOrd="0" presId="urn:microsoft.com/office/officeart/2005/8/layout/process3"/>
    <dgm:cxn modelId="{FE566C18-1EEB-46A0-B38B-B91AE6B7E4AB}" type="presOf" srcId="{2CBEE35B-B9AC-4E17-876C-2D37C8F3A3CB}" destId="{8E551BA8-5F74-48A1-9F61-AB7FA1E1117C}" srcOrd="0" destOrd="2" presId="urn:microsoft.com/office/officeart/2005/8/layout/process3"/>
    <dgm:cxn modelId="{0E9E0D2D-5E6A-4A2F-997F-B226B6517CAE}" type="presOf" srcId="{9A72A0B5-1197-40EA-95C5-8F03BDFC3F78}" destId="{F34C9D96-8AEA-4CD4-8A30-7644F493100F}" srcOrd="0" destOrd="0" presId="urn:microsoft.com/office/officeart/2005/8/layout/process3"/>
    <dgm:cxn modelId="{A838E032-4B04-43C2-84E4-98B7848F6DB4}" type="presOf" srcId="{711DA336-A765-4A4C-9272-280F8C2E0620}" destId="{7E733D18-2E17-4B32-B3F7-07A4DB990B8A}" srcOrd="1" destOrd="0" presId="urn:microsoft.com/office/officeart/2005/8/layout/process3"/>
    <dgm:cxn modelId="{31807F38-A5BD-4DE5-87CE-BB8743C9C5AC}" srcId="{45872466-5393-4C69-B087-E103DBB470FF}" destId="{C1938FB7-214F-4BC7-8921-C16E39DA4EDE}" srcOrd="3" destOrd="0" parTransId="{7D054E0D-5DEC-46DA-BF1A-A4E8752C2C4E}" sibTransId="{5A70F915-E8E9-45DC-A743-6E23308760B0}"/>
    <dgm:cxn modelId="{99E8BA38-5ED6-42B2-9AD3-5780DC67413F}" srcId="{711DA336-A765-4A4C-9272-280F8C2E0620}" destId="{92F3A73E-28E2-41EB-A7B9-58CF8D45A86B}" srcOrd="0" destOrd="0" parTransId="{72410C3C-C2F8-442A-AC05-EB43BB643334}" sibTransId="{4A740079-0BA0-4FDF-BE65-54DF288B2975}"/>
    <dgm:cxn modelId="{42619E5C-9918-45C8-B346-5DC804DF6305}" srcId="{45872466-5393-4C69-B087-E103DBB470FF}" destId="{711DA336-A765-4A4C-9272-280F8C2E0620}" srcOrd="1" destOrd="0" parTransId="{733A3101-BB32-4510-8803-0D009A3E8416}" sibTransId="{9A72A0B5-1197-40EA-95C5-8F03BDFC3F78}"/>
    <dgm:cxn modelId="{D8CD9F41-D747-4356-A77C-46872585991B}" type="presOf" srcId="{C1938FB7-214F-4BC7-8921-C16E39DA4EDE}" destId="{0C850C00-007E-4EFA-ACD6-60E1C19C39AF}" srcOrd="1" destOrd="0" presId="urn:microsoft.com/office/officeart/2005/8/layout/process3"/>
    <dgm:cxn modelId="{B0DD5E42-954B-45F6-B1A9-A513469A9244}" type="presOf" srcId="{EA7FADF2-E436-4AE4-A9C0-65D577D5431F}" destId="{48A29D4F-D109-4626-83D2-E56EDBB9C72F}" srcOrd="0" destOrd="1" presId="urn:microsoft.com/office/officeart/2005/8/layout/process3"/>
    <dgm:cxn modelId="{9E16DD44-77B8-42B0-8B75-2FE368B115FE}" type="presOf" srcId="{9A72A0B5-1197-40EA-95C5-8F03BDFC3F78}" destId="{D544C584-F610-4CE8-90CA-3B4EE0DF4009}" srcOrd="1" destOrd="0" presId="urn:microsoft.com/office/officeart/2005/8/layout/process3"/>
    <dgm:cxn modelId="{D04B9868-114F-4473-9BAC-3D1C12B4FA5B}" type="presOf" srcId="{C1938FB7-214F-4BC7-8921-C16E39DA4EDE}" destId="{8AC0C77F-6DD2-4D21-A6CC-5886B3ACB193}" srcOrd="0" destOrd="0" presId="urn:microsoft.com/office/officeart/2005/8/layout/process3"/>
    <dgm:cxn modelId="{60E27369-623E-4D9C-BFDF-62817401EF5F}" type="presOf" srcId="{822E5FCE-134E-4CDF-9857-66107279C27B}" destId="{48A29D4F-D109-4626-83D2-E56EDBB9C72F}" srcOrd="0" destOrd="3" presId="urn:microsoft.com/office/officeart/2005/8/layout/process3"/>
    <dgm:cxn modelId="{96286C6A-CD49-4A98-BD0E-5A77660B2CFF}" type="presOf" srcId="{45872466-5393-4C69-B087-E103DBB470FF}" destId="{B3F43E5A-F013-4E24-B078-CD75C6E89553}" srcOrd="0" destOrd="0" presId="urn:microsoft.com/office/officeart/2005/8/layout/process3"/>
    <dgm:cxn modelId="{507B1F4D-C03A-41CC-9F2E-D712DFAD34EB}" type="presOf" srcId="{4FCAF0C7-9198-4CF2-8757-3BC250B673C1}" destId="{44CEC115-964F-4AFB-984F-5F036DF1B5D7}" srcOrd="0" destOrd="0" presId="urn:microsoft.com/office/officeart/2005/8/layout/process3"/>
    <dgm:cxn modelId="{DD2ED06E-EFB3-4186-AC1B-30D7FE69C873}" type="presOf" srcId="{EA3E8DC8-394B-415A-B915-3F0CE59D31AA}" destId="{98872A07-DFBB-4BFA-989A-7519A96D4F49}" srcOrd="0" destOrd="0" presId="urn:microsoft.com/office/officeart/2005/8/layout/process3"/>
    <dgm:cxn modelId="{127CE84E-3ED0-49B9-B7BA-B6BFDFE0DFEA}" type="presOf" srcId="{6F581102-FC34-4586-81F3-5DCB088CDD5B}" destId="{8E551BA8-5F74-48A1-9F61-AB7FA1E1117C}" srcOrd="0" destOrd="3" presId="urn:microsoft.com/office/officeart/2005/8/layout/process3"/>
    <dgm:cxn modelId="{BA1C1651-E69C-4B4F-B0AD-D62BC7DFD897}" type="presOf" srcId="{0174A73F-96A8-4F96-9E98-C629827BFE15}" destId="{98872A07-DFBB-4BFA-989A-7519A96D4F49}" srcOrd="0" destOrd="1" presId="urn:microsoft.com/office/officeart/2005/8/layout/process3"/>
    <dgm:cxn modelId="{0E878079-0558-4C0F-8F36-FDAE7E9C1206}" srcId="{45872466-5393-4C69-B087-E103DBB470FF}" destId="{AC5AB3BE-1731-46DA-AE9E-2AE0997CABEF}" srcOrd="2" destOrd="0" parTransId="{D110D0D9-B437-45AA-B6A1-D49929A3E900}" sibTransId="{6F88C66F-9747-4D6B-AE55-F28E82AF234E}"/>
    <dgm:cxn modelId="{46380691-0E74-4997-B9C8-D68D8BFE0679}" type="presOf" srcId="{032084E1-AED9-4A53-ADEC-3F5E7956B9D6}" destId="{8E551BA8-5F74-48A1-9F61-AB7FA1E1117C}" srcOrd="0" destOrd="0" presId="urn:microsoft.com/office/officeart/2005/8/layout/process3"/>
    <dgm:cxn modelId="{EDC72192-F3A0-4A84-8F9D-7F3191A5A6A5}" srcId="{4FCAF0C7-9198-4CF2-8757-3BC250B673C1}" destId="{17A13E79-8FA0-4636-B346-EE81824A0082}" srcOrd="1" destOrd="0" parTransId="{CAAFF13C-FDD1-459F-87CB-F2061CA771FC}" sibTransId="{A028856D-D5F0-4850-9C5B-4B74E7D7B3BF}"/>
    <dgm:cxn modelId="{CFEF1E97-B607-460D-9613-C415F994C49C}" srcId="{4FCAF0C7-9198-4CF2-8757-3BC250B673C1}" destId="{6F581102-FC34-4586-81F3-5DCB088CDD5B}" srcOrd="3" destOrd="0" parTransId="{BAE65607-1F4F-4000-8D80-FB1D0721447E}" sibTransId="{9ECC410B-6F71-449A-8462-581402631792}"/>
    <dgm:cxn modelId="{8612B89A-202F-4090-B7F1-947C27B213DC}" type="presOf" srcId="{9EDB05E0-1978-43BB-8BCD-A32D48716A69}" destId="{98872A07-DFBB-4BFA-989A-7519A96D4F49}" srcOrd="0" destOrd="2" presId="urn:microsoft.com/office/officeart/2005/8/layout/process3"/>
    <dgm:cxn modelId="{D56254A8-1661-4206-AB9D-8EDEAF778110}" srcId="{C1938FB7-214F-4BC7-8921-C16E39DA4EDE}" destId="{A6982A37-6BCE-4978-9E3A-D5D94A4B6559}" srcOrd="0" destOrd="0" parTransId="{C1FB5AC2-0121-4AC7-B34F-F02CB32AE084}" sibTransId="{87FD81A5-5AFC-4DBA-AA89-761A69475F0D}"/>
    <dgm:cxn modelId="{C279A4AB-C72E-4E8C-829E-FD271B2B8352}" type="presOf" srcId="{D3874C86-8F34-448C-8FAB-CFB125CC0682}" destId="{19FC86F5-F804-4851-80C5-A973EE2DBCE1}" srcOrd="0" destOrd="0" presId="urn:microsoft.com/office/officeart/2005/8/layout/process3"/>
    <dgm:cxn modelId="{B6027BAC-C0E9-4CBB-BF05-881AAB28BCDE}" type="presOf" srcId="{59ED5863-E0AB-43AD-95C9-2746AF5BA4BB}" destId="{6B3447E7-F5D4-4165-8AF1-01E547DC3A0A}" srcOrd="0" destOrd="1" presId="urn:microsoft.com/office/officeart/2005/8/layout/process3"/>
    <dgm:cxn modelId="{F9686CB8-5F5E-444F-BFE9-79E8291B1F96}" type="presOf" srcId="{6F88C66F-9747-4D6B-AE55-F28E82AF234E}" destId="{A0D21AFF-05F6-4969-8DF8-8D9ED8361571}" srcOrd="1" destOrd="0" presId="urn:microsoft.com/office/officeart/2005/8/layout/process3"/>
    <dgm:cxn modelId="{499236B9-F523-445F-9715-96A38630843D}" type="presOf" srcId="{4FCAF0C7-9198-4CF2-8757-3BC250B673C1}" destId="{C8182B11-5BAA-45D5-8C58-F890DFB1062F}" srcOrd="1" destOrd="0" presId="urn:microsoft.com/office/officeart/2005/8/layout/process3"/>
    <dgm:cxn modelId="{C6176EBF-36F4-47DE-B0DB-ED13F0264F1B}" srcId="{4FCAF0C7-9198-4CF2-8757-3BC250B673C1}" destId="{032084E1-AED9-4A53-ADEC-3F5E7956B9D6}" srcOrd="0" destOrd="0" parTransId="{7FFC3EF0-55A9-4608-844A-0D1A84CDAD27}" sibTransId="{CEDEF497-56D0-41DC-A9DB-E3F94D3CFAC0}"/>
    <dgm:cxn modelId="{F4B333CF-7D73-430F-9D9A-DD0475ACDA32}" srcId="{AC5AB3BE-1731-46DA-AE9E-2AE0997CABEF}" destId="{9EDB05E0-1978-43BB-8BCD-A32D48716A69}" srcOrd="2" destOrd="0" parTransId="{4EEE1C97-6642-46D8-9E0A-573713D66111}" sibTransId="{E815C46E-4F97-4E74-834E-39DF269C03F0}"/>
    <dgm:cxn modelId="{FDC3D7D0-63A6-42AC-9BEC-278948D911C9}" type="presOf" srcId="{711DA336-A765-4A4C-9272-280F8C2E0620}" destId="{FC63D93F-DD3A-4B9E-9FAA-8AE4C465144F}" srcOrd="0" destOrd="0" presId="urn:microsoft.com/office/officeart/2005/8/layout/process3"/>
    <dgm:cxn modelId="{722747D4-DB43-4FAD-ABD8-7162A4DD1558}" srcId="{AC5AB3BE-1731-46DA-AE9E-2AE0997CABEF}" destId="{0174A73F-96A8-4F96-9E98-C629827BFE15}" srcOrd="1" destOrd="0" parTransId="{1D8C030B-3BDB-4A72-BD75-0D0A9B3C59DE}" sibTransId="{F04527C7-09CE-4097-A1F0-ED5E676C2A26}"/>
    <dgm:cxn modelId="{24D5A1D5-53CF-4BE4-827A-23A12334E99F}" srcId="{711DA336-A765-4A4C-9272-280F8C2E0620}" destId="{59ED5863-E0AB-43AD-95C9-2746AF5BA4BB}" srcOrd="1" destOrd="0" parTransId="{4151A179-9817-4CB4-9B7A-0728AD7073CE}" sibTransId="{7776FD97-04C1-4988-8137-8E763278C539}"/>
    <dgm:cxn modelId="{F674B1D5-CFC8-4789-B766-CD59FAEB7399}" srcId="{C1938FB7-214F-4BC7-8921-C16E39DA4EDE}" destId="{EA7FADF2-E436-4AE4-A9C0-65D577D5431F}" srcOrd="1" destOrd="0" parTransId="{D5E0C377-60C8-478D-959C-284FFDF24F3F}" sibTransId="{BDB102A6-1E26-46D3-ADF4-36125F6307DE}"/>
    <dgm:cxn modelId="{F97A77D9-FAEE-4378-86CB-02F75912822E}" srcId="{4FCAF0C7-9198-4CF2-8757-3BC250B673C1}" destId="{2CBEE35B-B9AC-4E17-876C-2D37C8F3A3CB}" srcOrd="2" destOrd="0" parTransId="{DE050CFD-0C23-4F37-BF4C-7932AA401AC8}" sibTransId="{19D2F246-32A3-4C27-B173-7B080F6CA9E5}"/>
    <dgm:cxn modelId="{330DE6D9-2079-4993-9670-FD633A90CC65}" srcId="{AC5AB3BE-1731-46DA-AE9E-2AE0997CABEF}" destId="{EA3E8DC8-394B-415A-B915-3F0CE59D31AA}" srcOrd="0" destOrd="0" parTransId="{04C2C1B4-E730-49B8-B3DC-F6E05B591686}" sibTransId="{8012E832-17E0-4AC6-90A4-BB603400121E}"/>
    <dgm:cxn modelId="{820D70E5-82F2-4C36-984A-BD9420CBDF89}" type="presOf" srcId="{AC5AB3BE-1731-46DA-AE9E-2AE0997CABEF}" destId="{AF624678-6534-4253-9FFE-978C8D61DCA6}" srcOrd="1" destOrd="0" presId="urn:microsoft.com/office/officeart/2005/8/layout/process3"/>
    <dgm:cxn modelId="{9B6ADEE9-941F-4ECF-AEA6-54AF8F53242C}" type="presOf" srcId="{A6982A37-6BCE-4978-9E3A-D5D94A4B6559}" destId="{48A29D4F-D109-4626-83D2-E56EDBB9C72F}" srcOrd="0" destOrd="0" presId="urn:microsoft.com/office/officeart/2005/8/layout/process3"/>
    <dgm:cxn modelId="{975A72EC-2E37-4E95-8D13-5C7C93A6E142}" type="presOf" srcId="{AC5AB3BE-1731-46DA-AE9E-2AE0997CABEF}" destId="{801F97A3-ADF0-4373-942D-057CC6C5BB3E}" srcOrd="0" destOrd="0" presId="urn:microsoft.com/office/officeart/2005/8/layout/process3"/>
    <dgm:cxn modelId="{B9F4F6F1-B130-47AE-B7D3-C5EC96A27110}" type="presOf" srcId="{17A13E79-8FA0-4636-B346-EE81824A0082}" destId="{8E551BA8-5F74-48A1-9F61-AB7FA1E1117C}" srcOrd="0" destOrd="1" presId="urn:microsoft.com/office/officeart/2005/8/layout/process3"/>
    <dgm:cxn modelId="{55F7F8FA-C16C-4C41-AEF5-06C3F76FA5E5}" type="presOf" srcId="{6F88C66F-9747-4D6B-AE55-F28E82AF234E}" destId="{C25F0225-BD8F-480E-BA1F-8EAA8D856AA4}" srcOrd="0" destOrd="0" presId="urn:microsoft.com/office/officeart/2005/8/layout/process3"/>
    <dgm:cxn modelId="{F9C355FC-3BA3-4A6C-BBBD-838DAEDA7352}" srcId="{45872466-5393-4C69-B087-E103DBB470FF}" destId="{4FCAF0C7-9198-4CF2-8757-3BC250B673C1}" srcOrd="0" destOrd="0" parTransId="{C34626DF-054B-41C8-A8A1-0D3B16F1437D}" sibTransId="{D3874C86-8F34-448C-8FAB-CFB125CC0682}"/>
    <dgm:cxn modelId="{291D207D-8263-4549-AB56-18EC81BA2422}" type="presParOf" srcId="{B3F43E5A-F013-4E24-B078-CD75C6E89553}" destId="{E2A9A575-830C-4CEB-90EA-43639DF32C31}" srcOrd="0" destOrd="0" presId="urn:microsoft.com/office/officeart/2005/8/layout/process3"/>
    <dgm:cxn modelId="{00F9140B-0EC2-4EC1-9513-228D4AAA2F61}" type="presParOf" srcId="{E2A9A575-830C-4CEB-90EA-43639DF32C31}" destId="{44CEC115-964F-4AFB-984F-5F036DF1B5D7}" srcOrd="0" destOrd="0" presId="urn:microsoft.com/office/officeart/2005/8/layout/process3"/>
    <dgm:cxn modelId="{EFAD8151-FE00-44D4-B9A6-CEF16A524D66}" type="presParOf" srcId="{E2A9A575-830C-4CEB-90EA-43639DF32C31}" destId="{C8182B11-5BAA-45D5-8C58-F890DFB1062F}" srcOrd="1" destOrd="0" presId="urn:microsoft.com/office/officeart/2005/8/layout/process3"/>
    <dgm:cxn modelId="{387EE25F-787B-44B9-8F1A-0208953E18CA}" type="presParOf" srcId="{E2A9A575-830C-4CEB-90EA-43639DF32C31}" destId="{8E551BA8-5F74-48A1-9F61-AB7FA1E1117C}" srcOrd="2" destOrd="0" presId="urn:microsoft.com/office/officeart/2005/8/layout/process3"/>
    <dgm:cxn modelId="{B693ADD5-4761-4271-B516-CEB6C4A7D9FF}" type="presParOf" srcId="{B3F43E5A-F013-4E24-B078-CD75C6E89553}" destId="{19FC86F5-F804-4851-80C5-A973EE2DBCE1}" srcOrd="1" destOrd="0" presId="urn:microsoft.com/office/officeart/2005/8/layout/process3"/>
    <dgm:cxn modelId="{8CADAF17-ED75-4B48-915F-3474810A311C}" type="presParOf" srcId="{19FC86F5-F804-4851-80C5-A973EE2DBCE1}" destId="{22B10FF2-A249-4A2E-9B71-F26B4CA3E779}" srcOrd="0" destOrd="0" presId="urn:microsoft.com/office/officeart/2005/8/layout/process3"/>
    <dgm:cxn modelId="{3B88B5B3-E6D2-4FF5-9B24-782786F1541D}" type="presParOf" srcId="{B3F43E5A-F013-4E24-B078-CD75C6E89553}" destId="{E26D7D80-AEB3-449B-BF7B-63CEB8D70EED}" srcOrd="2" destOrd="0" presId="urn:microsoft.com/office/officeart/2005/8/layout/process3"/>
    <dgm:cxn modelId="{1BB61AF8-E0B7-45B4-A825-753788C6231B}" type="presParOf" srcId="{E26D7D80-AEB3-449B-BF7B-63CEB8D70EED}" destId="{FC63D93F-DD3A-4B9E-9FAA-8AE4C465144F}" srcOrd="0" destOrd="0" presId="urn:microsoft.com/office/officeart/2005/8/layout/process3"/>
    <dgm:cxn modelId="{8B59AA7C-25A9-487F-8BD1-D831F689F7C2}" type="presParOf" srcId="{E26D7D80-AEB3-449B-BF7B-63CEB8D70EED}" destId="{7E733D18-2E17-4B32-B3F7-07A4DB990B8A}" srcOrd="1" destOrd="0" presId="urn:microsoft.com/office/officeart/2005/8/layout/process3"/>
    <dgm:cxn modelId="{37F660DA-3BCD-48D4-9251-41D5029290A1}" type="presParOf" srcId="{E26D7D80-AEB3-449B-BF7B-63CEB8D70EED}" destId="{6B3447E7-F5D4-4165-8AF1-01E547DC3A0A}" srcOrd="2" destOrd="0" presId="urn:microsoft.com/office/officeart/2005/8/layout/process3"/>
    <dgm:cxn modelId="{D40FE94D-B96C-428C-A5D9-647BA134FBA8}" type="presParOf" srcId="{B3F43E5A-F013-4E24-B078-CD75C6E89553}" destId="{F34C9D96-8AEA-4CD4-8A30-7644F493100F}" srcOrd="3" destOrd="0" presId="urn:microsoft.com/office/officeart/2005/8/layout/process3"/>
    <dgm:cxn modelId="{FEB63530-D43C-4F07-B2C1-7356963D75E6}" type="presParOf" srcId="{F34C9D96-8AEA-4CD4-8A30-7644F493100F}" destId="{D544C584-F610-4CE8-90CA-3B4EE0DF4009}" srcOrd="0" destOrd="0" presId="urn:microsoft.com/office/officeart/2005/8/layout/process3"/>
    <dgm:cxn modelId="{D04FB066-568D-41EA-BD93-CD08FDA303C3}" type="presParOf" srcId="{B3F43E5A-F013-4E24-B078-CD75C6E89553}" destId="{031CD00D-1E93-46F7-BA99-3E256E651A72}" srcOrd="4" destOrd="0" presId="urn:microsoft.com/office/officeart/2005/8/layout/process3"/>
    <dgm:cxn modelId="{BD1D99E1-435D-48A2-A699-EFADD1F01CE1}" type="presParOf" srcId="{031CD00D-1E93-46F7-BA99-3E256E651A72}" destId="{801F97A3-ADF0-4373-942D-057CC6C5BB3E}" srcOrd="0" destOrd="0" presId="urn:microsoft.com/office/officeart/2005/8/layout/process3"/>
    <dgm:cxn modelId="{4EFB57C4-C2A2-4DE2-8884-D1FF435EA7A8}" type="presParOf" srcId="{031CD00D-1E93-46F7-BA99-3E256E651A72}" destId="{AF624678-6534-4253-9FFE-978C8D61DCA6}" srcOrd="1" destOrd="0" presId="urn:microsoft.com/office/officeart/2005/8/layout/process3"/>
    <dgm:cxn modelId="{C6F63CAC-F916-4CCA-B83E-98B230900151}" type="presParOf" srcId="{031CD00D-1E93-46F7-BA99-3E256E651A72}" destId="{98872A07-DFBB-4BFA-989A-7519A96D4F49}" srcOrd="2" destOrd="0" presId="urn:microsoft.com/office/officeart/2005/8/layout/process3"/>
    <dgm:cxn modelId="{8C72305C-DE97-468A-AB32-66AAC0373E1E}" type="presParOf" srcId="{B3F43E5A-F013-4E24-B078-CD75C6E89553}" destId="{C25F0225-BD8F-480E-BA1F-8EAA8D856AA4}" srcOrd="5" destOrd="0" presId="urn:microsoft.com/office/officeart/2005/8/layout/process3"/>
    <dgm:cxn modelId="{197FF83F-E7BE-4DBE-B26C-2C94762F7932}" type="presParOf" srcId="{C25F0225-BD8F-480E-BA1F-8EAA8D856AA4}" destId="{A0D21AFF-05F6-4969-8DF8-8D9ED8361571}" srcOrd="0" destOrd="0" presId="urn:microsoft.com/office/officeart/2005/8/layout/process3"/>
    <dgm:cxn modelId="{CE0AA193-0B85-49DA-B663-1A417A147D06}" type="presParOf" srcId="{B3F43E5A-F013-4E24-B078-CD75C6E89553}" destId="{4628DD7D-EE2E-404A-A965-BFC300EBE557}" srcOrd="6" destOrd="0" presId="urn:microsoft.com/office/officeart/2005/8/layout/process3"/>
    <dgm:cxn modelId="{AB71EDAC-56D5-45BA-B55F-777CB57B29A6}" type="presParOf" srcId="{4628DD7D-EE2E-404A-A965-BFC300EBE557}" destId="{8AC0C77F-6DD2-4D21-A6CC-5886B3ACB193}" srcOrd="0" destOrd="0" presId="urn:microsoft.com/office/officeart/2005/8/layout/process3"/>
    <dgm:cxn modelId="{AC23A6EE-16E0-42D7-BAD3-B162F4504469}" type="presParOf" srcId="{4628DD7D-EE2E-404A-A965-BFC300EBE557}" destId="{0C850C00-007E-4EFA-ACD6-60E1C19C39AF}" srcOrd="1" destOrd="0" presId="urn:microsoft.com/office/officeart/2005/8/layout/process3"/>
    <dgm:cxn modelId="{064073FF-1D86-4C68-85E6-2CD086DC0B83}" type="presParOf" srcId="{4628DD7D-EE2E-404A-A965-BFC300EBE557}" destId="{48A29D4F-D109-4626-83D2-E56EDBB9C72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8DFBEC-636E-4A39-8B86-B21A01EA3BD8}" type="doc">
      <dgm:prSet loTypeId="urn:microsoft.com/office/officeart/2005/8/layout/venn2" loCatId="relationship" qsTypeId="urn:microsoft.com/office/officeart/2005/8/quickstyle/simple1" qsCatId="simple" csTypeId="urn:microsoft.com/office/officeart/2005/8/colors/colorful3" csCatId="colorful" phldr="1"/>
      <dgm:spPr/>
      <dgm:t>
        <a:bodyPr/>
        <a:lstStyle/>
        <a:p>
          <a:endParaRPr lang="en-US"/>
        </a:p>
      </dgm:t>
    </dgm:pt>
    <dgm:pt modelId="{74148171-956C-4268-9B95-83DCA86E2C0B}">
      <dgm:prSet phldrT="[Text]"/>
      <dgm:spPr/>
      <dgm:t>
        <a:bodyPr/>
        <a:lstStyle/>
        <a:p>
          <a:r>
            <a:rPr lang="en-US" dirty="0"/>
            <a:t>Public Policy</a:t>
          </a:r>
        </a:p>
      </dgm:t>
    </dgm:pt>
    <dgm:pt modelId="{B4276299-F0AA-40BA-AD45-1FABA5429FA0}" type="parTrans" cxnId="{E4A02159-2793-4E38-B00A-95D4E5591D1A}">
      <dgm:prSet/>
      <dgm:spPr/>
      <dgm:t>
        <a:bodyPr/>
        <a:lstStyle/>
        <a:p>
          <a:endParaRPr lang="en-US"/>
        </a:p>
      </dgm:t>
    </dgm:pt>
    <dgm:pt modelId="{497EE56A-8D53-4D34-B25A-ACE160463585}" type="sibTrans" cxnId="{E4A02159-2793-4E38-B00A-95D4E5591D1A}">
      <dgm:prSet/>
      <dgm:spPr/>
      <dgm:t>
        <a:bodyPr/>
        <a:lstStyle/>
        <a:p>
          <a:endParaRPr lang="en-US"/>
        </a:p>
      </dgm:t>
    </dgm:pt>
    <dgm:pt modelId="{2180EA38-3341-4429-9524-7DF6B1A07296}">
      <dgm:prSet phldrT="[Text]"/>
      <dgm:spPr/>
      <dgm:t>
        <a:bodyPr/>
        <a:lstStyle/>
        <a:p>
          <a:r>
            <a:rPr lang="en-US" dirty="0"/>
            <a:t>Institutional</a:t>
          </a:r>
        </a:p>
      </dgm:t>
    </dgm:pt>
    <dgm:pt modelId="{E27D6744-BCFC-4277-8A2E-3EEB79E83235}" type="parTrans" cxnId="{B01381D8-7F15-4B5A-9048-40CFD71F3CF9}">
      <dgm:prSet/>
      <dgm:spPr/>
      <dgm:t>
        <a:bodyPr/>
        <a:lstStyle/>
        <a:p>
          <a:endParaRPr lang="en-US"/>
        </a:p>
      </dgm:t>
    </dgm:pt>
    <dgm:pt modelId="{91A21943-B883-4A29-BC85-6A5F3DC3EA08}" type="sibTrans" cxnId="{B01381D8-7F15-4B5A-9048-40CFD71F3CF9}">
      <dgm:prSet/>
      <dgm:spPr/>
      <dgm:t>
        <a:bodyPr/>
        <a:lstStyle/>
        <a:p>
          <a:endParaRPr lang="en-US"/>
        </a:p>
      </dgm:t>
    </dgm:pt>
    <dgm:pt modelId="{287E5179-9CE7-4FA8-8DC0-BA05678B5A9C}">
      <dgm:prSet phldrT="[Text]"/>
      <dgm:spPr/>
      <dgm:t>
        <a:bodyPr/>
        <a:lstStyle/>
        <a:p>
          <a:r>
            <a:rPr lang="en-US" dirty="0"/>
            <a:t>Interpersonal</a:t>
          </a:r>
        </a:p>
      </dgm:t>
    </dgm:pt>
    <dgm:pt modelId="{0A58DE41-555D-4F89-B6E3-8989CED07926}" type="parTrans" cxnId="{5AE97BB4-33DA-423A-8E51-698332760B9E}">
      <dgm:prSet/>
      <dgm:spPr/>
      <dgm:t>
        <a:bodyPr/>
        <a:lstStyle/>
        <a:p>
          <a:endParaRPr lang="en-US"/>
        </a:p>
      </dgm:t>
    </dgm:pt>
    <dgm:pt modelId="{AE7AC534-1ADB-4FC9-AC2F-3DCD6FA0BBE6}" type="sibTrans" cxnId="{5AE97BB4-33DA-423A-8E51-698332760B9E}">
      <dgm:prSet/>
      <dgm:spPr/>
      <dgm:t>
        <a:bodyPr/>
        <a:lstStyle/>
        <a:p>
          <a:endParaRPr lang="en-US"/>
        </a:p>
      </dgm:t>
    </dgm:pt>
    <dgm:pt modelId="{57B81072-F590-4FB9-BA79-A32AFE1509F0}">
      <dgm:prSet phldrT="[Text]"/>
      <dgm:spPr/>
      <dgm:t>
        <a:bodyPr/>
        <a:lstStyle/>
        <a:p>
          <a:r>
            <a:rPr lang="en-US" dirty="0"/>
            <a:t>Intrapersonal</a:t>
          </a:r>
        </a:p>
      </dgm:t>
    </dgm:pt>
    <dgm:pt modelId="{F1E47DF6-7288-44E0-9A56-25B979EF3D17}" type="parTrans" cxnId="{3BB1CBB7-EBCF-4F4D-94F8-86D7B9195624}">
      <dgm:prSet/>
      <dgm:spPr/>
      <dgm:t>
        <a:bodyPr/>
        <a:lstStyle/>
        <a:p>
          <a:endParaRPr lang="en-US"/>
        </a:p>
      </dgm:t>
    </dgm:pt>
    <dgm:pt modelId="{A0D381AD-5D23-46D8-85CE-E3E6A3A50FA4}" type="sibTrans" cxnId="{3BB1CBB7-EBCF-4F4D-94F8-86D7B9195624}">
      <dgm:prSet/>
      <dgm:spPr/>
      <dgm:t>
        <a:bodyPr/>
        <a:lstStyle/>
        <a:p>
          <a:endParaRPr lang="en-US"/>
        </a:p>
      </dgm:t>
    </dgm:pt>
    <dgm:pt modelId="{A2FE611F-4092-4A31-8837-1EFF6A35347D}">
      <dgm:prSet/>
      <dgm:spPr/>
      <dgm:t>
        <a:bodyPr/>
        <a:lstStyle/>
        <a:p>
          <a:r>
            <a:rPr lang="en-US" dirty="0"/>
            <a:t>Community</a:t>
          </a:r>
        </a:p>
      </dgm:t>
    </dgm:pt>
    <dgm:pt modelId="{6F3DD04E-AA74-4D3E-B61A-DC50DE6B019F}" type="parTrans" cxnId="{784A3B89-9A3C-451A-B136-72C17F641542}">
      <dgm:prSet/>
      <dgm:spPr/>
      <dgm:t>
        <a:bodyPr/>
        <a:lstStyle/>
        <a:p>
          <a:endParaRPr lang="en-US"/>
        </a:p>
      </dgm:t>
    </dgm:pt>
    <dgm:pt modelId="{FF6DCD91-999D-4059-8AF7-FEE8A2F23FBF}" type="sibTrans" cxnId="{784A3B89-9A3C-451A-B136-72C17F641542}">
      <dgm:prSet/>
      <dgm:spPr/>
      <dgm:t>
        <a:bodyPr/>
        <a:lstStyle/>
        <a:p>
          <a:endParaRPr lang="en-US"/>
        </a:p>
      </dgm:t>
    </dgm:pt>
    <dgm:pt modelId="{EFD02CA7-20F2-4998-804C-046399F3D2D6}" type="pres">
      <dgm:prSet presAssocID="{038DFBEC-636E-4A39-8B86-B21A01EA3BD8}" presName="Name0" presStyleCnt="0">
        <dgm:presLayoutVars>
          <dgm:chMax val="7"/>
          <dgm:resizeHandles val="exact"/>
        </dgm:presLayoutVars>
      </dgm:prSet>
      <dgm:spPr/>
    </dgm:pt>
    <dgm:pt modelId="{92E088E9-00E7-4CDD-A820-FA3C3B38A4C6}" type="pres">
      <dgm:prSet presAssocID="{038DFBEC-636E-4A39-8B86-B21A01EA3BD8}" presName="comp1" presStyleCnt="0"/>
      <dgm:spPr/>
    </dgm:pt>
    <dgm:pt modelId="{EA32AB7B-EE1B-461F-8DB6-576B5428A6F6}" type="pres">
      <dgm:prSet presAssocID="{038DFBEC-636E-4A39-8B86-B21A01EA3BD8}" presName="circle1" presStyleLbl="node1" presStyleIdx="0" presStyleCnt="5" custLinFactNeighborX="-748"/>
      <dgm:spPr/>
    </dgm:pt>
    <dgm:pt modelId="{4D3D684B-F44B-4E2D-B01C-2A19E0E703BA}" type="pres">
      <dgm:prSet presAssocID="{038DFBEC-636E-4A39-8B86-B21A01EA3BD8}" presName="c1text" presStyleLbl="node1" presStyleIdx="0" presStyleCnt="5">
        <dgm:presLayoutVars>
          <dgm:bulletEnabled val="1"/>
        </dgm:presLayoutVars>
      </dgm:prSet>
      <dgm:spPr/>
    </dgm:pt>
    <dgm:pt modelId="{44BC3E24-D974-4303-88A5-22174CAFD20B}" type="pres">
      <dgm:prSet presAssocID="{038DFBEC-636E-4A39-8B86-B21A01EA3BD8}" presName="comp2" presStyleCnt="0"/>
      <dgm:spPr/>
    </dgm:pt>
    <dgm:pt modelId="{0FEAD441-32F7-4227-9244-A262A68B18EE}" type="pres">
      <dgm:prSet presAssocID="{038DFBEC-636E-4A39-8B86-B21A01EA3BD8}" presName="circle2" presStyleLbl="node1" presStyleIdx="1" presStyleCnt="5"/>
      <dgm:spPr/>
    </dgm:pt>
    <dgm:pt modelId="{BB108209-53D8-4458-9A99-167E86390307}" type="pres">
      <dgm:prSet presAssocID="{038DFBEC-636E-4A39-8B86-B21A01EA3BD8}" presName="c2text" presStyleLbl="node1" presStyleIdx="1" presStyleCnt="5">
        <dgm:presLayoutVars>
          <dgm:bulletEnabled val="1"/>
        </dgm:presLayoutVars>
      </dgm:prSet>
      <dgm:spPr/>
    </dgm:pt>
    <dgm:pt modelId="{28D4BF74-F78D-4508-A272-7D9C751EA3B9}" type="pres">
      <dgm:prSet presAssocID="{038DFBEC-636E-4A39-8B86-B21A01EA3BD8}" presName="comp3" presStyleCnt="0"/>
      <dgm:spPr/>
    </dgm:pt>
    <dgm:pt modelId="{05FE7104-1B4D-41B4-8D7D-E1966691132D}" type="pres">
      <dgm:prSet presAssocID="{038DFBEC-636E-4A39-8B86-B21A01EA3BD8}" presName="circle3" presStyleLbl="node1" presStyleIdx="2" presStyleCnt="5" custLinFactNeighborY="0"/>
      <dgm:spPr/>
    </dgm:pt>
    <dgm:pt modelId="{84F133DF-F6A2-4E58-B222-7BD5BA0F674A}" type="pres">
      <dgm:prSet presAssocID="{038DFBEC-636E-4A39-8B86-B21A01EA3BD8}" presName="c3text" presStyleLbl="node1" presStyleIdx="2" presStyleCnt="5">
        <dgm:presLayoutVars>
          <dgm:bulletEnabled val="1"/>
        </dgm:presLayoutVars>
      </dgm:prSet>
      <dgm:spPr/>
    </dgm:pt>
    <dgm:pt modelId="{816195AF-0B51-437F-B66F-C016DCC75C90}" type="pres">
      <dgm:prSet presAssocID="{038DFBEC-636E-4A39-8B86-B21A01EA3BD8}" presName="comp4" presStyleCnt="0"/>
      <dgm:spPr/>
    </dgm:pt>
    <dgm:pt modelId="{13920CCF-543C-4C04-B623-343413B9016A}" type="pres">
      <dgm:prSet presAssocID="{038DFBEC-636E-4A39-8B86-B21A01EA3BD8}" presName="circle4" presStyleLbl="node1" presStyleIdx="3" presStyleCnt="5"/>
      <dgm:spPr/>
    </dgm:pt>
    <dgm:pt modelId="{DB580723-BAEA-4FE2-8897-21DBF33143AE}" type="pres">
      <dgm:prSet presAssocID="{038DFBEC-636E-4A39-8B86-B21A01EA3BD8}" presName="c4text" presStyleLbl="node1" presStyleIdx="3" presStyleCnt="5">
        <dgm:presLayoutVars>
          <dgm:bulletEnabled val="1"/>
        </dgm:presLayoutVars>
      </dgm:prSet>
      <dgm:spPr/>
    </dgm:pt>
    <dgm:pt modelId="{1AF53467-F2FF-4C1F-8A2D-13718C5DA0B9}" type="pres">
      <dgm:prSet presAssocID="{038DFBEC-636E-4A39-8B86-B21A01EA3BD8}" presName="comp5" presStyleCnt="0"/>
      <dgm:spPr/>
    </dgm:pt>
    <dgm:pt modelId="{408A2B49-A635-4F3A-AF1B-C7834F56D5D6}" type="pres">
      <dgm:prSet presAssocID="{038DFBEC-636E-4A39-8B86-B21A01EA3BD8}" presName="circle5" presStyleLbl="node1" presStyleIdx="4" presStyleCnt="5"/>
      <dgm:spPr/>
    </dgm:pt>
    <dgm:pt modelId="{4EC7AF65-E454-4A72-9340-333EC1766CF9}" type="pres">
      <dgm:prSet presAssocID="{038DFBEC-636E-4A39-8B86-B21A01EA3BD8}" presName="c5text" presStyleLbl="node1" presStyleIdx="4" presStyleCnt="5">
        <dgm:presLayoutVars>
          <dgm:bulletEnabled val="1"/>
        </dgm:presLayoutVars>
      </dgm:prSet>
      <dgm:spPr/>
    </dgm:pt>
  </dgm:ptLst>
  <dgm:cxnLst>
    <dgm:cxn modelId="{4C6DBC35-192C-4D53-AAA5-2780258C2F55}" type="presOf" srcId="{A2FE611F-4092-4A31-8837-1EFF6A35347D}" destId="{0FEAD441-32F7-4227-9244-A262A68B18EE}" srcOrd="0" destOrd="0" presId="urn:microsoft.com/office/officeart/2005/8/layout/venn2"/>
    <dgm:cxn modelId="{0D262F4B-1B41-4561-9156-005722C45067}" type="presOf" srcId="{74148171-956C-4268-9B95-83DCA86E2C0B}" destId="{4D3D684B-F44B-4E2D-B01C-2A19E0E703BA}" srcOrd="1" destOrd="0" presId="urn:microsoft.com/office/officeart/2005/8/layout/venn2"/>
    <dgm:cxn modelId="{4503BD4F-8E7A-4A4B-AEAF-536F1E94055F}" type="presOf" srcId="{287E5179-9CE7-4FA8-8DC0-BA05678B5A9C}" destId="{DB580723-BAEA-4FE2-8897-21DBF33143AE}" srcOrd="1" destOrd="0" presId="urn:microsoft.com/office/officeart/2005/8/layout/venn2"/>
    <dgm:cxn modelId="{0BA61A50-3C94-4202-B217-E413A4E75E4E}" type="presOf" srcId="{74148171-956C-4268-9B95-83DCA86E2C0B}" destId="{EA32AB7B-EE1B-461F-8DB6-576B5428A6F6}" srcOrd="0" destOrd="0" presId="urn:microsoft.com/office/officeart/2005/8/layout/venn2"/>
    <dgm:cxn modelId="{AA90BB76-0FF5-45A9-946D-C6337744E1FA}" type="presOf" srcId="{57B81072-F590-4FB9-BA79-A32AFE1509F0}" destId="{408A2B49-A635-4F3A-AF1B-C7834F56D5D6}" srcOrd="0" destOrd="0" presId="urn:microsoft.com/office/officeart/2005/8/layout/venn2"/>
    <dgm:cxn modelId="{FBC1E356-3752-40F4-91C3-519C99B4A23F}" type="presOf" srcId="{A2FE611F-4092-4A31-8837-1EFF6A35347D}" destId="{BB108209-53D8-4458-9A99-167E86390307}" srcOrd="1" destOrd="0" presId="urn:microsoft.com/office/officeart/2005/8/layout/venn2"/>
    <dgm:cxn modelId="{E4A02159-2793-4E38-B00A-95D4E5591D1A}" srcId="{038DFBEC-636E-4A39-8B86-B21A01EA3BD8}" destId="{74148171-956C-4268-9B95-83DCA86E2C0B}" srcOrd="0" destOrd="0" parTransId="{B4276299-F0AA-40BA-AD45-1FABA5429FA0}" sibTransId="{497EE56A-8D53-4D34-B25A-ACE160463585}"/>
    <dgm:cxn modelId="{6287647C-E43D-4B37-914B-A94CC9433F78}" type="presOf" srcId="{2180EA38-3341-4429-9524-7DF6B1A07296}" destId="{05FE7104-1B4D-41B4-8D7D-E1966691132D}" srcOrd="0" destOrd="0" presId="urn:microsoft.com/office/officeart/2005/8/layout/venn2"/>
    <dgm:cxn modelId="{784A3B89-9A3C-451A-B136-72C17F641542}" srcId="{038DFBEC-636E-4A39-8B86-B21A01EA3BD8}" destId="{A2FE611F-4092-4A31-8837-1EFF6A35347D}" srcOrd="1" destOrd="0" parTransId="{6F3DD04E-AA74-4D3E-B61A-DC50DE6B019F}" sibTransId="{FF6DCD91-999D-4059-8AF7-FEE8A2F23FBF}"/>
    <dgm:cxn modelId="{D986E3A9-7894-4A38-B084-9CE9B120EF0A}" type="presOf" srcId="{038DFBEC-636E-4A39-8B86-B21A01EA3BD8}" destId="{EFD02CA7-20F2-4998-804C-046399F3D2D6}" srcOrd="0" destOrd="0" presId="urn:microsoft.com/office/officeart/2005/8/layout/venn2"/>
    <dgm:cxn modelId="{063973AD-DBF8-4883-83C8-E32F64735796}" type="presOf" srcId="{287E5179-9CE7-4FA8-8DC0-BA05678B5A9C}" destId="{13920CCF-543C-4C04-B623-343413B9016A}" srcOrd="0" destOrd="0" presId="urn:microsoft.com/office/officeart/2005/8/layout/venn2"/>
    <dgm:cxn modelId="{5AE97BB4-33DA-423A-8E51-698332760B9E}" srcId="{038DFBEC-636E-4A39-8B86-B21A01EA3BD8}" destId="{287E5179-9CE7-4FA8-8DC0-BA05678B5A9C}" srcOrd="3" destOrd="0" parTransId="{0A58DE41-555D-4F89-B6E3-8989CED07926}" sibTransId="{AE7AC534-1ADB-4FC9-AC2F-3DCD6FA0BBE6}"/>
    <dgm:cxn modelId="{3BB1CBB7-EBCF-4F4D-94F8-86D7B9195624}" srcId="{038DFBEC-636E-4A39-8B86-B21A01EA3BD8}" destId="{57B81072-F590-4FB9-BA79-A32AFE1509F0}" srcOrd="4" destOrd="0" parTransId="{F1E47DF6-7288-44E0-9A56-25B979EF3D17}" sibTransId="{A0D381AD-5D23-46D8-85CE-E3E6A3A50FA4}"/>
    <dgm:cxn modelId="{4E24E9C3-D492-46AC-940C-A0F8393CD6F7}" type="presOf" srcId="{57B81072-F590-4FB9-BA79-A32AFE1509F0}" destId="{4EC7AF65-E454-4A72-9340-333EC1766CF9}" srcOrd="1" destOrd="0" presId="urn:microsoft.com/office/officeart/2005/8/layout/venn2"/>
    <dgm:cxn modelId="{B01381D8-7F15-4B5A-9048-40CFD71F3CF9}" srcId="{038DFBEC-636E-4A39-8B86-B21A01EA3BD8}" destId="{2180EA38-3341-4429-9524-7DF6B1A07296}" srcOrd="2" destOrd="0" parTransId="{E27D6744-BCFC-4277-8A2E-3EEB79E83235}" sibTransId="{91A21943-B883-4A29-BC85-6A5F3DC3EA08}"/>
    <dgm:cxn modelId="{ADC0FCDF-114D-42FD-A8F2-B3AAFE5EE57D}" type="presOf" srcId="{2180EA38-3341-4429-9524-7DF6B1A07296}" destId="{84F133DF-F6A2-4E58-B222-7BD5BA0F674A}" srcOrd="1" destOrd="0" presId="urn:microsoft.com/office/officeart/2005/8/layout/venn2"/>
    <dgm:cxn modelId="{DF990EEA-7152-4A5C-B387-13EC37CAA356}" type="presParOf" srcId="{EFD02CA7-20F2-4998-804C-046399F3D2D6}" destId="{92E088E9-00E7-4CDD-A820-FA3C3B38A4C6}" srcOrd="0" destOrd="0" presId="urn:microsoft.com/office/officeart/2005/8/layout/venn2"/>
    <dgm:cxn modelId="{95D024A0-3210-4B18-B501-BAB211504DD8}" type="presParOf" srcId="{92E088E9-00E7-4CDD-A820-FA3C3B38A4C6}" destId="{EA32AB7B-EE1B-461F-8DB6-576B5428A6F6}" srcOrd="0" destOrd="0" presId="urn:microsoft.com/office/officeart/2005/8/layout/venn2"/>
    <dgm:cxn modelId="{CE3D675B-E3E1-4598-9BD0-07C88D10BA74}" type="presParOf" srcId="{92E088E9-00E7-4CDD-A820-FA3C3B38A4C6}" destId="{4D3D684B-F44B-4E2D-B01C-2A19E0E703BA}" srcOrd="1" destOrd="0" presId="urn:microsoft.com/office/officeart/2005/8/layout/venn2"/>
    <dgm:cxn modelId="{53E73ED0-EDE2-41C4-978C-4623FEEC84D3}" type="presParOf" srcId="{EFD02CA7-20F2-4998-804C-046399F3D2D6}" destId="{44BC3E24-D974-4303-88A5-22174CAFD20B}" srcOrd="1" destOrd="0" presId="urn:microsoft.com/office/officeart/2005/8/layout/venn2"/>
    <dgm:cxn modelId="{C2970961-04FE-4F87-8F0E-82539E5BA8D6}" type="presParOf" srcId="{44BC3E24-D974-4303-88A5-22174CAFD20B}" destId="{0FEAD441-32F7-4227-9244-A262A68B18EE}" srcOrd="0" destOrd="0" presId="urn:microsoft.com/office/officeart/2005/8/layout/venn2"/>
    <dgm:cxn modelId="{BDFF405C-15EB-49A3-BE6A-398B9A8CB1F8}" type="presParOf" srcId="{44BC3E24-D974-4303-88A5-22174CAFD20B}" destId="{BB108209-53D8-4458-9A99-167E86390307}" srcOrd="1" destOrd="0" presId="urn:microsoft.com/office/officeart/2005/8/layout/venn2"/>
    <dgm:cxn modelId="{06CDB4AD-44D2-4605-AEC9-3EEB8FB05716}" type="presParOf" srcId="{EFD02CA7-20F2-4998-804C-046399F3D2D6}" destId="{28D4BF74-F78D-4508-A272-7D9C751EA3B9}" srcOrd="2" destOrd="0" presId="urn:microsoft.com/office/officeart/2005/8/layout/venn2"/>
    <dgm:cxn modelId="{1B38E33C-2C5A-4DAF-878F-03976B25B570}" type="presParOf" srcId="{28D4BF74-F78D-4508-A272-7D9C751EA3B9}" destId="{05FE7104-1B4D-41B4-8D7D-E1966691132D}" srcOrd="0" destOrd="0" presId="urn:microsoft.com/office/officeart/2005/8/layout/venn2"/>
    <dgm:cxn modelId="{7A20661B-3115-4CE9-8055-7AF441F19FE1}" type="presParOf" srcId="{28D4BF74-F78D-4508-A272-7D9C751EA3B9}" destId="{84F133DF-F6A2-4E58-B222-7BD5BA0F674A}" srcOrd="1" destOrd="0" presId="urn:microsoft.com/office/officeart/2005/8/layout/venn2"/>
    <dgm:cxn modelId="{ED30734C-B4B2-40AE-BCD1-1C48C6A12BAB}" type="presParOf" srcId="{EFD02CA7-20F2-4998-804C-046399F3D2D6}" destId="{816195AF-0B51-437F-B66F-C016DCC75C90}" srcOrd="3" destOrd="0" presId="urn:microsoft.com/office/officeart/2005/8/layout/venn2"/>
    <dgm:cxn modelId="{B6A36053-06EF-400A-AF8E-C8676119E1BD}" type="presParOf" srcId="{816195AF-0B51-437F-B66F-C016DCC75C90}" destId="{13920CCF-543C-4C04-B623-343413B9016A}" srcOrd="0" destOrd="0" presId="urn:microsoft.com/office/officeart/2005/8/layout/venn2"/>
    <dgm:cxn modelId="{410FAEFD-77A9-498C-99FB-633A4B84023C}" type="presParOf" srcId="{816195AF-0B51-437F-B66F-C016DCC75C90}" destId="{DB580723-BAEA-4FE2-8897-21DBF33143AE}" srcOrd="1" destOrd="0" presId="urn:microsoft.com/office/officeart/2005/8/layout/venn2"/>
    <dgm:cxn modelId="{540F6D89-A5F8-4349-9DDE-88DCEA75B27A}" type="presParOf" srcId="{EFD02CA7-20F2-4998-804C-046399F3D2D6}" destId="{1AF53467-F2FF-4C1F-8A2D-13718C5DA0B9}" srcOrd="4" destOrd="0" presId="urn:microsoft.com/office/officeart/2005/8/layout/venn2"/>
    <dgm:cxn modelId="{0C6D1B22-6F55-4EE6-B1DD-7B79E6A1D6C6}" type="presParOf" srcId="{1AF53467-F2FF-4C1F-8A2D-13718C5DA0B9}" destId="{408A2B49-A635-4F3A-AF1B-C7834F56D5D6}" srcOrd="0" destOrd="0" presId="urn:microsoft.com/office/officeart/2005/8/layout/venn2"/>
    <dgm:cxn modelId="{C7FF238D-F8F0-4BE4-9D27-E1B5138C64E0}" type="presParOf" srcId="{1AF53467-F2FF-4C1F-8A2D-13718C5DA0B9}" destId="{4EC7AF65-E454-4A72-9340-333EC1766CF9}"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9834BD-34F5-4182-A0DB-0C5D13D5B76C}" type="doc">
      <dgm:prSet loTypeId="urn:microsoft.com/office/officeart/2005/8/layout/chevron2" loCatId="process" qsTypeId="urn:microsoft.com/office/officeart/2005/8/quickstyle/simple1" qsCatId="simple" csTypeId="urn:microsoft.com/office/officeart/2005/8/colors/colorful2" csCatId="colorful" phldr="1"/>
      <dgm:spPr/>
    </dgm:pt>
    <dgm:pt modelId="{BD28115E-B2B2-4F08-9760-21CA99D54DC5}">
      <dgm:prSet phldrT="[Text]"/>
      <dgm:spPr/>
      <dgm:t>
        <a:bodyPr/>
        <a:lstStyle/>
        <a:p>
          <a:r>
            <a:rPr lang="en-US" b="1" dirty="0"/>
            <a:t>Detect</a:t>
          </a:r>
        </a:p>
      </dgm:t>
    </dgm:pt>
    <dgm:pt modelId="{D3FABC62-E919-4A1E-9EE6-35653B3CFF0D}" type="parTrans" cxnId="{57E0E7AA-F366-4905-92D9-F567663BD5A9}">
      <dgm:prSet/>
      <dgm:spPr/>
      <dgm:t>
        <a:bodyPr/>
        <a:lstStyle/>
        <a:p>
          <a:endParaRPr lang="en-US"/>
        </a:p>
      </dgm:t>
    </dgm:pt>
    <dgm:pt modelId="{F0D30B4D-740A-4F54-9A36-2BF569793176}" type="sibTrans" cxnId="{57E0E7AA-F366-4905-92D9-F567663BD5A9}">
      <dgm:prSet/>
      <dgm:spPr/>
      <dgm:t>
        <a:bodyPr/>
        <a:lstStyle/>
        <a:p>
          <a:endParaRPr lang="en-US"/>
        </a:p>
      </dgm:t>
    </dgm:pt>
    <dgm:pt modelId="{970DDD11-0495-4A8A-8156-09C616AD0F84}">
      <dgm:prSet phldrT="[Text]"/>
      <dgm:spPr/>
      <dgm:t>
        <a:bodyPr/>
        <a:lstStyle/>
        <a:p>
          <a:r>
            <a:rPr lang="en-US" dirty="0"/>
            <a:t>U</a:t>
          </a:r>
          <a:r>
            <a:rPr lang="en-US" b="1" dirty="0"/>
            <a:t>nderstan</a:t>
          </a:r>
          <a:r>
            <a:rPr lang="en-US" dirty="0"/>
            <a:t>d</a:t>
          </a:r>
        </a:p>
      </dgm:t>
    </dgm:pt>
    <dgm:pt modelId="{794EF161-DBCF-443A-91DC-A996E6BE1A26}" type="parTrans" cxnId="{75AD7E22-FE79-4E06-B3D3-DAE970216D5E}">
      <dgm:prSet/>
      <dgm:spPr/>
      <dgm:t>
        <a:bodyPr/>
        <a:lstStyle/>
        <a:p>
          <a:endParaRPr lang="en-US"/>
        </a:p>
      </dgm:t>
    </dgm:pt>
    <dgm:pt modelId="{F4FEA0A8-A8F5-4538-B76D-01B1E08A3FEE}" type="sibTrans" cxnId="{75AD7E22-FE79-4E06-B3D3-DAE970216D5E}">
      <dgm:prSet/>
      <dgm:spPr/>
      <dgm:t>
        <a:bodyPr/>
        <a:lstStyle/>
        <a:p>
          <a:endParaRPr lang="en-US"/>
        </a:p>
      </dgm:t>
    </dgm:pt>
    <dgm:pt modelId="{8490B79B-7E2A-4D89-A100-227EC44E1DE9}">
      <dgm:prSet phldrT="[Text]"/>
      <dgm:spPr/>
      <dgm:t>
        <a:bodyPr/>
        <a:lstStyle/>
        <a:p>
          <a:r>
            <a:rPr lang="en-US" b="1" dirty="0"/>
            <a:t>Reduce</a:t>
          </a:r>
        </a:p>
      </dgm:t>
    </dgm:pt>
    <dgm:pt modelId="{633702A7-638A-4140-8FCF-30687DDE3447}" type="parTrans" cxnId="{F198D0CD-503A-4F24-B6AA-2771097B8861}">
      <dgm:prSet/>
      <dgm:spPr/>
      <dgm:t>
        <a:bodyPr/>
        <a:lstStyle/>
        <a:p>
          <a:endParaRPr lang="en-US"/>
        </a:p>
      </dgm:t>
    </dgm:pt>
    <dgm:pt modelId="{A960072C-789C-4A85-95F1-C8EF0F07C6B2}" type="sibTrans" cxnId="{F198D0CD-503A-4F24-B6AA-2771097B8861}">
      <dgm:prSet/>
      <dgm:spPr/>
      <dgm:t>
        <a:bodyPr/>
        <a:lstStyle/>
        <a:p>
          <a:endParaRPr lang="en-US"/>
        </a:p>
      </dgm:t>
    </dgm:pt>
    <dgm:pt modelId="{258F7AC6-8498-4509-BC7E-630736A17A0E}">
      <dgm:prSet/>
      <dgm:spPr/>
      <dgm:t>
        <a:bodyPr/>
        <a:lstStyle/>
        <a:p>
          <a:r>
            <a:rPr lang="en-US" dirty="0"/>
            <a:t>Health care disparities</a:t>
          </a:r>
        </a:p>
      </dgm:t>
    </dgm:pt>
    <dgm:pt modelId="{52E139B3-BBCB-43AB-9F6D-57C56FD178D9}" type="parTrans" cxnId="{788ADF17-B431-447E-84BB-40158947DAB6}">
      <dgm:prSet/>
      <dgm:spPr/>
      <dgm:t>
        <a:bodyPr/>
        <a:lstStyle/>
        <a:p>
          <a:endParaRPr lang="en-US"/>
        </a:p>
      </dgm:t>
    </dgm:pt>
    <dgm:pt modelId="{46DEA799-9830-4F6A-9B37-7A5CC8F62AC1}" type="sibTrans" cxnId="{788ADF17-B431-447E-84BB-40158947DAB6}">
      <dgm:prSet/>
      <dgm:spPr/>
      <dgm:t>
        <a:bodyPr/>
        <a:lstStyle/>
        <a:p>
          <a:endParaRPr lang="en-US"/>
        </a:p>
      </dgm:t>
    </dgm:pt>
    <dgm:pt modelId="{E1609A44-EEDB-40DA-8862-F2E4693CA1AC}">
      <dgm:prSet/>
      <dgm:spPr/>
      <dgm:t>
        <a:bodyPr/>
        <a:lstStyle/>
        <a:p>
          <a:r>
            <a:rPr lang="en-US" dirty="0"/>
            <a:t>The community specific reasons</a:t>
          </a:r>
        </a:p>
      </dgm:t>
    </dgm:pt>
    <dgm:pt modelId="{313B5784-3A0D-42B9-A25C-1E6650533FFE}" type="parTrans" cxnId="{6B35BA5E-5315-426C-A758-3C5B93363135}">
      <dgm:prSet/>
      <dgm:spPr/>
      <dgm:t>
        <a:bodyPr/>
        <a:lstStyle/>
        <a:p>
          <a:endParaRPr lang="en-US"/>
        </a:p>
      </dgm:t>
    </dgm:pt>
    <dgm:pt modelId="{1538E786-F34F-43B4-ACF6-481FB48F4434}" type="sibTrans" cxnId="{6B35BA5E-5315-426C-A758-3C5B93363135}">
      <dgm:prSet/>
      <dgm:spPr/>
      <dgm:t>
        <a:bodyPr/>
        <a:lstStyle/>
        <a:p>
          <a:endParaRPr lang="en-US"/>
        </a:p>
      </dgm:t>
    </dgm:pt>
    <dgm:pt modelId="{3AC7463C-FCE1-4195-97DB-CC169C6408AE}">
      <dgm:prSet/>
      <dgm:spPr/>
      <dgm:t>
        <a:bodyPr/>
        <a:lstStyle/>
        <a:p>
          <a:r>
            <a:rPr lang="en-US" dirty="0"/>
            <a:t>Implement programmatic change to reduce</a:t>
          </a:r>
        </a:p>
      </dgm:t>
    </dgm:pt>
    <dgm:pt modelId="{46E97148-5160-4239-A054-8B4650838719}" type="parTrans" cxnId="{A3DDF7BC-B192-4CE8-A8CE-B59766C01B51}">
      <dgm:prSet/>
      <dgm:spPr/>
      <dgm:t>
        <a:bodyPr/>
        <a:lstStyle/>
        <a:p>
          <a:endParaRPr lang="en-US"/>
        </a:p>
      </dgm:t>
    </dgm:pt>
    <dgm:pt modelId="{81F98785-2D09-4A8B-A85B-0309B100210A}" type="sibTrans" cxnId="{A3DDF7BC-B192-4CE8-A8CE-B59766C01B51}">
      <dgm:prSet/>
      <dgm:spPr/>
      <dgm:t>
        <a:bodyPr/>
        <a:lstStyle/>
        <a:p>
          <a:endParaRPr lang="en-US"/>
        </a:p>
      </dgm:t>
    </dgm:pt>
    <dgm:pt modelId="{E8166BF2-564D-4262-A12A-E2613157CFA3}">
      <dgm:prSet/>
      <dgm:spPr/>
      <dgm:t>
        <a:bodyPr/>
        <a:lstStyle/>
        <a:p>
          <a:r>
            <a:rPr lang="en-US" b="1" dirty="0"/>
            <a:t>Results</a:t>
          </a:r>
        </a:p>
      </dgm:t>
    </dgm:pt>
    <dgm:pt modelId="{C0DCB2C4-F9F1-4DD4-8860-ACD6A70F22DE}" type="parTrans" cxnId="{1AD2E00E-9196-476B-AB4B-61C47FD16D09}">
      <dgm:prSet/>
      <dgm:spPr/>
      <dgm:t>
        <a:bodyPr/>
        <a:lstStyle/>
        <a:p>
          <a:endParaRPr lang="en-US"/>
        </a:p>
      </dgm:t>
    </dgm:pt>
    <dgm:pt modelId="{919BD149-C50F-49AE-B1C7-BC3891BCCB9E}" type="sibTrans" cxnId="{1AD2E00E-9196-476B-AB4B-61C47FD16D09}">
      <dgm:prSet/>
      <dgm:spPr/>
      <dgm:t>
        <a:bodyPr/>
        <a:lstStyle/>
        <a:p>
          <a:endParaRPr lang="en-US"/>
        </a:p>
      </dgm:t>
    </dgm:pt>
    <dgm:pt modelId="{E66857E5-E29A-46C0-8F6A-FC593B31421D}">
      <dgm:prSet/>
      <dgm:spPr/>
      <dgm:t>
        <a:bodyPr/>
        <a:lstStyle/>
        <a:p>
          <a:r>
            <a:rPr lang="en-US" dirty="0"/>
            <a:t>Track results and course correct</a:t>
          </a:r>
        </a:p>
      </dgm:t>
    </dgm:pt>
    <dgm:pt modelId="{2D732440-C1AA-43BF-A4F2-9C3D7A13D5EC}" type="parTrans" cxnId="{EF37CB27-744F-4396-B117-A3F8AE6D4782}">
      <dgm:prSet/>
      <dgm:spPr/>
      <dgm:t>
        <a:bodyPr/>
        <a:lstStyle/>
        <a:p>
          <a:endParaRPr lang="en-US"/>
        </a:p>
      </dgm:t>
    </dgm:pt>
    <dgm:pt modelId="{6BF98082-8C4D-4EF8-866F-D8D90292230E}" type="sibTrans" cxnId="{EF37CB27-744F-4396-B117-A3F8AE6D4782}">
      <dgm:prSet/>
      <dgm:spPr/>
      <dgm:t>
        <a:bodyPr/>
        <a:lstStyle/>
        <a:p>
          <a:endParaRPr lang="en-US"/>
        </a:p>
      </dgm:t>
    </dgm:pt>
    <dgm:pt modelId="{1A99B6C7-EF86-4AD2-B859-3E0B5FACEBB0}" type="pres">
      <dgm:prSet presAssocID="{A79834BD-34F5-4182-A0DB-0C5D13D5B76C}" presName="linearFlow" presStyleCnt="0">
        <dgm:presLayoutVars>
          <dgm:dir/>
          <dgm:animLvl val="lvl"/>
          <dgm:resizeHandles val="exact"/>
        </dgm:presLayoutVars>
      </dgm:prSet>
      <dgm:spPr/>
    </dgm:pt>
    <dgm:pt modelId="{9FE5608B-9AD2-4BAA-A275-BB1023A9504E}" type="pres">
      <dgm:prSet presAssocID="{BD28115E-B2B2-4F08-9760-21CA99D54DC5}" presName="composite" presStyleCnt="0"/>
      <dgm:spPr/>
    </dgm:pt>
    <dgm:pt modelId="{C2CD50C6-CA72-40E6-B2AF-7EEF4C039850}" type="pres">
      <dgm:prSet presAssocID="{BD28115E-B2B2-4F08-9760-21CA99D54DC5}" presName="parentText" presStyleLbl="alignNode1" presStyleIdx="0" presStyleCnt="4">
        <dgm:presLayoutVars>
          <dgm:chMax val="1"/>
          <dgm:bulletEnabled val="1"/>
        </dgm:presLayoutVars>
      </dgm:prSet>
      <dgm:spPr/>
    </dgm:pt>
    <dgm:pt modelId="{2F97BB85-4AB0-484F-B628-560CE49446D0}" type="pres">
      <dgm:prSet presAssocID="{BD28115E-B2B2-4F08-9760-21CA99D54DC5}" presName="descendantText" presStyleLbl="alignAcc1" presStyleIdx="0" presStyleCnt="4" custScaleY="100000" custLinFactNeighborX="-231" custLinFactNeighborY="-47">
        <dgm:presLayoutVars>
          <dgm:bulletEnabled val="1"/>
        </dgm:presLayoutVars>
      </dgm:prSet>
      <dgm:spPr/>
    </dgm:pt>
    <dgm:pt modelId="{1CBFB71D-B92B-4D9E-878A-73CEBA7DADF5}" type="pres">
      <dgm:prSet presAssocID="{F0D30B4D-740A-4F54-9A36-2BF569793176}" presName="sp" presStyleCnt="0"/>
      <dgm:spPr/>
    </dgm:pt>
    <dgm:pt modelId="{B587386A-C815-44D2-96DC-E5EF4AAC867A}" type="pres">
      <dgm:prSet presAssocID="{970DDD11-0495-4A8A-8156-09C616AD0F84}" presName="composite" presStyleCnt="0"/>
      <dgm:spPr/>
    </dgm:pt>
    <dgm:pt modelId="{C7B7D831-0830-4688-B9DB-DD418E4AB002}" type="pres">
      <dgm:prSet presAssocID="{970DDD11-0495-4A8A-8156-09C616AD0F84}" presName="parentText" presStyleLbl="alignNode1" presStyleIdx="1" presStyleCnt="4">
        <dgm:presLayoutVars>
          <dgm:chMax val="1"/>
          <dgm:bulletEnabled val="1"/>
        </dgm:presLayoutVars>
      </dgm:prSet>
      <dgm:spPr/>
    </dgm:pt>
    <dgm:pt modelId="{0C5710F7-F689-4DC8-B42E-FBCD67D0E123}" type="pres">
      <dgm:prSet presAssocID="{970DDD11-0495-4A8A-8156-09C616AD0F84}" presName="descendantText" presStyleLbl="alignAcc1" presStyleIdx="1" presStyleCnt="4" custLinFactNeighborY="-422">
        <dgm:presLayoutVars>
          <dgm:bulletEnabled val="1"/>
        </dgm:presLayoutVars>
      </dgm:prSet>
      <dgm:spPr/>
    </dgm:pt>
    <dgm:pt modelId="{CD33A404-F1B1-492C-8F02-EB92754F6FD9}" type="pres">
      <dgm:prSet presAssocID="{F4FEA0A8-A8F5-4538-B76D-01B1E08A3FEE}" presName="sp" presStyleCnt="0"/>
      <dgm:spPr/>
    </dgm:pt>
    <dgm:pt modelId="{19564C10-38FA-4858-8F2D-DBD1EF38750C}" type="pres">
      <dgm:prSet presAssocID="{8490B79B-7E2A-4D89-A100-227EC44E1DE9}" presName="composite" presStyleCnt="0"/>
      <dgm:spPr/>
    </dgm:pt>
    <dgm:pt modelId="{47B0EF9C-CDC4-40E2-9E15-51BD357E7DC2}" type="pres">
      <dgm:prSet presAssocID="{8490B79B-7E2A-4D89-A100-227EC44E1DE9}" presName="parentText" presStyleLbl="alignNode1" presStyleIdx="2" presStyleCnt="4">
        <dgm:presLayoutVars>
          <dgm:chMax val="1"/>
          <dgm:bulletEnabled val="1"/>
        </dgm:presLayoutVars>
      </dgm:prSet>
      <dgm:spPr/>
    </dgm:pt>
    <dgm:pt modelId="{6A40E01B-4F4D-4A80-B32E-BED72DDF23EE}" type="pres">
      <dgm:prSet presAssocID="{8490B79B-7E2A-4D89-A100-227EC44E1DE9}" presName="descendantText" presStyleLbl="alignAcc1" presStyleIdx="2" presStyleCnt="4">
        <dgm:presLayoutVars>
          <dgm:bulletEnabled val="1"/>
        </dgm:presLayoutVars>
      </dgm:prSet>
      <dgm:spPr/>
    </dgm:pt>
    <dgm:pt modelId="{23EE67B6-9A2F-48A3-98E8-9C1453A07EC9}" type="pres">
      <dgm:prSet presAssocID="{A960072C-789C-4A85-95F1-C8EF0F07C6B2}" presName="sp" presStyleCnt="0"/>
      <dgm:spPr/>
    </dgm:pt>
    <dgm:pt modelId="{DCF18996-437B-4032-A441-38761507D192}" type="pres">
      <dgm:prSet presAssocID="{E8166BF2-564D-4262-A12A-E2613157CFA3}" presName="composite" presStyleCnt="0"/>
      <dgm:spPr/>
    </dgm:pt>
    <dgm:pt modelId="{8A489B11-C412-4877-90A9-0EE9A3F23F28}" type="pres">
      <dgm:prSet presAssocID="{E8166BF2-564D-4262-A12A-E2613157CFA3}" presName="parentText" presStyleLbl="alignNode1" presStyleIdx="3" presStyleCnt="4" custScaleY="92831" custLinFactNeighborX="0" custLinFactNeighborY="0">
        <dgm:presLayoutVars>
          <dgm:chMax val="1"/>
          <dgm:bulletEnabled val="1"/>
        </dgm:presLayoutVars>
      </dgm:prSet>
      <dgm:spPr/>
    </dgm:pt>
    <dgm:pt modelId="{25CDBF90-1D65-4AAF-AD78-7216AB136B7E}" type="pres">
      <dgm:prSet presAssocID="{E8166BF2-564D-4262-A12A-E2613157CFA3}" presName="descendantText" presStyleLbl="alignAcc1" presStyleIdx="3" presStyleCnt="4" custLinFactNeighborY="0">
        <dgm:presLayoutVars>
          <dgm:bulletEnabled val="1"/>
        </dgm:presLayoutVars>
      </dgm:prSet>
      <dgm:spPr/>
    </dgm:pt>
  </dgm:ptLst>
  <dgm:cxnLst>
    <dgm:cxn modelId="{BB9A970A-D635-481C-BD6D-FEE50E213FA4}" type="presOf" srcId="{E66857E5-E29A-46C0-8F6A-FC593B31421D}" destId="{25CDBF90-1D65-4AAF-AD78-7216AB136B7E}" srcOrd="0" destOrd="0" presId="urn:microsoft.com/office/officeart/2005/8/layout/chevron2"/>
    <dgm:cxn modelId="{1AD2E00E-9196-476B-AB4B-61C47FD16D09}" srcId="{A79834BD-34F5-4182-A0DB-0C5D13D5B76C}" destId="{E8166BF2-564D-4262-A12A-E2613157CFA3}" srcOrd="3" destOrd="0" parTransId="{C0DCB2C4-F9F1-4DD4-8860-ACD6A70F22DE}" sibTransId="{919BD149-C50F-49AE-B1C7-BC3891BCCB9E}"/>
    <dgm:cxn modelId="{1BF1F10F-70FB-499A-A3B3-6E5F6DB034D6}" type="presOf" srcId="{8490B79B-7E2A-4D89-A100-227EC44E1DE9}" destId="{47B0EF9C-CDC4-40E2-9E15-51BD357E7DC2}" srcOrd="0" destOrd="0" presId="urn:microsoft.com/office/officeart/2005/8/layout/chevron2"/>
    <dgm:cxn modelId="{788ADF17-B431-447E-84BB-40158947DAB6}" srcId="{BD28115E-B2B2-4F08-9760-21CA99D54DC5}" destId="{258F7AC6-8498-4509-BC7E-630736A17A0E}" srcOrd="0" destOrd="0" parTransId="{52E139B3-BBCB-43AB-9F6D-57C56FD178D9}" sibTransId="{46DEA799-9830-4F6A-9B37-7A5CC8F62AC1}"/>
    <dgm:cxn modelId="{CB780918-153D-4AB5-A2C2-F3E3483D9922}" type="presOf" srcId="{970DDD11-0495-4A8A-8156-09C616AD0F84}" destId="{C7B7D831-0830-4688-B9DB-DD418E4AB002}" srcOrd="0" destOrd="0" presId="urn:microsoft.com/office/officeart/2005/8/layout/chevron2"/>
    <dgm:cxn modelId="{75AD7E22-FE79-4E06-B3D3-DAE970216D5E}" srcId="{A79834BD-34F5-4182-A0DB-0C5D13D5B76C}" destId="{970DDD11-0495-4A8A-8156-09C616AD0F84}" srcOrd="1" destOrd="0" parTransId="{794EF161-DBCF-443A-91DC-A996E6BE1A26}" sibTransId="{F4FEA0A8-A8F5-4538-B76D-01B1E08A3FEE}"/>
    <dgm:cxn modelId="{EF37CB27-744F-4396-B117-A3F8AE6D4782}" srcId="{E8166BF2-564D-4262-A12A-E2613157CFA3}" destId="{E66857E5-E29A-46C0-8F6A-FC593B31421D}" srcOrd="0" destOrd="0" parTransId="{2D732440-C1AA-43BF-A4F2-9C3D7A13D5EC}" sibTransId="{6BF98082-8C4D-4EF8-866F-D8D90292230E}"/>
    <dgm:cxn modelId="{553C993A-B7BA-4C81-8331-C181FAF5CE34}" type="presOf" srcId="{258F7AC6-8498-4509-BC7E-630736A17A0E}" destId="{2F97BB85-4AB0-484F-B628-560CE49446D0}" srcOrd="0" destOrd="0" presId="urn:microsoft.com/office/officeart/2005/8/layout/chevron2"/>
    <dgm:cxn modelId="{6B35BA5E-5315-426C-A758-3C5B93363135}" srcId="{970DDD11-0495-4A8A-8156-09C616AD0F84}" destId="{E1609A44-EEDB-40DA-8862-F2E4693CA1AC}" srcOrd="0" destOrd="0" parTransId="{313B5784-3A0D-42B9-A25C-1E6650533FFE}" sibTransId="{1538E786-F34F-43B4-ACF6-481FB48F4434}"/>
    <dgm:cxn modelId="{D723B961-7BB0-4E14-AE3B-B91F6C6EC1F1}" type="presOf" srcId="{E1609A44-EEDB-40DA-8862-F2E4693CA1AC}" destId="{0C5710F7-F689-4DC8-B42E-FBCD67D0E123}" srcOrd="0" destOrd="0" presId="urn:microsoft.com/office/officeart/2005/8/layout/chevron2"/>
    <dgm:cxn modelId="{D119D246-3BC9-445F-B2CB-98950E829BC1}" type="presOf" srcId="{3AC7463C-FCE1-4195-97DB-CC169C6408AE}" destId="{6A40E01B-4F4D-4A80-B32E-BED72DDF23EE}" srcOrd="0" destOrd="0" presId="urn:microsoft.com/office/officeart/2005/8/layout/chevron2"/>
    <dgm:cxn modelId="{32D18175-B7DF-4CDF-9A71-D320FA6CEBA0}" type="presOf" srcId="{E8166BF2-564D-4262-A12A-E2613157CFA3}" destId="{8A489B11-C412-4877-90A9-0EE9A3F23F28}" srcOrd="0" destOrd="0" presId="urn:microsoft.com/office/officeart/2005/8/layout/chevron2"/>
    <dgm:cxn modelId="{57E0E7AA-F366-4905-92D9-F567663BD5A9}" srcId="{A79834BD-34F5-4182-A0DB-0C5D13D5B76C}" destId="{BD28115E-B2B2-4F08-9760-21CA99D54DC5}" srcOrd="0" destOrd="0" parTransId="{D3FABC62-E919-4A1E-9EE6-35653B3CFF0D}" sibTransId="{F0D30B4D-740A-4F54-9A36-2BF569793176}"/>
    <dgm:cxn modelId="{A3DDF7BC-B192-4CE8-A8CE-B59766C01B51}" srcId="{8490B79B-7E2A-4D89-A100-227EC44E1DE9}" destId="{3AC7463C-FCE1-4195-97DB-CC169C6408AE}" srcOrd="0" destOrd="0" parTransId="{46E97148-5160-4239-A054-8B4650838719}" sibTransId="{81F98785-2D09-4A8B-A85B-0309B100210A}"/>
    <dgm:cxn modelId="{F198D0CD-503A-4F24-B6AA-2771097B8861}" srcId="{A79834BD-34F5-4182-A0DB-0C5D13D5B76C}" destId="{8490B79B-7E2A-4D89-A100-227EC44E1DE9}" srcOrd="2" destOrd="0" parTransId="{633702A7-638A-4140-8FCF-30687DDE3447}" sibTransId="{A960072C-789C-4A85-95F1-C8EF0F07C6B2}"/>
    <dgm:cxn modelId="{6B89F0CF-141C-4F3A-9AE8-11B0895CE7B0}" type="presOf" srcId="{BD28115E-B2B2-4F08-9760-21CA99D54DC5}" destId="{C2CD50C6-CA72-40E6-B2AF-7EEF4C039850}" srcOrd="0" destOrd="0" presId="urn:microsoft.com/office/officeart/2005/8/layout/chevron2"/>
    <dgm:cxn modelId="{42C617DB-3496-417C-BE7C-4D3B7FF4C260}" type="presOf" srcId="{A79834BD-34F5-4182-A0DB-0C5D13D5B76C}" destId="{1A99B6C7-EF86-4AD2-B859-3E0B5FACEBB0}" srcOrd="0" destOrd="0" presId="urn:microsoft.com/office/officeart/2005/8/layout/chevron2"/>
    <dgm:cxn modelId="{5013BC53-9714-46C4-9938-E77AB875CD22}" type="presParOf" srcId="{1A99B6C7-EF86-4AD2-B859-3E0B5FACEBB0}" destId="{9FE5608B-9AD2-4BAA-A275-BB1023A9504E}" srcOrd="0" destOrd="0" presId="urn:microsoft.com/office/officeart/2005/8/layout/chevron2"/>
    <dgm:cxn modelId="{DEA31A3A-24EB-4414-89D6-A4D8EC159FC5}" type="presParOf" srcId="{9FE5608B-9AD2-4BAA-A275-BB1023A9504E}" destId="{C2CD50C6-CA72-40E6-B2AF-7EEF4C039850}" srcOrd="0" destOrd="0" presId="urn:microsoft.com/office/officeart/2005/8/layout/chevron2"/>
    <dgm:cxn modelId="{2F5B25A7-E6D5-4CB0-BC84-AA2E8FFA0D49}" type="presParOf" srcId="{9FE5608B-9AD2-4BAA-A275-BB1023A9504E}" destId="{2F97BB85-4AB0-484F-B628-560CE49446D0}" srcOrd="1" destOrd="0" presId="urn:microsoft.com/office/officeart/2005/8/layout/chevron2"/>
    <dgm:cxn modelId="{37584FAB-B794-4BAA-9DE7-9554F583A769}" type="presParOf" srcId="{1A99B6C7-EF86-4AD2-B859-3E0B5FACEBB0}" destId="{1CBFB71D-B92B-4D9E-878A-73CEBA7DADF5}" srcOrd="1" destOrd="0" presId="urn:microsoft.com/office/officeart/2005/8/layout/chevron2"/>
    <dgm:cxn modelId="{B2F3AC3A-3B38-486C-B51F-B3D294262675}" type="presParOf" srcId="{1A99B6C7-EF86-4AD2-B859-3E0B5FACEBB0}" destId="{B587386A-C815-44D2-96DC-E5EF4AAC867A}" srcOrd="2" destOrd="0" presId="urn:microsoft.com/office/officeart/2005/8/layout/chevron2"/>
    <dgm:cxn modelId="{B39D4CD7-E513-45D6-8C67-FA16DCA795D9}" type="presParOf" srcId="{B587386A-C815-44D2-96DC-E5EF4AAC867A}" destId="{C7B7D831-0830-4688-B9DB-DD418E4AB002}" srcOrd="0" destOrd="0" presId="urn:microsoft.com/office/officeart/2005/8/layout/chevron2"/>
    <dgm:cxn modelId="{5E3F5402-3BE3-4382-BA4F-D0B4862241C5}" type="presParOf" srcId="{B587386A-C815-44D2-96DC-E5EF4AAC867A}" destId="{0C5710F7-F689-4DC8-B42E-FBCD67D0E123}" srcOrd="1" destOrd="0" presId="urn:microsoft.com/office/officeart/2005/8/layout/chevron2"/>
    <dgm:cxn modelId="{3F35CF9E-FE58-4C0E-A990-33F7A520AB01}" type="presParOf" srcId="{1A99B6C7-EF86-4AD2-B859-3E0B5FACEBB0}" destId="{CD33A404-F1B1-492C-8F02-EB92754F6FD9}" srcOrd="3" destOrd="0" presId="urn:microsoft.com/office/officeart/2005/8/layout/chevron2"/>
    <dgm:cxn modelId="{66BDF807-5623-450D-B729-2275A0614F0D}" type="presParOf" srcId="{1A99B6C7-EF86-4AD2-B859-3E0B5FACEBB0}" destId="{19564C10-38FA-4858-8F2D-DBD1EF38750C}" srcOrd="4" destOrd="0" presId="urn:microsoft.com/office/officeart/2005/8/layout/chevron2"/>
    <dgm:cxn modelId="{0B0523F8-F3AC-42BD-9802-7496A70F1E14}" type="presParOf" srcId="{19564C10-38FA-4858-8F2D-DBD1EF38750C}" destId="{47B0EF9C-CDC4-40E2-9E15-51BD357E7DC2}" srcOrd="0" destOrd="0" presId="urn:microsoft.com/office/officeart/2005/8/layout/chevron2"/>
    <dgm:cxn modelId="{C0162C0E-351B-460A-BFEE-E4FD212C93E3}" type="presParOf" srcId="{19564C10-38FA-4858-8F2D-DBD1EF38750C}" destId="{6A40E01B-4F4D-4A80-B32E-BED72DDF23EE}" srcOrd="1" destOrd="0" presId="urn:microsoft.com/office/officeart/2005/8/layout/chevron2"/>
    <dgm:cxn modelId="{64898ACF-8CBC-4187-8E39-FBC24EE7F19F}" type="presParOf" srcId="{1A99B6C7-EF86-4AD2-B859-3E0B5FACEBB0}" destId="{23EE67B6-9A2F-48A3-98E8-9C1453A07EC9}" srcOrd="5" destOrd="0" presId="urn:microsoft.com/office/officeart/2005/8/layout/chevron2"/>
    <dgm:cxn modelId="{E5F208EE-31D3-4436-8AE7-4594F28C349D}" type="presParOf" srcId="{1A99B6C7-EF86-4AD2-B859-3E0B5FACEBB0}" destId="{DCF18996-437B-4032-A441-38761507D192}" srcOrd="6" destOrd="0" presId="urn:microsoft.com/office/officeart/2005/8/layout/chevron2"/>
    <dgm:cxn modelId="{CCD1BD11-FA6D-460E-994A-3E25F4740B4B}" type="presParOf" srcId="{DCF18996-437B-4032-A441-38761507D192}" destId="{8A489B11-C412-4877-90A9-0EE9A3F23F28}" srcOrd="0" destOrd="0" presId="urn:microsoft.com/office/officeart/2005/8/layout/chevron2"/>
    <dgm:cxn modelId="{ED0CCAF0-014C-4566-AF93-9E4A046C943D}" type="presParOf" srcId="{DCF18996-437B-4032-A441-38761507D192}" destId="{25CDBF90-1D65-4AAF-AD78-7216AB136B7E}"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8CF0D1-076B-400F-82BB-F87B49FB0FBA}"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en-US"/>
        </a:p>
      </dgm:t>
    </dgm:pt>
    <dgm:pt modelId="{F96744C4-C033-4519-8E39-5091A871907B}">
      <dgm:prSet phldrT="[Text]"/>
      <dgm:spPr/>
      <dgm:t>
        <a:bodyPr/>
        <a:lstStyle/>
        <a:p>
          <a:r>
            <a:rPr lang="en-US" dirty="0"/>
            <a:t>Detect</a:t>
          </a:r>
        </a:p>
      </dgm:t>
    </dgm:pt>
    <dgm:pt modelId="{14C633FB-19B7-4902-A3D8-CBFE3D1F281D}" type="parTrans" cxnId="{ACDFBDDF-0E4D-46F1-9F94-D6ABF7C43326}">
      <dgm:prSet/>
      <dgm:spPr/>
      <dgm:t>
        <a:bodyPr/>
        <a:lstStyle/>
        <a:p>
          <a:endParaRPr lang="en-US"/>
        </a:p>
      </dgm:t>
    </dgm:pt>
    <dgm:pt modelId="{EBC6094F-CC83-461C-806C-1789C0235957}" type="sibTrans" cxnId="{ACDFBDDF-0E4D-46F1-9F94-D6ABF7C43326}">
      <dgm:prSet/>
      <dgm:spPr/>
      <dgm:t>
        <a:bodyPr/>
        <a:lstStyle/>
        <a:p>
          <a:endParaRPr lang="en-US"/>
        </a:p>
      </dgm:t>
    </dgm:pt>
    <dgm:pt modelId="{B78B1F24-C2BA-43E2-9E52-1D8A3668F67E}">
      <dgm:prSet phldrT="[Text]"/>
      <dgm:spPr/>
      <dgm:t>
        <a:bodyPr/>
        <a:lstStyle/>
        <a:p>
          <a:r>
            <a:rPr lang="en-US" b="0" i="0">
              <a:effectLst/>
              <a:latin typeface="Berlingske Serif Text"/>
            </a:rPr>
            <a:t>They found that at both cancer centers, black men and women with early-stage breast or lung cancer were less likely to complete treatment than white patients (81% of black patients completed treatment, compared with 87% of white patients</a:t>
          </a:r>
          <a:endParaRPr lang="en-US" dirty="0"/>
        </a:p>
      </dgm:t>
    </dgm:pt>
    <dgm:pt modelId="{33E82C34-AA7A-4B5D-9CCA-CD944E9CF67C}" type="parTrans" cxnId="{590A6497-7B14-4146-8FD8-25955E4F0B7D}">
      <dgm:prSet/>
      <dgm:spPr/>
      <dgm:t>
        <a:bodyPr/>
        <a:lstStyle/>
        <a:p>
          <a:endParaRPr lang="en-US"/>
        </a:p>
      </dgm:t>
    </dgm:pt>
    <dgm:pt modelId="{B5639EA7-7744-4238-95BF-8F7E71957DE5}" type="sibTrans" cxnId="{590A6497-7B14-4146-8FD8-25955E4F0B7D}">
      <dgm:prSet/>
      <dgm:spPr/>
      <dgm:t>
        <a:bodyPr/>
        <a:lstStyle/>
        <a:p>
          <a:endParaRPr lang="en-US"/>
        </a:p>
      </dgm:t>
    </dgm:pt>
    <dgm:pt modelId="{26C0B556-B6FD-40B1-AD80-E7620791F07C}">
      <dgm:prSet phldrT="[Text]"/>
      <dgm:spPr/>
      <dgm:t>
        <a:bodyPr/>
        <a:lstStyle/>
        <a:p>
          <a:r>
            <a:rPr lang="en-US" dirty="0"/>
            <a:t>Understand</a:t>
          </a:r>
        </a:p>
      </dgm:t>
    </dgm:pt>
    <dgm:pt modelId="{7226BF61-2694-4C94-888C-8926AEB91323}" type="parTrans" cxnId="{0E692430-E863-44E2-9783-44B16F297FF3}">
      <dgm:prSet/>
      <dgm:spPr/>
      <dgm:t>
        <a:bodyPr/>
        <a:lstStyle/>
        <a:p>
          <a:endParaRPr lang="en-US"/>
        </a:p>
      </dgm:t>
    </dgm:pt>
    <dgm:pt modelId="{B48C248C-1CF2-490F-9221-E0FFD0CA0035}" type="sibTrans" cxnId="{0E692430-E863-44E2-9783-44B16F297FF3}">
      <dgm:prSet/>
      <dgm:spPr/>
      <dgm:t>
        <a:bodyPr/>
        <a:lstStyle/>
        <a:p>
          <a:endParaRPr lang="en-US"/>
        </a:p>
      </dgm:t>
    </dgm:pt>
    <dgm:pt modelId="{A5F66CC7-F523-4A13-A036-81E271C4CB7A}">
      <dgm:prSet phldrT="[Text]"/>
      <dgm:spPr/>
      <dgm:t>
        <a:bodyPr/>
        <a:lstStyle/>
        <a:p>
          <a:r>
            <a:rPr lang="en-US" b="0" i="0">
              <a:effectLst/>
              <a:latin typeface="Berlingske Serif Text"/>
            </a:rPr>
            <a:t>interviewed patients to understand points of breakdown. Several black women who had survived breast cancer said they had experienced poor treatment, including instances when physicians didn’t take time to explain their diagnoses and options, front-desk staff who treated them with disrespect, and lack of support in dealing with complications</a:t>
          </a:r>
          <a:endParaRPr lang="en-US" dirty="0"/>
        </a:p>
      </dgm:t>
    </dgm:pt>
    <dgm:pt modelId="{70685396-A0DD-4441-9F7F-884668819141}" type="parTrans" cxnId="{37AF49A3-1614-4A4E-AB62-0F92B4BFD5C1}">
      <dgm:prSet/>
      <dgm:spPr/>
      <dgm:t>
        <a:bodyPr/>
        <a:lstStyle/>
        <a:p>
          <a:endParaRPr lang="en-US"/>
        </a:p>
      </dgm:t>
    </dgm:pt>
    <dgm:pt modelId="{5838C824-C3FC-4E1C-A00E-2C9C78DD60D3}" type="sibTrans" cxnId="{37AF49A3-1614-4A4E-AB62-0F92B4BFD5C1}">
      <dgm:prSet/>
      <dgm:spPr/>
      <dgm:t>
        <a:bodyPr/>
        <a:lstStyle/>
        <a:p>
          <a:endParaRPr lang="en-US"/>
        </a:p>
      </dgm:t>
    </dgm:pt>
    <dgm:pt modelId="{D0D37544-2D45-48A7-A330-580CAA13E93B}">
      <dgm:prSet phldrT="[Text]"/>
      <dgm:spPr/>
      <dgm:t>
        <a:bodyPr/>
        <a:lstStyle/>
        <a:p>
          <a:r>
            <a:rPr lang="en-US" dirty="0"/>
            <a:t>Reduce</a:t>
          </a:r>
        </a:p>
      </dgm:t>
    </dgm:pt>
    <dgm:pt modelId="{0E8A2C84-C7D6-4C67-A06E-B5DF4A6634FB}" type="parTrans" cxnId="{B889F40E-6469-409F-8B81-76D14B371320}">
      <dgm:prSet/>
      <dgm:spPr/>
      <dgm:t>
        <a:bodyPr/>
        <a:lstStyle/>
        <a:p>
          <a:endParaRPr lang="en-US"/>
        </a:p>
      </dgm:t>
    </dgm:pt>
    <dgm:pt modelId="{F75B12FD-866F-4ADF-9EB5-24FF0625EBFD}" type="sibTrans" cxnId="{B889F40E-6469-409F-8B81-76D14B371320}">
      <dgm:prSet/>
      <dgm:spPr/>
      <dgm:t>
        <a:bodyPr/>
        <a:lstStyle/>
        <a:p>
          <a:endParaRPr lang="en-US"/>
        </a:p>
      </dgm:t>
    </dgm:pt>
    <dgm:pt modelId="{4CA195A2-FF37-4D16-806F-5923A8C6F96D}">
      <dgm:prSet phldrT="[Text]"/>
      <dgm:spPr/>
      <dgm:t>
        <a:bodyPr/>
        <a:lstStyle/>
        <a:p>
          <a:r>
            <a:rPr lang="en-US" b="0" i="0">
              <a:effectLst/>
              <a:latin typeface="Berlingske Serif Text"/>
            </a:rPr>
            <a:t>all staff members at the two cancer centers were offered training from the </a:t>
          </a:r>
          <a:r>
            <a:rPr lang="en-US" b="0" i="0" u="none" strike="noStrike">
              <a:effectLst/>
              <a:latin typeface="Berlingske Serif Text"/>
              <a:hlinkClick xmlns:r="http://schemas.openxmlformats.org/officeDocument/2006/relationships" r:id="rId1"/>
            </a:rPr>
            <a:t>Racial Equity Institute</a:t>
          </a:r>
          <a:r>
            <a:rPr lang="en-US" b="0" i="0">
              <a:effectLst/>
              <a:latin typeface="Berlingske Serif Text"/>
            </a:rPr>
            <a:t>, which included sessions on racial disparities documented in the national cancer registry and the roles of racial bias and gatekeeping in health care</a:t>
          </a:r>
          <a:endParaRPr lang="en-US" dirty="0"/>
        </a:p>
      </dgm:t>
    </dgm:pt>
    <dgm:pt modelId="{BF551130-5BCC-4A84-811C-10EE3D520621}" type="parTrans" cxnId="{E4A29DA5-154F-41F9-AE54-34021534F96A}">
      <dgm:prSet/>
      <dgm:spPr/>
      <dgm:t>
        <a:bodyPr/>
        <a:lstStyle/>
        <a:p>
          <a:endParaRPr lang="en-US"/>
        </a:p>
      </dgm:t>
    </dgm:pt>
    <dgm:pt modelId="{B064CBA2-8CF5-4C42-B34A-E5D6ADB99E7B}" type="sibTrans" cxnId="{E4A29DA5-154F-41F9-AE54-34021534F96A}">
      <dgm:prSet/>
      <dgm:spPr/>
      <dgm:t>
        <a:bodyPr/>
        <a:lstStyle/>
        <a:p>
          <a:endParaRPr lang="en-US"/>
        </a:p>
      </dgm:t>
    </dgm:pt>
    <dgm:pt modelId="{3AD973CD-B802-4D88-8A3B-3E7B56C2C129}">
      <dgm:prSet phldrT="[Text]"/>
      <dgm:spPr/>
      <dgm:t>
        <a:bodyPr/>
        <a:lstStyle/>
        <a:p>
          <a:r>
            <a:rPr lang="en-US" b="0" i="0">
              <a:effectLst/>
              <a:latin typeface="Berlingske Serif Text"/>
            </a:rPr>
            <a:t>A real-time patient registry, including data stratified by patients’ race, was created to track missed appointments and treatment milestones, and a physician champion shared clinical outcomes</a:t>
          </a:r>
          <a:endParaRPr lang="en-US" dirty="0"/>
        </a:p>
      </dgm:t>
    </dgm:pt>
    <dgm:pt modelId="{B6ED4332-8951-494C-B359-5A0D6B89E8C6}" type="parTrans" cxnId="{38AEEB09-2F35-4406-99B5-81719E736798}">
      <dgm:prSet/>
      <dgm:spPr/>
      <dgm:t>
        <a:bodyPr/>
        <a:lstStyle/>
        <a:p>
          <a:endParaRPr lang="en-US"/>
        </a:p>
      </dgm:t>
    </dgm:pt>
    <dgm:pt modelId="{45F9A269-A6DB-47F2-B153-0E5F8258B868}" type="sibTrans" cxnId="{38AEEB09-2F35-4406-99B5-81719E736798}">
      <dgm:prSet/>
      <dgm:spPr/>
      <dgm:t>
        <a:bodyPr/>
        <a:lstStyle/>
        <a:p>
          <a:endParaRPr lang="en-US"/>
        </a:p>
      </dgm:t>
    </dgm:pt>
    <dgm:pt modelId="{146B2315-BA17-49A6-B4BD-68DDCA244400}">
      <dgm:prSet phldrT="[Text]"/>
      <dgm:spPr/>
      <dgm:t>
        <a:bodyPr/>
        <a:lstStyle/>
        <a:p>
          <a:r>
            <a:rPr lang="en-US" b="0" i="0">
              <a:effectLst/>
              <a:latin typeface="Berlingske Serif Text"/>
            </a:rPr>
            <a:t>Specially trained ACCURE nurse navigators worked with patients to ensure they understood their treatment options and had financial and social supports</a:t>
          </a:r>
          <a:endParaRPr lang="en-US" dirty="0"/>
        </a:p>
      </dgm:t>
    </dgm:pt>
    <dgm:pt modelId="{F05E1FE2-2FF5-4AB0-8746-11300DBCF0C9}" type="parTrans" cxnId="{28F9CCAB-0BA3-41A6-A690-DDFEB24F0001}">
      <dgm:prSet/>
      <dgm:spPr/>
      <dgm:t>
        <a:bodyPr/>
        <a:lstStyle/>
        <a:p>
          <a:endParaRPr lang="en-US"/>
        </a:p>
      </dgm:t>
    </dgm:pt>
    <dgm:pt modelId="{12A6F16F-773F-412A-9BDC-66E775EB66CB}" type="sibTrans" cxnId="{28F9CCAB-0BA3-41A6-A690-DDFEB24F0001}">
      <dgm:prSet/>
      <dgm:spPr/>
      <dgm:t>
        <a:bodyPr/>
        <a:lstStyle/>
        <a:p>
          <a:endParaRPr lang="en-US"/>
        </a:p>
      </dgm:t>
    </dgm:pt>
    <dgm:pt modelId="{7BD2DA68-1F3A-41B3-8033-692F437E116C}">
      <dgm:prSet/>
      <dgm:spPr/>
      <dgm:t>
        <a:bodyPr/>
        <a:lstStyle/>
        <a:p>
          <a:r>
            <a:rPr lang="en-US" dirty="0"/>
            <a:t>Results</a:t>
          </a:r>
        </a:p>
      </dgm:t>
    </dgm:pt>
    <dgm:pt modelId="{9CD92784-2273-461F-AE7A-EFFB3F7A275E}" type="parTrans" cxnId="{43CB1660-80DD-4C6F-A869-D5650A0F9D09}">
      <dgm:prSet/>
      <dgm:spPr/>
      <dgm:t>
        <a:bodyPr/>
        <a:lstStyle/>
        <a:p>
          <a:endParaRPr lang="en-US"/>
        </a:p>
      </dgm:t>
    </dgm:pt>
    <dgm:pt modelId="{8EEE3F46-D8F9-408F-A036-C57FCF623007}" type="sibTrans" cxnId="{43CB1660-80DD-4C6F-A869-D5650A0F9D09}">
      <dgm:prSet/>
      <dgm:spPr/>
      <dgm:t>
        <a:bodyPr/>
        <a:lstStyle/>
        <a:p>
          <a:endParaRPr lang="en-US"/>
        </a:p>
      </dgm:t>
    </dgm:pt>
    <dgm:pt modelId="{5F94A3BF-5158-4D0A-9F3E-CC9705CABF2F}">
      <dgm:prSet/>
      <dgm:spPr/>
      <dgm:t>
        <a:bodyPr/>
        <a:lstStyle/>
        <a:p>
          <a:r>
            <a:rPr lang="en-US" b="0" i="0" dirty="0">
              <a:effectLst/>
              <a:latin typeface="Berlingske Serif Text"/>
            </a:rPr>
            <a:t>After the ACCURE study, treatment completion rates increased among all patients, but they increased more among the intervention group, with 91 percent of black patients and 89 percent of white patients finishing their cancer treatment.</a:t>
          </a:r>
          <a:endParaRPr lang="en-US" dirty="0"/>
        </a:p>
      </dgm:t>
    </dgm:pt>
    <dgm:pt modelId="{AC694F27-F692-47D6-8FEA-0D669B7494DC}" type="parTrans" cxnId="{3C32EA73-E5B0-41CD-AF36-B522ABAA6D19}">
      <dgm:prSet/>
      <dgm:spPr/>
      <dgm:t>
        <a:bodyPr/>
        <a:lstStyle/>
        <a:p>
          <a:endParaRPr lang="en-US"/>
        </a:p>
      </dgm:t>
    </dgm:pt>
    <dgm:pt modelId="{638A85D0-D110-4D8A-83A5-7F5E73D215DE}" type="sibTrans" cxnId="{3C32EA73-E5B0-41CD-AF36-B522ABAA6D19}">
      <dgm:prSet/>
      <dgm:spPr/>
      <dgm:t>
        <a:bodyPr/>
        <a:lstStyle/>
        <a:p>
          <a:endParaRPr lang="en-US"/>
        </a:p>
      </dgm:t>
    </dgm:pt>
    <dgm:pt modelId="{226D5714-20E7-4C92-9883-93DD47422A9E}" type="pres">
      <dgm:prSet presAssocID="{9C8CF0D1-076B-400F-82BB-F87B49FB0FBA}" presName="linearFlow" presStyleCnt="0">
        <dgm:presLayoutVars>
          <dgm:dir/>
          <dgm:animLvl val="lvl"/>
          <dgm:resizeHandles val="exact"/>
        </dgm:presLayoutVars>
      </dgm:prSet>
      <dgm:spPr/>
    </dgm:pt>
    <dgm:pt modelId="{3796F498-F7AF-452D-BB92-32472801EBE3}" type="pres">
      <dgm:prSet presAssocID="{F96744C4-C033-4519-8E39-5091A871907B}" presName="composite" presStyleCnt="0"/>
      <dgm:spPr/>
    </dgm:pt>
    <dgm:pt modelId="{2C5C7B91-E7F1-4022-B62F-33085AC25E93}" type="pres">
      <dgm:prSet presAssocID="{F96744C4-C033-4519-8E39-5091A871907B}" presName="parentText" presStyleLbl="alignNode1" presStyleIdx="0" presStyleCnt="4">
        <dgm:presLayoutVars>
          <dgm:chMax val="1"/>
          <dgm:bulletEnabled val="1"/>
        </dgm:presLayoutVars>
      </dgm:prSet>
      <dgm:spPr/>
    </dgm:pt>
    <dgm:pt modelId="{B5DE1682-AB09-45A0-A561-97F041C9FC99}" type="pres">
      <dgm:prSet presAssocID="{F96744C4-C033-4519-8E39-5091A871907B}" presName="descendantText" presStyleLbl="alignAcc1" presStyleIdx="0" presStyleCnt="4">
        <dgm:presLayoutVars>
          <dgm:bulletEnabled val="1"/>
        </dgm:presLayoutVars>
      </dgm:prSet>
      <dgm:spPr/>
    </dgm:pt>
    <dgm:pt modelId="{424A32E2-1E21-4DB9-AA2A-5637B0F669EE}" type="pres">
      <dgm:prSet presAssocID="{EBC6094F-CC83-461C-806C-1789C0235957}" presName="sp" presStyleCnt="0"/>
      <dgm:spPr/>
    </dgm:pt>
    <dgm:pt modelId="{A91A4E94-72A3-4CBD-BD95-E396B8171E0C}" type="pres">
      <dgm:prSet presAssocID="{26C0B556-B6FD-40B1-AD80-E7620791F07C}" presName="composite" presStyleCnt="0"/>
      <dgm:spPr/>
    </dgm:pt>
    <dgm:pt modelId="{9A38637C-A7B0-4E7B-9B59-B13B3693C060}" type="pres">
      <dgm:prSet presAssocID="{26C0B556-B6FD-40B1-AD80-E7620791F07C}" presName="parentText" presStyleLbl="alignNode1" presStyleIdx="1" presStyleCnt="4">
        <dgm:presLayoutVars>
          <dgm:chMax val="1"/>
          <dgm:bulletEnabled val="1"/>
        </dgm:presLayoutVars>
      </dgm:prSet>
      <dgm:spPr/>
    </dgm:pt>
    <dgm:pt modelId="{C074A04B-20FF-42D0-B609-650DDBDDA067}" type="pres">
      <dgm:prSet presAssocID="{26C0B556-B6FD-40B1-AD80-E7620791F07C}" presName="descendantText" presStyleLbl="alignAcc1" presStyleIdx="1" presStyleCnt="4">
        <dgm:presLayoutVars>
          <dgm:bulletEnabled val="1"/>
        </dgm:presLayoutVars>
      </dgm:prSet>
      <dgm:spPr/>
    </dgm:pt>
    <dgm:pt modelId="{D123BBE3-80E1-46AB-AFAE-0D1F1C08A713}" type="pres">
      <dgm:prSet presAssocID="{B48C248C-1CF2-490F-9221-E0FFD0CA0035}" presName="sp" presStyleCnt="0"/>
      <dgm:spPr/>
    </dgm:pt>
    <dgm:pt modelId="{CBB7DC1A-C4CC-4000-A961-AFEBBEF0BA34}" type="pres">
      <dgm:prSet presAssocID="{D0D37544-2D45-48A7-A330-580CAA13E93B}" presName="composite" presStyleCnt="0"/>
      <dgm:spPr/>
    </dgm:pt>
    <dgm:pt modelId="{D8AE739E-8DF9-4FAA-956A-113AC6457E0B}" type="pres">
      <dgm:prSet presAssocID="{D0D37544-2D45-48A7-A330-580CAA13E93B}" presName="parentText" presStyleLbl="alignNode1" presStyleIdx="2" presStyleCnt="4">
        <dgm:presLayoutVars>
          <dgm:chMax val="1"/>
          <dgm:bulletEnabled val="1"/>
        </dgm:presLayoutVars>
      </dgm:prSet>
      <dgm:spPr/>
    </dgm:pt>
    <dgm:pt modelId="{BE460832-085A-4C0C-88F8-9854F4DDDD7F}" type="pres">
      <dgm:prSet presAssocID="{D0D37544-2D45-48A7-A330-580CAA13E93B}" presName="descendantText" presStyleLbl="alignAcc1" presStyleIdx="2" presStyleCnt="4" custLinFactNeighborY="0">
        <dgm:presLayoutVars>
          <dgm:bulletEnabled val="1"/>
        </dgm:presLayoutVars>
      </dgm:prSet>
      <dgm:spPr/>
    </dgm:pt>
    <dgm:pt modelId="{A42670B7-1CA6-4104-98C2-7F093ED32042}" type="pres">
      <dgm:prSet presAssocID="{F75B12FD-866F-4ADF-9EB5-24FF0625EBFD}" presName="sp" presStyleCnt="0"/>
      <dgm:spPr/>
    </dgm:pt>
    <dgm:pt modelId="{06C678A8-1666-472E-9C68-845B9F592C6C}" type="pres">
      <dgm:prSet presAssocID="{7BD2DA68-1F3A-41B3-8033-692F437E116C}" presName="composite" presStyleCnt="0"/>
      <dgm:spPr/>
    </dgm:pt>
    <dgm:pt modelId="{9CB32733-346C-4021-88E0-C98B6F5B2F98}" type="pres">
      <dgm:prSet presAssocID="{7BD2DA68-1F3A-41B3-8033-692F437E116C}" presName="parentText" presStyleLbl="alignNode1" presStyleIdx="3" presStyleCnt="4" custLinFactNeighborY="0">
        <dgm:presLayoutVars>
          <dgm:chMax val="1"/>
          <dgm:bulletEnabled val="1"/>
        </dgm:presLayoutVars>
      </dgm:prSet>
      <dgm:spPr/>
    </dgm:pt>
    <dgm:pt modelId="{85B6E693-7A67-484F-A027-3624E4667CB1}" type="pres">
      <dgm:prSet presAssocID="{7BD2DA68-1F3A-41B3-8033-692F437E116C}" presName="descendantText" presStyleLbl="alignAcc1" presStyleIdx="3" presStyleCnt="4" custLinFactNeighborX="0" custLinFactNeighborY="0">
        <dgm:presLayoutVars>
          <dgm:bulletEnabled val="1"/>
        </dgm:presLayoutVars>
      </dgm:prSet>
      <dgm:spPr/>
    </dgm:pt>
  </dgm:ptLst>
  <dgm:cxnLst>
    <dgm:cxn modelId="{91A08702-6DAF-42B9-A159-3E6CF83D9A1C}" type="presOf" srcId="{B78B1F24-C2BA-43E2-9E52-1D8A3668F67E}" destId="{B5DE1682-AB09-45A0-A561-97F041C9FC99}" srcOrd="0" destOrd="0" presId="urn:microsoft.com/office/officeart/2005/8/layout/chevron2"/>
    <dgm:cxn modelId="{38AEEB09-2F35-4406-99B5-81719E736798}" srcId="{D0D37544-2D45-48A7-A330-580CAA13E93B}" destId="{3AD973CD-B802-4D88-8A3B-3E7B56C2C129}" srcOrd="1" destOrd="0" parTransId="{B6ED4332-8951-494C-B359-5A0D6B89E8C6}" sibTransId="{45F9A269-A6DB-47F2-B153-0E5F8258B868}"/>
    <dgm:cxn modelId="{D43CD90E-1420-4B93-BFFB-6164EBB43D30}" type="presOf" srcId="{146B2315-BA17-49A6-B4BD-68DDCA244400}" destId="{BE460832-085A-4C0C-88F8-9854F4DDDD7F}" srcOrd="0" destOrd="2" presId="urn:microsoft.com/office/officeart/2005/8/layout/chevron2"/>
    <dgm:cxn modelId="{B889F40E-6469-409F-8B81-76D14B371320}" srcId="{9C8CF0D1-076B-400F-82BB-F87B49FB0FBA}" destId="{D0D37544-2D45-48A7-A330-580CAA13E93B}" srcOrd="2" destOrd="0" parTransId="{0E8A2C84-C7D6-4C67-A06E-B5DF4A6634FB}" sibTransId="{F75B12FD-866F-4ADF-9EB5-24FF0625EBFD}"/>
    <dgm:cxn modelId="{0E692430-E863-44E2-9783-44B16F297FF3}" srcId="{9C8CF0D1-076B-400F-82BB-F87B49FB0FBA}" destId="{26C0B556-B6FD-40B1-AD80-E7620791F07C}" srcOrd="1" destOrd="0" parTransId="{7226BF61-2694-4C94-888C-8926AEB91323}" sibTransId="{B48C248C-1CF2-490F-9221-E0FFD0CA0035}"/>
    <dgm:cxn modelId="{43CB1660-80DD-4C6F-A869-D5650A0F9D09}" srcId="{9C8CF0D1-076B-400F-82BB-F87B49FB0FBA}" destId="{7BD2DA68-1F3A-41B3-8033-692F437E116C}" srcOrd="3" destOrd="0" parTransId="{9CD92784-2273-461F-AE7A-EFFB3F7A275E}" sibTransId="{8EEE3F46-D8F9-408F-A036-C57FCF623007}"/>
    <dgm:cxn modelId="{5F159342-9ECF-4EC0-821B-5C8EE6CBDF71}" type="presOf" srcId="{F96744C4-C033-4519-8E39-5091A871907B}" destId="{2C5C7B91-E7F1-4022-B62F-33085AC25E93}" srcOrd="0" destOrd="0" presId="urn:microsoft.com/office/officeart/2005/8/layout/chevron2"/>
    <dgm:cxn modelId="{63542665-E82E-4263-838F-9F182E7778BC}" type="presOf" srcId="{4CA195A2-FF37-4D16-806F-5923A8C6F96D}" destId="{BE460832-085A-4C0C-88F8-9854F4DDDD7F}" srcOrd="0" destOrd="0" presId="urn:microsoft.com/office/officeart/2005/8/layout/chevron2"/>
    <dgm:cxn modelId="{64433B47-C06E-41E0-97D7-BB720FEC1CC6}" type="presOf" srcId="{3AD973CD-B802-4D88-8A3B-3E7B56C2C129}" destId="{BE460832-085A-4C0C-88F8-9854F4DDDD7F}" srcOrd="0" destOrd="1" presId="urn:microsoft.com/office/officeart/2005/8/layout/chevron2"/>
    <dgm:cxn modelId="{9EB05D4F-664B-48DA-B70A-497E9E36635A}" type="presOf" srcId="{D0D37544-2D45-48A7-A330-580CAA13E93B}" destId="{D8AE739E-8DF9-4FAA-956A-113AC6457E0B}" srcOrd="0" destOrd="0" presId="urn:microsoft.com/office/officeart/2005/8/layout/chevron2"/>
    <dgm:cxn modelId="{3C32EA73-E5B0-41CD-AF36-B522ABAA6D19}" srcId="{7BD2DA68-1F3A-41B3-8033-692F437E116C}" destId="{5F94A3BF-5158-4D0A-9F3E-CC9705CABF2F}" srcOrd="0" destOrd="0" parTransId="{AC694F27-F692-47D6-8FEA-0D669B7494DC}" sibTransId="{638A85D0-D110-4D8A-83A5-7F5E73D215DE}"/>
    <dgm:cxn modelId="{D4505C7E-C86D-42A8-A692-0B5D26210C3D}" type="presOf" srcId="{5F94A3BF-5158-4D0A-9F3E-CC9705CABF2F}" destId="{85B6E693-7A67-484F-A027-3624E4667CB1}" srcOrd="0" destOrd="0" presId="urn:microsoft.com/office/officeart/2005/8/layout/chevron2"/>
    <dgm:cxn modelId="{69D44891-4C4A-4E32-A73C-7723FAE269C0}" type="presOf" srcId="{26C0B556-B6FD-40B1-AD80-E7620791F07C}" destId="{9A38637C-A7B0-4E7B-9B59-B13B3693C060}" srcOrd="0" destOrd="0" presId="urn:microsoft.com/office/officeart/2005/8/layout/chevron2"/>
    <dgm:cxn modelId="{590A6497-7B14-4146-8FD8-25955E4F0B7D}" srcId="{F96744C4-C033-4519-8E39-5091A871907B}" destId="{B78B1F24-C2BA-43E2-9E52-1D8A3668F67E}" srcOrd="0" destOrd="0" parTransId="{33E82C34-AA7A-4B5D-9CCA-CD944E9CF67C}" sibTransId="{B5639EA7-7744-4238-95BF-8F7E71957DE5}"/>
    <dgm:cxn modelId="{6971689C-DB69-4524-9A56-604C3BDB56B9}" type="presOf" srcId="{9C8CF0D1-076B-400F-82BB-F87B49FB0FBA}" destId="{226D5714-20E7-4C92-9883-93DD47422A9E}" srcOrd="0" destOrd="0" presId="urn:microsoft.com/office/officeart/2005/8/layout/chevron2"/>
    <dgm:cxn modelId="{071D22A0-AE5A-4E23-9645-A9034F8BE1EE}" type="presOf" srcId="{7BD2DA68-1F3A-41B3-8033-692F437E116C}" destId="{9CB32733-346C-4021-88E0-C98B6F5B2F98}" srcOrd="0" destOrd="0" presId="urn:microsoft.com/office/officeart/2005/8/layout/chevron2"/>
    <dgm:cxn modelId="{37AF49A3-1614-4A4E-AB62-0F92B4BFD5C1}" srcId="{26C0B556-B6FD-40B1-AD80-E7620791F07C}" destId="{A5F66CC7-F523-4A13-A036-81E271C4CB7A}" srcOrd="0" destOrd="0" parTransId="{70685396-A0DD-4441-9F7F-884668819141}" sibTransId="{5838C824-C3FC-4E1C-A00E-2C9C78DD60D3}"/>
    <dgm:cxn modelId="{E4A29DA5-154F-41F9-AE54-34021534F96A}" srcId="{D0D37544-2D45-48A7-A330-580CAA13E93B}" destId="{4CA195A2-FF37-4D16-806F-5923A8C6F96D}" srcOrd="0" destOrd="0" parTransId="{BF551130-5BCC-4A84-811C-10EE3D520621}" sibTransId="{B064CBA2-8CF5-4C42-B34A-E5D6ADB99E7B}"/>
    <dgm:cxn modelId="{28F9CCAB-0BA3-41A6-A690-DDFEB24F0001}" srcId="{D0D37544-2D45-48A7-A330-580CAA13E93B}" destId="{146B2315-BA17-49A6-B4BD-68DDCA244400}" srcOrd="2" destOrd="0" parTransId="{F05E1FE2-2FF5-4AB0-8746-11300DBCF0C9}" sibTransId="{12A6F16F-773F-412A-9BDC-66E775EB66CB}"/>
    <dgm:cxn modelId="{ACDFBDDF-0E4D-46F1-9F94-D6ABF7C43326}" srcId="{9C8CF0D1-076B-400F-82BB-F87B49FB0FBA}" destId="{F96744C4-C033-4519-8E39-5091A871907B}" srcOrd="0" destOrd="0" parTransId="{14C633FB-19B7-4902-A3D8-CBFE3D1F281D}" sibTransId="{EBC6094F-CC83-461C-806C-1789C0235957}"/>
    <dgm:cxn modelId="{16AD62F4-534D-4DF0-BDF2-A144A283C8A7}" type="presOf" srcId="{A5F66CC7-F523-4A13-A036-81E271C4CB7A}" destId="{C074A04B-20FF-42D0-B609-650DDBDDA067}" srcOrd="0" destOrd="0" presId="urn:microsoft.com/office/officeart/2005/8/layout/chevron2"/>
    <dgm:cxn modelId="{0154C4D2-5E09-4BBF-8301-33ACCEB5575B}" type="presParOf" srcId="{226D5714-20E7-4C92-9883-93DD47422A9E}" destId="{3796F498-F7AF-452D-BB92-32472801EBE3}" srcOrd="0" destOrd="0" presId="urn:microsoft.com/office/officeart/2005/8/layout/chevron2"/>
    <dgm:cxn modelId="{FFD7C33D-CFB9-40BC-80C7-B466241B6388}" type="presParOf" srcId="{3796F498-F7AF-452D-BB92-32472801EBE3}" destId="{2C5C7B91-E7F1-4022-B62F-33085AC25E93}" srcOrd="0" destOrd="0" presId="urn:microsoft.com/office/officeart/2005/8/layout/chevron2"/>
    <dgm:cxn modelId="{68DF7F75-B294-48DE-B8E4-C83A9C4165A4}" type="presParOf" srcId="{3796F498-F7AF-452D-BB92-32472801EBE3}" destId="{B5DE1682-AB09-45A0-A561-97F041C9FC99}" srcOrd="1" destOrd="0" presId="urn:microsoft.com/office/officeart/2005/8/layout/chevron2"/>
    <dgm:cxn modelId="{BEEDD746-ECE2-4491-AEE8-B0F9F53DC8A6}" type="presParOf" srcId="{226D5714-20E7-4C92-9883-93DD47422A9E}" destId="{424A32E2-1E21-4DB9-AA2A-5637B0F669EE}" srcOrd="1" destOrd="0" presId="urn:microsoft.com/office/officeart/2005/8/layout/chevron2"/>
    <dgm:cxn modelId="{3DFBAA04-9191-4303-AC34-190E5C6EDF3C}" type="presParOf" srcId="{226D5714-20E7-4C92-9883-93DD47422A9E}" destId="{A91A4E94-72A3-4CBD-BD95-E396B8171E0C}" srcOrd="2" destOrd="0" presId="urn:microsoft.com/office/officeart/2005/8/layout/chevron2"/>
    <dgm:cxn modelId="{5C2A4A97-16DD-4443-BBD1-B9CBC7678FF0}" type="presParOf" srcId="{A91A4E94-72A3-4CBD-BD95-E396B8171E0C}" destId="{9A38637C-A7B0-4E7B-9B59-B13B3693C060}" srcOrd="0" destOrd="0" presId="urn:microsoft.com/office/officeart/2005/8/layout/chevron2"/>
    <dgm:cxn modelId="{33FDAEEF-F0A4-4D4F-92B2-B71C9BED3818}" type="presParOf" srcId="{A91A4E94-72A3-4CBD-BD95-E396B8171E0C}" destId="{C074A04B-20FF-42D0-B609-650DDBDDA067}" srcOrd="1" destOrd="0" presId="urn:microsoft.com/office/officeart/2005/8/layout/chevron2"/>
    <dgm:cxn modelId="{6E079A15-973D-4D97-AB7D-0F2C73338F72}" type="presParOf" srcId="{226D5714-20E7-4C92-9883-93DD47422A9E}" destId="{D123BBE3-80E1-46AB-AFAE-0D1F1C08A713}" srcOrd="3" destOrd="0" presId="urn:microsoft.com/office/officeart/2005/8/layout/chevron2"/>
    <dgm:cxn modelId="{E36DB4E0-82A4-4C33-A73E-2695559FA33B}" type="presParOf" srcId="{226D5714-20E7-4C92-9883-93DD47422A9E}" destId="{CBB7DC1A-C4CC-4000-A961-AFEBBEF0BA34}" srcOrd="4" destOrd="0" presId="urn:microsoft.com/office/officeart/2005/8/layout/chevron2"/>
    <dgm:cxn modelId="{BE890EB2-AC67-4AB6-97F5-28C1F4C57897}" type="presParOf" srcId="{CBB7DC1A-C4CC-4000-A961-AFEBBEF0BA34}" destId="{D8AE739E-8DF9-4FAA-956A-113AC6457E0B}" srcOrd="0" destOrd="0" presId="urn:microsoft.com/office/officeart/2005/8/layout/chevron2"/>
    <dgm:cxn modelId="{5C460B98-00F6-4A3C-A454-821D0FEC4A29}" type="presParOf" srcId="{CBB7DC1A-C4CC-4000-A961-AFEBBEF0BA34}" destId="{BE460832-085A-4C0C-88F8-9854F4DDDD7F}" srcOrd="1" destOrd="0" presId="urn:microsoft.com/office/officeart/2005/8/layout/chevron2"/>
    <dgm:cxn modelId="{58CC5994-70C8-4DA8-BA0E-C897FB01C7E3}" type="presParOf" srcId="{226D5714-20E7-4C92-9883-93DD47422A9E}" destId="{A42670B7-1CA6-4104-98C2-7F093ED32042}" srcOrd="5" destOrd="0" presId="urn:microsoft.com/office/officeart/2005/8/layout/chevron2"/>
    <dgm:cxn modelId="{9160C33B-9478-4571-ADE9-C48F2E8A2DFA}" type="presParOf" srcId="{226D5714-20E7-4C92-9883-93DD47422A9E}" destId="{06C678A8-1666-472E-9C68-845B9F592C6C}" srcOrd="6" destOrd="0" presId="urn:microsoft.com/office/officeart/2005/8/layout/chevron2"/>
    <dgm:cxn modelId="{141DD28F-318D-4C46-AFE1-6C863C15856D}" type="presParOf" srcId="{06C678A8-1666-472E-9C68-845B9F592C6C}" destId="{9CB32733-346C-4021-88E0-C98B6F5B2F98}" srcOrd="0" destOrd="0" presId="urn:microsoft.com/office/officeart/2005/8/layout/chevron2"/>
    <dgm:cxn modelId="{5A56D07E-D9BA-4B51-8460-E135620B6935}" type="presParOf" srcId="{06C678A8-1666-472E-9C68-845B9F592C6C}" destId="{85B6E693-7A67-484F-A027-3624E4667CB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D8B2F1-721D-4861-A45C-E2D4C4FF66A1}"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en-US"/>
        </a:p>
      </dgm:t>
    </dgm:pt>
    <dgm:pt modelId="{36118F05-F3A8-4EDA-BA34-2BC1EFAABE61}">
      <dgm:prSet phldrT="[Text]"/>
      <dgm:spPr/>
      <dgm:t>
        <a:bodyPr/>
        <a:lstStyle/>
        <a:p>
          <a:r>
            <a:rPr lang="en-US" dirty="0"/>
            <a:t>Detect</a:t>
          </a:r>
        </a:p>
      </dgm:t>
    </dgm:pt>
    <dgm:pt modelId="{EBA7C5EE-90E6-4B0C-88D4-7EC2D529A3B9}" type="parTrans" cxnId="{CD3DE03F-F123-4959-824B-D372A4D28B4D}">
      <dgm:prSet/>
      <dgm:spPr/>
      <dgm:t>
        <a:bodyPr/>
        <a:lstStyle/>
        <a:p>
          <a:endParaRPr lang="en-US"/>
        </a:p>
      </dgm:t>
    </dgm:pt>
    <dgm:pt modelId="{2D853101-40B6-4D9C-A861-75AF80811B70}" type="sibTrans" cxnId="{CD3DE03F-F123-4959-824B-D372A4D28B4D}">
      <dgm:prSet/>
      <dgm:spPr/>
      <dgm:t>
        <a:bodyPr/>
        <a:lstStyle/>
        <a:p>
          <a:endParaRPr lang="en-US"/>
        </a:p>
      </dgm:t>
    </dgm:pt>
    <dgm:pt modelId="{FA20CA20-F98E-4984-9843-5EC1866AC3DA}">
      <dgm:prSet phldrT="[Text]"/>
      <dgm:spPr/>
      <dgm:t>
        <a:bodyPr/>
        <a:lstStyle/>
        <a:p>
          <a:r>
            <a:rPr lang="en-US" b="0" i="0" dirty="0"/>
            <a:t>Hispanic patients often spend more time than other ethnic groups on the kidney transplant waiting list</a:t>
          </a:r>
          <a:endParaRPr lang="en-US" dirty="0"/>
        </a:p>
      </dgm:t>
    </dgm:pt>
    <dgm:pt modelId="{032F9CE5-1D49-4921-9290-041F123C94BE}" type="parTrans" cxnId="{95D456B7-9D74-4844-A12D-2289E241554A}">
      <dgm:prSet/>
      <dgm:spPr/>
      <dgm:t>
        <a:bodyPr/>
        <a:lstStyle/>
        <a:p>
          <a:endParaRPr lang="en-US"/>
        </a:p>
      </dgm:t>
    </dgm:pt>
    <dgm:pt modelId="{FB29CD06-0BB3-449B-9011-277C1C9D18FD}" type="sibTrans" cxnId="{95D456B7-9D74-4844-A12D-2289E241554A}">
      <dgm:prSet/>
      <dgm:spPr/>
      <dgm:t>
        <a:bodyPr/>
        <a:lstStyle/>
        <a:p>
          <a:endParaRPr lang="en-US"/>
        </a:p>
      </dgm:t>
    </dgm:pt>
    <dgm:pt modelId="{361C3DF8-B7A1-4B56-9C98-1CF0E46C16D0}">
      <dgm:prSet phldrT="[Text]"/>
      <dgm:spPr/>
      <dgm:t>
        <a:bodyPr/>
        <a:lstStyle/>
        <a:p>
          <a:r>
            <a:rPr lang="en-US" dirty="0"/>
            <a:t>Understand</a:t>
          </a:r>
        </a:p>
      </dgm:t>
    </dgm:pt>
    <dgm:pt modelId="{E390513B-FFF7-4EE7-8057-C26CC102564E}" type="parTrans" cxnId="{B78C61C0-DD19-4348-8497-6636B465B194}">
      <dgm:prSet/>
      <dgm:spPr/>
      <dgm:t>
        <a:bodyPr/>
        <a:lstStyle/>
        <a:p>
          <a:endParaRPr lang="en-US"/>
        </a:p>
      </dgm:t>
    </dgm:pt>
    <dgm:pt modelId="{8B19FD80-86A8-4B57-B12F-4B8BF00D7EC6}" type="sibTrans" cxnId="{B78C61C0-DD19-4348-8497-6636B465B194}">
      <dgm:prSet/>
      <dgm:spPr/>
      <dgm:t>
        <a:bodyPr/>
        <a:lstStyle/>
        <a:p>
          <a:endParaRPr lang="en-US"/>
        </a:p>
      </dgm:t>
    </dgm:pt>
    <dgm:pt modelId="{559D328E-804A-47D8-B21D-78856AEFFFC4}">
      <dgm:prSet phldrT="[Text]"/>
      <dgm:spPr/>
      <dgm:t>
        <a:bodyPr/>
        <a:lstStyle/>
        <a:p>
          <a:r>
            <a:rPr lang="en-US" b="0" i="0" dirty="0">
              <a:effectLst/>
              <a:latin typeface="+mn-lt"/>
            </a:rPr>
            <a:t>major barriers included lack of knowledge, language differences, cultural differences, misconceptions about organ donation and transplantation, and lack of community </a:t>
          </a:r>
          <a:endParaRPr lang="en-US" dirty="0">
            <a:latin typeface="+mn-lt"/>
          </a:endParaRPr>
        </a:p>
      </dgm:t>
    </dgm:pt>
    <dgm:pt modelId="{569105C0-2409-4FD2-A279-5CE0116E5140}" type="parTrans" cxnId="{50D357C5-BE49-4D1F-8D9F-C6E8F360399D}">
      <dgm:prSet/>
      <dgm:spPr/>
      <dgm:t>
        <a:bodyPr/>
        <a:lstStyle/>
        <a:p>
          <a:endParaRPr lang="en-US"/>
        </a:p>
      </dgm:t>
    </dgm:pt>
    <dgm:pt modelId="{13FAC5E7-1350-414C-B7C4-A0B2FD907726}" type="sibTrans" cxnId="{50D357C5-BE49-4D1F-8D9F-C6E8F360399D}">
      <dgm:prSet/>
      <dgm:spPr/>
      <dgm:t>
        <a:bodyPr/>
        <a:lstStyle/>
        <a:p>
          <a:endParaRPr lang="en-US"/>
        </a:p>
      </dgm:t>
    </dgm:pt>
    <dgm:pt modelId="{49EBD40A-CCD5-48D8-80EC-852014A84BEC}">
      <dgm:prSet phldrT="[Text]"/>
      <dgm:spPr/>
      <dgm:t>
        <a:bodyPr/>
        <a:lstStyle/>
        <a:p>
          <a:r>
            <a:rPr lang="en-US" dirty="0"/>
            <a:t>Reduce</a:t>
          </a:r>
        </a:p>
      </dgm:t>
    </dgm:pt>
    <dgm:pt modelId="{4A275979-0451-4CD2-86FB-6F45AA2912A7}" type="parTrans" cxnId="{E72CD989-1A83-41A6-A860-DF61C15EA966}">
      <dgm:prSet/>
      <dgm:spPr/>
      <dgm:t>
        <a:bodyPr/>
        <a:lstStyle/>
        <a:p>
          <a:endParaRPr lang="en-US"/>
        </a:p>
      </dgm:t>
    </dgm:pt>
    <dgm:pt modelId="{D6C4E890-8CEF-4A9B-8897-2FE136A2C58A}" type="sibTrans" cxnId="{E72CD989-1A83-41A6-A860-DF61C15EA966}">
      <dgm:prSet/>
      <dgm:spPr/>
      <dgm:t>
        <a:bodyPr/>
        <a:lstStyle/>
        <a:p>
          <a:endParaRPr lang="en-US"/>
        </a:p>
      </dgm:t>
    </dgm:pt>
    <dgm:pt modelId="{1531A947-35ED-4868-901D-7D1158459A5E}">
      <dgm:prSet phldrT="[Text]"/>
      <dgm:spPr/>
      <dgm:t>
        <a:bodyPr/>
        <a:lstStyle/>
        <a:p>
          <a:r>
            <a:rPr lang="en-US" dirty="0"/>
            <a:t>Linguistically and culturally informed communication</a:t>
          </a:r>
        </a:p>
      </dgm:t>
    </dgm:pt>
    <dgm:pt modelId="{777451DA-4B41-450C-A17C-3ECFD2368EC9}" type="parTrans" cxnId="{1961A775-E35B-42FA-8F46-4F99CD848E66}">
      <dgm:prSet/>
      <dgm:spPr/>
      <dgm:t>
        <a:bodyPr/>
        <a:lstStyle/>
        <a:p>
          <a:endParaRPr lang="en-US"/>
        </a:p>
      </dgm:t>
    </dgm:pt>
    <dgm:pt modelId="{FB114019-E319-44F3-A000-E095CA02554B}" type="sibTrans" cxnId="{1961A775-E35B-42FA-8F46-4F99CD848E66}">
      <dgm:prSet/>
      <dgm:spPr/>
      <dgm:t>
        <a:bodyPr/>
        <a:lstStyle/>
        <a:p>
          <a:endParaRPr lang="en-US"/>
        </a:p>
      </dgm:t>
    </dgm:pt>
    <dgm:pt modelId="{6B741C0E-07C5-428B-9F8E-336A72180895}">
      <dgm:prSet phldrT="[Text]"/>
      <dgm:spPr/>
      <dgm:t>
        <a:bodyPr/>
        <a:lstStyle/>
        <a:p>
          <a:r>
            <a:rPr lang="en-US" dirty="0"/>
            <a:t>Physician Leader</a:t>
          </a:r>
        </a:p>
      </dgm:t>
    </dgm:pt>
    <dgm:pt modelId="{4794A273-B750-4484-8D36-B6502DD871AB}" type="parTrans" cxnId="{C7463287-3BDB-4C92-9C0B-91D8F7BC2D3D}">
      <dgm:prSet/>
      <dgm:spPr/>
      <dgm:t>
        <a:bodyPr/>
        <a:lstStyle/>
        <a:p>
          <a:endParaRPr lang="en-US"/>
        </a:p>
      </dgm:t>
    </dgm:pt>
    <dgm:pt modelId="{357F3495-5932-44CA-8C37-F887B15BAD88}" type="sibTrans" cxnId="{C7463287-3BDB-4C92-9C0B-91D8F7BC2D3D}">
      <dgm:prSet/>
      <dgm:spPr/>
      <dgm:t>
        <a:bodyPr/>
        <a:lstStyle/>
        <a:p>
          <a:endParaRPr lang="en-US"/>
        </a:p>
      </dgm:t>
    </dgm:pt>
    <dgm:pt modelId="{CD443A3E-C5E9-4F6B-87FB-B23D0F229876}">
      <dgm:prSet phldrT="[Text]"/>
      <dgm:spPr/>
      <dgm:t>
        <a:bodyPr/>
        <a:lstStyle/>
        <a:p>
          <a:r>
            <a:rPr lang="en-US" b="0" i="0" dirty="0"/>
            <a:t> have a higher mortality rate while waiting for a kidney. </a:t>
          </a:r>
          <a:endParaRPr lang="en-US" dirty="0"/>
        </a:p>
      </dgm:t>
    </dgm:pt>
    <dgm:pt modelId="{8B8F460C-BCBA-49DD-A36F-991A21EB02D0}" type="parTrans" cxnId="{5B39C448-F2E1-43C5-A31E-A5DC8AB57709}">
      <dgm:prSet/>
      <dgm:spPr/>
      <dgm:t>
        <a:bodyPr/>
        <a:lstStyle/>
        <a:p>
          <a:endParaRPr lang="en-US"/>
        </a:p>
      </dgm:t>
    </dgm:pt>
    <dgm:pt modelId="{4AF958AC-98EF-4E74-A63F-0A825CC4AB71}" type="sibTrans" cxnId="{5B39C448-F2E1-43C5-A31E-A5DC8AB57709}">
      <dgm:prSet/>
      <dgm:spPr/>
      <dgm:t>
        <a:bodyPr/>
        <a:lstStyle/>
        <a:p>
          <a:endParaRPr lang="en-US"/>
        </a:p>
      </dgm:t>
    </dgm:pt>
    <dgm:pt modelId="{3B7AC46B-74F4-4AE5-AF94-99FDC9E564F3}">
      <dgm:prSet phldrT="[Text]"/>
      <dgm:spPr/>
      <dgm:t>
        <a:bodyPr/>
        <a:lstStyle/>
        <a:p>
          <a:r>
            <a:rPr lang="en-US" b="0" i="0" dirty="0"/>
            <a:t> also have lower rates of living donor kidney transplantation</a:t>
          </a:r>
          <a:endParaRPr lang="en-US" dirty="0"/>
        </a:p>
      </dgm:t>
    </dgm:pt>
    <dgm:pt modelId="{67D3EA46-61F1-466F-88C1-1BCE83CA7703}" type="parTrans" cxnId="{441D5DC8-850A-411B-92F6-FD50942CE49E}">
      <dgm:prSet/>
      <dgm:spPr/>
      <dgm:t>
        <a:bodyPr/>
        <a:lstStyle/>
        <a:p>
          <a:endParaRPr lang="en-US"/>
        </a:p>
      </dgm:t>
    </dgm:pt>
    <dgm:pt modelId="{B145C8D8-4867-4FEB-8EC2-9BB24972C9B5}" type="sibTrans" cxnId="{441D5DC8-850A-411B-92F6-FD50942CE49E}">
      <dgm:prSet/>
      <dgm:spPr/>
      <dgm:t>
        <a:bodyPr/>
        <a:lstStyle/>
        <a:p>
          <a:endParaRPr lang="en-US"/>
        </a:p>
      </dgm:t>
    </dgm:pt>
    <dgm:pt modelId="{96554372-AEC4-4B7B-A5CE-7E93A1547352}">
      <dgm:prSet phldrT="[Text]"/>
      <dgm:spPr/>
      <dgm:t>
        <a:bodyPr/>
        <a:lstStyle/>
        <a:p>
          <a:r>
            <a:rPr lang="en-US" dirty="0"/>
            <a:t>Engaging Key stake holders</a:t>
          </a:r>
        </a:p>
      </dgm:t>
    </dgm:pt>
    <dgm:pt modelId="{9F9234F7-43B1-40DC-B249-908728FE099F}" type="parTrans" cxnId="{28CC4B3D-C123-4482-A78F-2BF500D998D2}">
      <dgm:prSet/>
      <dgm:spPr/>
      <dgm:t>
        <a:bodyPr/>
        <a:lstStyle/>
        <a:p>
          <a:endParaRPr lang="en-US"/>
        </a:p>
      </dgm:t>
    </dgm:pt>
    <dgm:pt modelId="{D408A911-5654-4BB8-9152-AEB75FAB9C98}" type="sibTrans" cxnId="{28CC4B3D-C123-4482-A78F-2BF500D998D2}">
      <dgm:prSet/>
      <dgm:spPr/>
      <dgm:t>
        <a:bodyPr/>
        <a:lstStyle/>
        <a:p>
          <a:endParaRPr lang="en-US"/>
        </a:p>
      </dgm:t>
    </dgm:pt>
    <dgm:pt modelId="{FCC045D3-5B09-4452-9B85-831003A4BE91}">
      <dgm:prSet phldrT="[Text]"/>
      <dgm:spPr/>
      <dgm:t>
        <a:bodyPr/>
        <a:lstStyle/>
        <a:p>
          <a:r>
            <a:rPr lang="en-US" dirty="0"/>
            <a:t>Eliminating misinformation about donation</a:t>
          </a:r>
        </a:p>
      </dgm:t>
    </dgm:pt>
    <dgm:pt modelId="{E9E29ACD-D468-4378-9F3D-3EBD1B2BD518}" type="parTrans" cxnId="{7BAF8BF0-238D-44CA-A40A-238B26D93D18}">
      <dgm:prSet/>
      <dgm:spPr/>
      <dgm:t>
        <a:bodyPr/>
        <a:lstStyle/>
        <a:p>
          <a:endParaRPr lang="en-US"/>
        </a:p>
      </dgm:t>
    </dgm:pt>
    <dgm:pt modelId="{A483F88D-1BAF-4571-AAB8-6624C00349C9}" type="sibTrans" cxnId="{7BAF8BF0-238D-44CA-A40A-238B26D93D18}">
      <dgm:prSet/>
      <dgm:spPr/>
      <dgm:t>
        <a:bodyPr/>
        <a:lstStyle/>
        <a:p>
          <a:endParaRPr lang="en-US"/>
        </a:p>
      </dgm:t>
    </dgm:pt>
    <dgm:pt modelId="{953E8997-124B-4595-B66B-08FD741F0E99}">
      <dgm:prSet/>
      <dgm:spPr/>
      <dgm:t>
        <a:bodyPr/>
        <a:lstStyle/>
        <a:p>
          <a:r>
            <a:rPr lang="en-US" dirty="0"/>
            <a:t>Results</a:t>
          </a:r>
        </a:p>
      </dgm:t>
    </dgm:pt>
    <dgm:pt modelId="{B751AD97-FEFB-45F6-899F-A23C2C536019}" type="parTrans" cxnId="{DE7BFC8F-2ED5-4DC5-B109-D045B0E11EC9}">
      <dgm:prSet/>
      <dgm:spPr/>
      <dgm:t>
        <a:bodyPr/>
        <a:lstStyle/>
        <a:p>
          <a:endParaRPr lang="en-US"/>
        </a:p>
      </dgm:t>
    </dgm:pt>
    <dgm:pt modelId="{087F4D69-31E1-41AF-8CC8-87B3D2405DC4}" type="sibTrans" cxnId="{DE7BFC8F-2ED5-4DC5-B109-D045B0E11EC9}">
      <dgm:prSet/>
      <dgm:spPr/>
      <dgm:t>
        <a:bodyPr/>
        <a:lstStyle/>
        <a:p>
          <a:endParaRPr lang="en-US"/>
        </a:p>
      </dgm:t>
    </dgm:pt>
    <dgm:pt modelId="{1EE05326-73FE-46F1-A6BE-10F79009AD78}">
      <dgm:prSet/>
      <dgm:spPr/>
      <dgm:t>
        <a:bodyPr/>
        <a:lstStyle/>
        <a:p>
          <a:r>
            <a:rPr lang="en-US" b="0" i="0">
              <a:effectLst/>
            </a:rPr>
            <a:t>2015 study comparing the six-year period before and after the program </a:t>
          </a:r>
          <a:endParaRPr lang="en-US"/>
        </a:p>
      </dgm:t>
    </dgm:pt>
    <dgm:pt modelId="{73B0568F-106B-4314-9ED5-88CF99270C0F}" type="parTrans" cxnId="{4F3CEEF6-49E4-4798-A70F-C7B5BF094868}">
      <dgm:prSet/>
      <dgm:spPr/>
      <dgm:t>
        <a:bodyPr/>
        <a:lstStyle/>
        <a:p>
          <a:endParaRPr lang="en-US"/>
        </a:p>
      </dgm:t>
    </dgm:pt>
    <dgm:pt modelId="{75D122BC-32BD-42F1-80FD-966458F9ED32}" type="sibTrans" cxnId="{4F3CEEF6-49E4-4798-A70F-C7B5BF094868}">
      <dgm:prSet/>
      <dgm:spPr/>
      <dgm:t>
        <a:bodyPr/>
        <a:lstStyle/>
        <a:p>
          <a:endParaRPr lang="en-US"/>
        </a:p>
      </dgm:t>
    </dgm:pt>
    <dgm:pt modelId="{194EFADB-8BC4-4B7B-B6DB-D5CE8AA3CDEF}">
      <dgm:prSet/>
      <dgm:spPr/>
      <dgm:t>
        <a:bodyPr/>
        <a:lstStyle/>
        <a:p>
          <a:r>
            <a:rPr lang="en-US" b="0" i="0">
              <a:effectLst/>
            </a:rPr>
            <a:t>Hispanic patient additions to the Northwestern Medicine transplant waitlist increased by 91 percent. </a:t>
          </a:r>
          <a:endParaRPr lang="en-US" b="0" i="0" dirty="0">
            <a:effectLst/>
          </a:endParaRPr>
        </a:p>
      </dgm:t>
    </dgm:pt>
    <dgm:pt modelId="{6E913EB7-7AD3-4348-B083-AB57BFADA2DD}" type="parTrans" cxnId="{06ADA8B4-9761-4216-BB0E-8DF1E04510F9}">
      <dgm:prSet/>
      <dgm:spPr/>
      <dgm:t>
        <a:bodyPr/>
        <a:lstStyle/>
        <a:p>
          <a:endParaRPr lang="en-US"/>
        </a:p>
      </dgm:t>
    </dgm:pt>
    <dgm:pt modelId="{C055E67E-2E31-432C-BA23-015ECD8CD8A4}" type="sibTrans" cxnId="{06ADA8B4-9761-4216-BB0E-8DF1E04510F9}">
      <dgm:prSet/>
      <dgm:spPr/>
      <dgm:t>
        <a:bodyPr/>
        <a:lstStyle/>
        <a:p>
          <a:endParaRPr lang="en-US"/>
        </a:p>
      </dgm:t>
    </dgm:pt>
    <dgm:pt modelId="{A6BA60B5-20E1-48F1-B14C-E1DC8A19D793}">
      <dgm:prSet/>
      <dgm:spPr/>
      <dgm:t>
        <a:bodyPr/>
        <a:lstStyle/>
        <a:p>
          <a:r>
            <a:rPr lang="en-US" b="0" i="0">
              <a:effectLst/>
            </a:rPr>
            <a:t>The number of Hispanic kidney transplant recipients increased by 70 percent</a:t>
          </a:r>
          <a:endParaRPr lang="en-US" b="0" i="0" dirty="0">
            <a:effectLst/>
          </a:endParaRPr>
        </a:p>
      </dgm:t>
    </dgm:pt>
    <dgm:pt modelId="{EAEB585D-77FF-4042-B98A-46D3468C422F}" type="parTrans" cxnId="{A24F4D09-BDF9-4A09-B781-C3C77DF4915E}">
      <dgm:prSet/>
      <dgm:spPr/>
      <dgm:t>
        <a:bodyPr/>
        <a:lstStyle/>
        <a:p>
          <a:endParaRPr lang="en-US"/>
        </a:p>
      </dgm:t>
    </dgm:pt>
    <dgm:pt modelId="{5680B6E0-24B7-4886-8EA5-41BE0005F28E}" type="sibTrans" cxnId="{A24F4D09-BDF9-4A09-B781-C3C77DF4915E}">
      <dgm:prSet/>
      <dgm:spPr/>
      <dgm:t>
        <a:bodyPr/>
        <a:lstStyle/>
        <a:p>
          <a:endParaRPr lang="en-US"/>
        </a:p>
      </dgm:t>
    </dgm:pt>
    <dgm:pt modelId="{0F779674-441E-4E61-B27C-E930EE964B96}">
      <dgm:prSet/>
      <dgm:spPr/>
      <dgm:t>
        <a:bodyPr/>
        <a:lstStyle/>
        <a:p>
          <a:r>
            <a:rPr lang="en-US" b="0" i="0">
              <a:effectLst/>
            </a:rPr>
            <a:t>and the number of living kidney donations performed on Hispanic patients increased by 74 percent. </a:t>
          </a:r>
          <a:endParaRPr lang="en-US" dirty="0"/>
        </a:p>
      </dgm:t>
    </dgm:pt>
    <dgm:pt modelId="{824B9E62-AB00-42B2-95C4-4F584995374E}" type="parTrans" cxnId="{4B0F4847-96CB-42ED-BE3A-46ABBA78A8C4}">
      <dgm:prSet/>
      <dgm:spPr/>
      <dgm:t>
        <a:bodyPr/>
        <a:lstStyle/>
        <a:p>
          <a:endParaRPr lang="en-US"/>
        </a:p>
      </dgm:t>
    </dgm:pt>
    <dgm:pt modelId="{AFC3D321-0F5B-4123-9FEF-F9FB23E400FF}" type="sibTrans" cxnId="{4B0F4847-96CB-42ED-BE3A-46ABBA78A8C4}">
      <dgm:prSet/>
      <dgm:spPr/>
      <dgm:t>
        <a:bodyPr/>
        <a:lstStyle/>
        <a:p>
          <a:endParaRPr lang="en-US"/>
        </a:p>
      </dgm:t>
    </dgm:pt>
    <dgm:pt modelId="{07EFED3A-8B59-4497-812F-BB374874C0D7}" type="pres">
      <dgm:prSet presAssocID="{8CD8B2F1-721D-4861-A45C-E2D4C4FF66A1}" presName="linearFlow" presStyleCnt="0">
        <dgm:presLayoutVars>
          <dgm:dir/>
          <dgm:animLvl val="lvl"/>
          <dgm:resizeHandles val="exact"/>
        </dgm:presLayoutVars>
      </dgm:prSet>
      <dgm:spPr/>
    </dgm:pt>
    <dgm:pt modelId="{918F9EA7-1135-40EA-BC08-3E0094D46F71}" type="pres">
      <dgm:prSet presAssocID="{36118F05-F3A8-4EDA-BA34-2BC1EFAABE61}" presName="composite" presStyleCnt="0"/>
      <dgm:spPr/>
    </dgm:pt>
    <dgm:pt modelId="{688BBC9E-E06D-4F86-92CE-2DBA72E073E3}" type="pres">
      <dgm:prSet presAssocID="{36118F05-F3A8-4EDA-BA34-2BC1EFAABE61}" presName="parentText" presStyleLbl="alignNode1" presStyleIdx="0" presStyleCnt="4">
        <dgm:presLayoutVars>
          <dgm:chMax val="1"/>
          <dgm:bulletEnabled val="1"/>
        </dgm:presLayoutVars>
      </dgm:prSet>
      <dgm:spPr/>
    </dgm:pt>
    <dgm:pt modelId="{5D9E786A-D332-4656-BCBF-12FF1BA32C5A}" type="pres">
      <dgm:prSet presAssocID="{36118F05-F3A8-4EDA-BA34-2BC1EFAABE61}" presName="descendantText" presStyleLbl="alignAcc1" presStyleIdx="0" presStyleCnt="4" custLinFactNeighborY="2604">
        <dgm:presLayoutVars>
          <dgm:bulletEnabled val="1"/>
        </dgm:presLayoutVars>
      </dgm:prSet>
      <dgm:spPr/>
    </dgm:pt>
    <dgm:pt modelId="{D5BF7F34-4B8E-42B5-B3B8-5A443A48DA47}" type="pres">
      <dgm:prSet presAssocID="{2D853101-40B6-4D9C-A861-75AF80811B70}" presName="sp" presStyleCnt="0"/>
      <dgm:spPr/>
    </dgm:pt>
    <dgm:pt modelId="{BD7A2668-5E20-40E9-B88A-801FFD492171}" type="pres">
      <dgm:prSet presAssocID="{361C3DF8-B7A1-4B56-9C98-1CF0E46C16D0}" presName="composite" presStyleCnt="0"/>
      <dgm:spPr/>
    </dgm:pt>
    <dgm:pt modelId="{541C97E4-D2C7-4048-86EA-1417E25E7D26}" type="pres">
      <dgm:prSet presAssocID="{361C3DF8-B7A1-4B56-9C98-1CF0E46C16D0}" presName="parentText" presStyleLbl="alignNode1" presStyleIdx="1" presStyleCnt="4">
        <dgm:presLayoutVars>
          <dgm:chMax val="1"/>
          <dgm:bulletEnabled val="1"/>
        </dgm:presLayoutVars>
      </dgm:prSet>
      <dgm:spPr/>
    </dgm:pt>
    <dgm:pt modelId="{9B805CB7-6584-468C-BF03-4BA2FC4D6536}" type="pres">
      <dgm:prSet presAssocID="{361C3DF8-B7A1-4B56-9C98-1CF0E46C16D0}" presName="descendantText" presStyleLbl="alignAcc1" presStyleIdx="1" presStyleCnt="4">
        <dgm:presLayoutVars>
          <dgm:bulletEnabled val="1"/>
        </dgm:presLayoutVars>
      </dgm:prSet>
      <dgm:spPr/>
    </dgm:pt>
    <dgm:pt modelId="{85306176-C1E3-46FF-B995-6A03A509E61B}" type="pres">
      <dgm:prSet presAssocID="{8B19FD80-86A8-4B57-B12F-4B8BF00D7EC6}" presName="sp" presStyleCnt="0"/>
      <dgm:spPr/>
    </dgm:pt>
    <dgm:pt modelId="{40EA3E12-A74C-47AA-8DFB-4F1503D18895}" type="pres">
      <dgm:prSet presAssocID="{49EBD40A-CCD5-48D8-80EC-852014A84BEC}" presName="composite" presStyleCnt="0"/>
      <dgm:spPr/>
    </dgm:pt>
    <dgm:pt modelId="{F02057D2-0C4C-4423-8410-C527ACFF2C8C}" type="pres">
      <dgm:prSet presAssocID="{49EBD40A-CCD5-48D8-80EC-852014A84BEC}" presName="parentText" presStyleLbl="alignNode1" presStyleIdx="2" presStyleCnt="4" custLinFactNeighborX="0" custLinFactNeighborY="2160">
        <dgm:presLayoutVars>
          <dgm:chMax val="1"/>
          <dgm:bulletEnabled val="1"/>
        </dgm:presLayoutVars>
      </dgm:prSet>
      <dgm:spPr/>
    </dgm:pt>
    <dgm:pt modelId="{C53C8C3F-E122-44B0-84D1-09EECF374ED7}" type="pres">
      <dgm:prSet presAssocID="{49EBD40A-CCD5-48D8-80EC-852014A84BEC}" presName="descendantText" presStyleLbl="alignAcc1" presStyleIdx="2" presStyleCnt="4" custLinFactNeighborX="664">
        <dgm:presLayoutVars>
          <dgm:bulletEnabled val="1"/>
        </dgm:presLayoutVars>
      </dgm:prSet>
      <dgm:spPr/>
    </dgm:pt>
    <dgm:pt modelId="{6A28363A-5AD3-4B79-BBC1-381BB772D1EF}" type="pres">
      <dgm:prSet presAssocID="{D6C4E890-8CEF-4A9B-8897-2FE136A2C58A}" presName="sp" presStyleCnt="0"/>
      <dgm:spPr/>
    </dgm:pt>
    <dgm:pt modelId="{F10253C2-9C4C-474F-9419-704B9342E8A3}" type="pres">
      <dgm:prSet presAssocID="{953E8997-124B-4595-B66B-08FD741F0E99}" presName="composite" presStyleCnt="0"/>
      <dgm:spPr/>
    </dgm:pt>
    <dgm:pt modelId="{42D10263-F0FF-47C5-A85A-4B88AEE016A2}" type="pres">
      <dgm:prSet presAssocID="{953E8997-124B-4595-B66B-08FD741F0E99}" presName="parentText" presStyleLbl="alignNode1" presStyleIdx="3" presStyleCnt="4" custLinFactNeighborY="-6532">
        <dgm:presLayoutVars>
          <dgm:chMax val="1"/>
          <dgm:bulletEnabled val="1"/>
        </dgm:presLayoutVars>
      </dgm:prSet>
      <dgm:spPr/>
    </dgm:pt>
    <dgm:pt modelId="{7E92CFD4-274D-4740-AAF8-66DE7C80E480}" type="pres">
      <dgm:prSet presAssocID="{953E8997-124B-4595-B66B-08FD741F0E99}" presName="descendantText" presStyleLbl="alignAcc1" presStyleIdx="3" presStyleCnt="4" custLinFactNeighborX="0" custLinFactNeighborY="-9085">
        <dgm:presLayoutVars>
          <dgm:bulletEnabled val="1"/>
        </dgm:presLayoutVars>
      </dgm:prSet>
      <dgm:spPr/>
    </dgm:pt>
  </dgm:ptLst>
  <dgm:cxnLst>
    <dgm:cxn modelId="{C49F1704-7B2B-4ADA-A9F1-0EE5CF937B73}" type="presOf" srcId="{36118F05-F3A8-4EDA-BA34-2BC1EFAABE61}" destId="{688BBC9E-E06D-4F86-92CE-2DBA72E073E3}" srcOrd="0" destOrd="0" presId="urn:microsoft.com/office/officeart/2005/8/layout/chevron2"/>
    <dgm:cxn modelId="{A24F4D09-BDF9-4A09-B781-C3C77DF4915E}" srcId="{953E8997-124B-4595-B66B-08FD741F0E99}" destId="{A6BA60B5-20E1-48F1-B14C-E1DC8A19D793}" srcOrd="2" destOrd="0" parTransId="{EAEB585D-77FF-4042-B98A-46D3468C422F}" sibTransId="{5680B6E0-24B7-4886-8EA5-41BE0005F28E}"/>
    <dgm:cxn modelId="{B35CCB10-9918-4CFD-B199-3A7C59AA98F0}" type="presOf" srcId="{49EBD40A-CCD5-48D8-80EC-852014A84BEC}" destId="{F02057D2-0C4C-4423-8410-C527ACFF2C8C}" srcOrd="0" destOrd="0" presId="urn:microsoft.com/office/officeart/2005/8/layout/chevron2"/>
    <dgm:cxn modelId="{F4304518-2E91-4038-BEA4-0BCD846606FD}" type="presOf" srcId="{0F779674-441E-4E61-B27C-E930EE964B96}" destId="{7E92CFD4-274D-4740-AAF8-66DE7C80E480}" srcOrd="0" destOrd="3" presId="urn:microsoft.com/office/officeart/2005/8/layout/chevron2"/>
    <dgm:cxn modelId="{6736D81B-1AAB-4317-A740-C51D21B5C873}" type="presOf" srcId="{96554372-AEC4-4B7B-A5CE-7E93A1547352}" destId="{C53C8C3F-E122-44B0-84D1-09EECF374ED7}" srcOrd="0" destOrd="2" presId="urn:microsoft.com/office/officeart/2005/8/layout/chevron2"/>
    <dgm:cxn modelId="{1AC24A20-3FA6-4B70-A61B-C30ABE3C3D08}" type="presOf" srcId="{1531A947-35ED-4868-901D-7D1158459A5E}" destId="{C53C8C3F-E122-44B0-84D1-09EECF374ED7}" srcOrd="0" destOrd="0" presId="urn:microsoft.com/office/officeart/2005/8/layout/chevron2"/>
    <dgm:cxn modelId="{5DC3DA29-1A7F-44A3-B60F-8BE999ABEFB9}" type="presOf" srcId="{CD443A3E-C5E9-4F6B-87FB-B23D0F229876}" destId="{5D9E786A-D332-4656-BCBF-12FF1BA32C5A}" srcOrd="0" destOrd="1" presId="urn:microsoft.com/office/officeart/2005/8/layout/chevron2"/>
    <dgm:cxn modelId="{9938582B-9F46-4FB9-8726-5611568A6135}" type="presOf" srcId="{3B7AC46B-74F4-4AE5-AF94-99FDC9E564F3}" destId="{5D9E786A-D332-4656-BCBF-12FF1BA32C5A}" srcOrd="0" destOrd="2" presId="urn:microsoft.com/office/officeart/2005/8/layout/chevron2"/>
    <dgm:cxn modelId="{5DB9042F-8F1B-4995-8CEF-7BB8E94961A1}" type="presOf" srcId="{1EE05326-73FE-46F1-A6BE-10F79009AD78}" destId="{7E92CFD4-274D-4740-AAF8-66DE7C80E480}" srcOrd="0" destOrd="0" presId="urn:microsoft.com/office/officeart/2005/8/layout/chevron2"/>
    <dgm:cxn modelId="{28CC4B3D-C123-4482-A78F-2BF500D998D2}" srcId="{49EBD40A-CCD5-48D8-80EC-852014A84BEC}" destId="{96554372-AEC4-4B7B-A5CE-7E93A1547352}" srcOrd="2" destOrd="0" parTransId="{9F9234F7-43B1-40DC-B249-908728FE099F}" sibTransId="{D408A911-5654-4BB8-9152-AEB75FAB9C98}"/>
    <dgm:cxn modelId="{CD3DE03F-F123-4959-824B-D372A4D28B4D}" srcId="{8CD8B2F1-721D-4861-A45C-E2D4C4FF66A1}" destId="{36118F05-F3A8-4EDA-BA34-2BC1EFAABE61}" srcOrd="0" destOrd="0" parTransId="{EBA7C5EE-90E6-4B0C-88D4-7EC2D529A3B9}" sibTransId="{2D853101-40B6-4D9C-A861-75AF80811B70}"/>
    <dgm:cxn modelId="{4B0F4847-96CB-42ED-BE3A-46ABBA78A8C4}" srcId="{953E8997-124B-4595-B66B-08FD741F0E99}" destId="{0F779674-441E-4E61-B27C-E930EE964B96}" srcOrd="3" destOrd="0" parTransId="{824B9E62-AB00-42B2-95C4-4F584995374E}" sibTransId="{AFC3D321-0F5B-4123-9FEF-F9FB23E400FF}"/>
    <dgm:cxn modelId="{5B39C448-F2E1-43C5-A31E-A5DC8AB57709}" srcId="{36118F05-F3A8-4EDA-BA34-2BC1EFAABE61}" destId="{CD443A3E-C5E9-4F6B-87FB-B23D0F229876}" srcOrd="1" destOrd="0" parTransId="{8B8F460C-BCBA-49DD-A36F-991A21EB02D0}" sibTransId="{4AF958AC-98EF-4E74-A63F-0A825CC4AB71}"/>
    <dgm:cxn modelId="{8585CE49-6FA2-4C4C-9673-20B928CEF08F}" type="presOf" srcId="{A6BA60B5-20E1-48F1-B14C-E1DC8A19D793}" destId="{7E92CFD4-274D-4740-AAF8-66DE7C80E480}" srcOrd="0" destOrd="2" presId="urn:microsoft.com/office/officeart/2005/8/layout/chevron2"/>
    <dgm:cxn modelId="{FCCF0954-B110-4983-B02D-4E53DAE23D49}" type="presOf" srcId="{FA20CA20-F98E-4984-9843-5EC1866AC3DA}" destId="{5D9E786A-D332-4656-BCBF-12FF1BA32C5A}" srcOrd="0" destOrd="0" presId="urn:microsoft.com/office/officeart/2005/8/layout/chevron2"/>
    <dgm:cxn modelId="{646B3455-B279-4CF6-AD6F-7D7F4AD83DCA}" type="presOf" srcId="{FCC045D3-5B09-4452-9B85-831003A4BE91}" destId="{C53C8C3F-E122-44B0-84D1-09EECF374ED7}" srcOrd="0" destOrd="3" presId="urn:microsoft.com/office/officeart/2005/8/layout/chevron2"/>
    <dgm:cxn modelId="{1961A775-E35B-42FA-8F46-4F99CD848E66}" srcId="{49EBD40A-CCD5-48D8-80EC-852014A84BEC}" destId="{1531A947-35ED-4868-901D-7D1158459A5E}" srcOrd="0" destOrd="0" parTransId="{777451DA-4B41-450C-A17C-3ECFD2368EC9}" sibTransId="{FB114019-E319-44F3-A000-E095CA02554B}"/>
    <dgm:cxn modelId="{2BCAFC76-7303-4709-B8BF-A7D4BD1B448D}" type="presOf" srcId="{559D328E-804A-47D8-B21D-78856AEFFFC4}" destId="{9B805CB7-6584-468C-BF03-4BA2FC4D6536}" srcOrd="0" destOrd="0" presId="urn:microsoft.com/office/officeart/2005/8/layout/chevron2"/>
    <dgm:cxn modelId="{0D4C3B81-A5B7-4BF9-8F61-4820FF12D3A2}" type="presOf" srcId="{953E8997-124B-4595-B66B-08FD741F0E99}" destId="{42D10263-F0FF-47C5-A85A-4B88AEE016A2}" srcOrd="0" destOrd="0" presId="urn:microsoft.com/office/officeart/2005/8/layout/chevron2"/>
    <dgm:cxn modelId="{C7463287-3BDB-4C92-9C0B-91D8F7BC2D3D}" srcId="{49EBD40A-CCD5-48D8-80EC-852014A84BEC}" destId="{6B741C0E-07C5-428B-9F8E-336A72180895}" srcOrd="1" destOrd="0" parTransId="{4794A273-B750-4484-8D36-B6502DD871AB}" sibTransId="{357F3495-5932-44CA-8C37-F887B15BAD88}"/>
    <dgm:cxn modelId="{E72CD989-1A83-41A6-A860-DF61C15EA966}" srcId="{8CD8B2F1-721D-4861-A45C-E2D4C4FF66A1}" destId="{49EBD40A-CCD5-48D8-80EC-852014A84BEC}" srcOrd="2" destOrd="0" parTransId="{4A275979-0451-4CD2-86FB-6F45AA2912A7}" sibTransId="{D6C4E890-8CEF-4A9B-8897-2FE136A2C58A}"/>
    <dgm:cxn modelId="{DE7BFC8F-2ED5-4DC5-B109-D045B0E11EC9}" srcId="{8CD8B2F1-721D-4861-A45C-E2D4C4FF66A1}" destId="{953E8997-124B-4595-B66B-08FD741F0E99}" srcOrd="3" destOrd="0" parTransId="{B751AD97-FEFB-45F6-899F-A23C2C536019}" sibTransId="{087F4D69-31E1-41AF-8CC8-87B3D2405DC4}"/>
    <dgm:cxn modelId="{35B94E94-1562-4627-8C6E-43CBA9B8248D}" type="presOf" srcId="{6B741C0E-07C5-428B-9F8E-336A72180895}" destId="{C53C8C3F-E122-44B0-84D1-09EECF374ED7}" srcOrd="0" destOrd="1" presId="urn:microsoft.com/office/officeart/2005/8/layout/chevron2"/>
    <dgm:cxn modelId="{0C735697-A8BC-4005-8505-669764619EC3}" type="presOf" srcId="{194EFADB-8BC4-4B7B-B6DB-D5CE8AA3CDEF}" destId="{7E92CFD4-274D-4740-AAF8-66DE7C80E480}" srcOrd="0" destOrd="1" presId="urn:microsoft.com/office/officeart/2005/8/layout/chevron2"/>
    <dgm:cxn modelId="{6B74E6A7-8DF6-4AAD-AFFC-17C257E72BAF}" type="presOf" srcId="{361C3DF8-B7A1-4B56-9C98-1CF0E46C16D0}" destId="{541C97E4-D2C7-4048-86EA-1417E25E7D26}" srcOrd="0" destOrd="0" presId="urn:microsoft.com/office/officeart/2005/8/layout/chevron2"/>
    <dgm:cxn modelId="{06ADA8B4-9761-4216-BB0E-8DF1E04510F9}" srcId="{953E8997-124B-4595-B66B-08FD741F0E99}" destId="{194EFADB-8BC4-4B7B-B6DB-D5CE8AA3CDEF}" srcOrd="1" destOrd="0" parTransId="{6E913EB7-7AD3-4348-B083-AB57BFADA2DD}" sibTransId="{C055E67E-2E31-432C-BA23-015ECD8CD8A4}"/>
    <dgm:cxn modelId="{95D456B7-9D74-4844-A12D-2289E241554A}" srcId="{36118F05-F3A8-4EDA-BA34-2BC1EFAABE61}" destId="{FA20CA20-F98E-4984-9843-5EC1866AC3DA}" srcOrd="0" destOrd="0" parTransId="{032F9CE5-1D49-4921-9290-041F123C94BE}" sibTransId="{FB29CD06-0BB3-449B-9011-277C1C9D18FD}"/>
    <dgm:cxn modelId="{55CD38BA-73EB-457B-8BA4-4CCED2DCE836}" type="presOf" srcId="{8CD8B2F1-721D-4861-A45C-E2D4C4FF66A1}" destId="{07EFED3A-8B59-4497-812F-BB374874C0D7}" srcOrd="0" destOrd="0" presId="urn:microsoft.com/office/officeart/2005/8/layout/chevron2"/>
    <dgm:cxn modelId="{B78C61C0-DD19-4348-8497-6636B465B194}" srcId="{8CD8B2F1-721D-4861-A45C-E2D4C4FF66A1}" destId="{361C3DF8-B7A1-4B56-9C98-1CF0E46C16D0}" srcOrd="1" destOrd="0" parTransId="{E390513B-FFF7-4EE7-8057-C26CC102564E}" sibTransId="{8B19FD80-86A8-4B57-B12F-4B8BF00D7EC6}"/>
    <dgm:cxn modelId="{50D357C5-BE49-4D1F-8D9F-C6E8F360399D}" srcId="{361C3DF8-B7A1-4B56-9C98-1CF0E46C16D0}" destId="{559D328E-804A-47D8-B21D-78856AEFFFC4}" srcOrd="0" destOrd="0" parTransId="{569105C0-2409-4FD2-A279-5CE0116E5140}" sibTransId="{13FAC5E7-1350-414C-B7C4-A0B2FD907726}"/>
    <dgm:cxn modelId="{441D5DC8-850A-411B-92F6-FD50942CE49E}" srcId="{36118F05-F3A8-4EDA-BA34-2BC1EFAABE61}" destId="{3B7AC46B-74F4-4AE5-AF94-99FDC9E564F3}" srcOrd="2" destOrd="0" parTransId="{67D3EA46-61F1-466F-88C1-1BCE83CA7703}" sibTransId="{B145C8D8-4867-4FEB-8EC2-9BB24972C9B5}"/>
    <dgm:cxn modelId="{7BAF8BF0-238D-44CA-A40A-238B26D93D18}" srcId="{49EBD40A-CCD5-48D8-80EC-852014A84BEC}" destId="{FCC045D3-5B09-4452-9B85-831003A4BE91}" srcOrd="3" destOrd="0" parTransId="{E9E29ACD-D468-4378-9F3D-3EBD1B2BD518}" sibTransId="{A483F88D-1BAF-4571-AAB8-6624C00349C9}"/>
    <dgm:cxn modelId="{4F3CEEF6-49E4-4798-A70F-C7B5BF094868}" srcId="{953E8997-124B-4595-B66B-08FD741F0E99}" destId="{1EE05326-73FE-46F1-A6BE-10F79009AD78}" srcOrd="0" destOrd="0" parTransId="{73B0568F-106B-4314-9ED5-88CF99270C0F}" sibTransId="{75D122BC-32BD-42F1-80FD-966458F9ED32}"/>
    <dgm:cxn modelId="{31A3523B-6ADE-4A49-966D-D4FACA8DFD9A}" type="presParOf" srcId="{07EFED3A-8B59-4497-812F-BB374874C0D7}" destId="{918F9EA7-1135-40EA-BC08-3E0094D46F71}" srcOrd="0" destOrd="0" presId="urn:microsoft.com/office/officeart/2005/8/layout/chevron2"/>
    <dgm:cxn modelId="{EC05780F-D03E-4B02-85A3-D1800CA1CB9A}" type="presParOf" srcId="{918F9EA7-1135-40EA-BC08-3E0094D46F71}" destId="{688BBC9E-E06D-4F86-92CE-2DBA72E073E3}" srcOrd="0" destOrd="0" presId="urn:microsoft.com/office/officeart/2005/8/layout/chevron2"/>
    <dgm:cxn modelId="{A7D0BE71-450F-4E3E-A552-B3BA2AB15B2C}" type="presParOf" srcId="{918F9EA7-1135-40EA-BC08-3E0094D46F71}" destId="{5D9E786A-D332-4656-BCBF-12FF1BA32C5A}" srcOrd="1" destOrd="0" presId="urn:microsoft.com/office/officeart/2005/8/layout/chevron2"/>
    <dgm:cxn modelId="{02AD4128-99C3-4A30-B211-FF23F9A4004D}" type="presParOf" srcId="{07EFED3A-8B59-4497-812F-BB374874C0D7}" destId="{D5BF7F34-4B8E-42B5-B3B8-5A443A48DA47}" srcOrd="1" destOrd="0" presId="urn:microsoft.com/office/officeart/2005/8/layout/chevron2"/>
    <dgm:cxn modelId="{88E39C7F-E758-4A0C-AD0B-726512B5C44E}" type="presParOf" srcId="{07EFED3A-8B59-4497-812F-BB374874C0D7}" destId="{BD7A2668-5E20-40E9-B88A-801FFD492171}" srcOrd="2" destOrd="0" presId="urn:microsoft.com/office/officeart/2005/8/layout/chevron2"/>
    <dgm:cxn modelId="{A19BE8EE-8492-4F87-B77A-F1BC1FCEE8D7}" type="presParOf" srcId="{BD7A2668-5E20-40E9-B88A-801FFD492171}" destId="{541C97E4-D2C7-4048-86EA-1417E25E7D26}" srcOrd="0" destOrd="0" presId="urn:microsoft.com/office/officeart/2005/8/layout/chevron2"/>
    <dgm:cxn modelId="{91C3CE84-5B73-47A7-B999-F50F628F0015}" type="presParOf" srcId="{BD7A2668-5E20-40E9-B88A-801FFD492171}" destId="{9B805CB7-6584-468C-BF03-4BA2FC4D6536}" srcOrd="1" destOrd="0" presId="urn:microsoft.com/office/officeart/2005/8/layout/chevron2"/>
    <dgm:cxn modelId="{C0282F03-25FB-4BC4-BBD4-561E9612172E}" type="presParOf" srcId="{07EFED3A-8B59-4497-812F-BB374874C0D7}" destId="{85306176-C1E3-46FF-B995-6A03A509E61B}" srcOrd="3" destOrd="0" presId="urn:microsoft.com/office/officeart/2005/8/layout/chevron2"/>
    <dgm:cxn modelId="{D718BA60-65AE-4E7E-AC57-098ED77A2DDF}" type="presParOf" srcId="{07EFED3A-8B59-4497-812F-BB374874C0D7}" destId="{40EA3E12-A74C-47AA-8DFB-4F1503D18895}" srcOrd="4" destOrd="0" presId="urn:microsoft.com/office/officeart/2005/8/layout/chevron2"/>
    <dgm:cxn modelId="{816D16BC-04BE-42F3-A2DD-94ED87018BA6}" type="presParOf" srcId="{40EA3E12-A74C-47AA-8DFB-4F1503D18895}" destId="{F02057D2-0C4C-4423-8410-C527ACFF2C8C}" srcOrd="0" destOrd="0" presId="urn:microsoft.com/office/officeart/2005/8/layout/chevron2"/>
    <dgm:cxn modelId="{DD766F8D-D09A-4DF2-8939-E99F9926E8AA}" type="presParOf" srcId="{40EA3E12-A74C-47AA-8DFB-4F1503D18895}" destId="{C53C8C3F-E122-44B0-84D1-09EECF374ED7}" srcOrd="1" destOrd="0" presId="urn:microsoft.com/office/officeart/2005/8/layout/chevron2"/>
    <dgm:cxn modelId="{FC98B754-5C2A-4387-BD07-5A8F4498A884}" type="presParOf" srcId="{07EFED3A-8B59-4497-812F-BB374874C0D7}" destId="{6A28363A-5AD3-4B79-BBC1-381BB772D1EF}" srcOrd="5" destOrd="0" presId="urn:microsoft.com/office/officeart/2005/8/layout/chevron2"/>
    <dgm:cxn modelId="{E7904560-E463-4AE4-AEA6-631D61DAC9AF}" type="presParOf" srcId="{07EFED3A-8B59-4497-812F-BB374874C0D7}" destId="{F10253C2-9C4C-474F-9419-704B9342E8A3}" srcOrd="6" destOrd="0" presId="urn:microsoft.com/office/officeart/2005/8/layout/chevron2"/>
    <dgm:cxn modelId="{9227562B-323A-4F0F-9FD6-639A6996C086}" type="presParOf" srcId="{F10253C2-9C4C-474F-9419-704B9342E8A3}" destId="{42D10263-F0FF-47C5-A85A-4B88AEE016A2}" srcOrd="0" destOrd="0" presId="urn:microsoft.com/office/officeart/2005/8/layout/chevron2"/>
    <dgm:cxn modelId="{568CB948-85DE-42EA-82A1-590CA423A436}" type="presParOf" srcId="{F10253C2-9C4C-474F-9419-704B9342E8A3}" destId="{7E92CFD4-274D-4740-AAF8-66DE7C80E48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38DFBEC-636E-4A39-8B86-B21A01EA3BD8}" type="doc">
      <dgm:prSet loTypeId="urn:microsoft.com/office/officeart/2005/8/layout/venn2" loCatId="relationship" qsTypeId="urn:microsoft.com/office/officeart/2005/8/quickstyle/simple1" qsCatId="simple" csTypeId="urn:microsoft.com/office/officeart/2005/8/colors/colorful3" csCatId="colorful" phldr="1"/>
      <dgm:spPr/>
      <dgm:t>
        <a:bodyPr/>
        <a:lstStyle/>
        <a:p>
          <a:endParaRPr lang="en-US"/>
        </a:p>
      </dgm:t>
    </dgm:pt>
    <dgm:pt modelId="{74148171-956C-4268-9B95-83DCA86E2C0B}">
      <dgm:prSet phldrT="[Text]"/>
      <dgm:spPr/>
      <dgm:t>
        <a:bodyPr/>
        <a:lstStyle/>
        <a:p>
          <a:r>
            <a:rPr lang="en-US" dirty="0"/>
            <a:t>Public Policy</a:t>
          </a:r>
        </a:p>
      </dgm:t>
    </dgm:pt>
    <dgm:pt modelId="{B4276299-F0AA-40BA-AD45-1FABA5429FA0}" type="parTrans" cxnId="{E4A02159-2793-4E38-B00A-95D4E5591D1A}">
      <dgm:prSet/>
      <dgm:spPr/>
      <dgm:t>
        <a:bodyPr/>
        <a:lstStyle/>
        <a:p>
          <a:endParaRPr lang="en-US"/>
        </a:p>
      </dgm:t>
    </dgm:pt>
    <dgm:pt modelId="{497EE56A-8D53-4D34-B25A-ACE160463585}" type="sibTrans" cxnId="{E4A02159-2793-4E38-B00A-95D4E5591D1A}">
      <dgm:prSet/>
      <dgm:spPr/>
      <dgm:t>
        <a:bodyPr/>
        <a:lstStyle/>
        <a:p>
          <a:endParaRPr lang="en-US"/>
        </a:p>
      </dgm:t>
    </dgm:pt>
    <dgm:pt modelId="{2180EA38-3341-4429-9524-7DF6B1A07296}">
      <dgm:prSet phldrT="[Text]"/>
      <dgm:spPr/>
      <dgm:t>
        <a:bodyPr/>
        <a:lstStyle/>
        <a:p>
          <a:r>
            <a:rPr lang="en-US" dirty="0"/>
            <a:t>Institutional</a:t>
          </a:r>
        </a:p>
      </dgm:t>
    </dgm:pt>
    <dgm:pt modelId="{E27D6744-BCFC-4277-8A2E-3EEB79E83235}" type="parTrans" cxnId="{B01381D8-7F15-4B5A-9048-40CFD71F3CF9}">
      <dgm:prSet/>
      <dgm:spPr/>
      <dgm:t>
        <a:bodyPr/>
        <a:lstStyle/>
        <a:p>
          <a:endParaRPr lang="en-US"/>
        </a:p>
      </dgm:t>
    </dgm:pt>
    <dgm:pt modelId="{91A21943-B883-4A29-BC85-6A5F3DC3EA08}" type="sibTrans" cxnId="{B01381D8-7F15-4B5A-9048-40CFD71F3CF9}">
      <dgm:prSet/>
      <dgm:spPr/>
      <dgm:t>
        <a:bodyPr/>
        <a:lstStyle/>
        <a:p>
          <a:endParaRPr lang="en-US"/>
        </a:p>
      </dgm:t>
    </dgm:pt>
    <dgm:pt modelId="{287E5179-9CE7-4FA8-8DC0-BA05678B5A9C}">
      <dgm:prSet phldrT="[Text]"/>
      <dgm:spPr/>
      <dgm:t>
        <a:bodyPr/>
        <a:lstStyle/>
        <a:p>
          <a:r>
            <a:rPr lang="en-US" dirty="0"/>
            <a:t>Interpersonal</a:t>
          </a:r>
        </a:p>
      </dgm:t>
    </dgm:pt>
    <dgm:pt modelId="{0A58DE41-555D-4F89-B6E3-8989CED07926}" type="parTrans" cxnId="{5AE97BB4-33DA-423A-8E51-698332760B9E}">
      <dgm:prSet/>
      <dgm:spPr/>
      <dgm:t>
        <a:bodyPr/>
        <a:lstStyle/>
        <a:p>
          <a:endParaRPr lang="en-US"/>
        </a:p>
      </dgm:t>
    </dgm:pt>
    <dgm:pt modelId="{AE7AC534-1ADB-4FC9-AC2F-3DCD6FA0BBE6}" type="sibTrans" cxnId="{5AE97BB4-33DA-423A-8E51-698332760B9E}">
      <dgm:prSet/>
      <dgm:spPr/>
      <dgm:t>
        <a:bodyPr/>
        <a:lstStyle/>
        <a:p>
          <a:endParaRPr lang="en-US"/>
        </a:p>
      </dgm:t>
    </dgm:pt>
    <dgm:pt modelId="{57B81072-F590-4FB9-BA79-A32AFE1509F0}">
      <dgm:prSet phldrT="[Text]"/>
      <dgm:spPr/>
      <dgm:t>
        <a:bodyPr/>
        <a:lstStyle/>
        <a:p>
          <a:r>
            <a:rPr lang="en-US" dirty="0"/>
            <a:t>Intrapersonal</a:t>
          </a:r>
        </a:p>
      </dgm:t>
    </dgm:pt>
    <dgm:pt modelId="{F1E47DF6-7288-44E0-9A56-25B979EF3D17}" type="parTrans" cxnId="{3BB1CBB7-EBCF-4F4D-94F8-86D7B9195624}">
      <dgm:prSet/>
      <dgm:spPr/>
      <dgm:t>
        <a:bodyPr/>
        <a:lstStyle/>
        <a:p>
          <a:endParaRPr lang="en-US"/>
        </a:p>
      </dgm:t>
    </dgm:pt>
    <dgm:pt modelId="{A0D381AD-5D23-46D8-85CE-E3E6A3A50FA4}" type="sibTrans" cxnId="{3BB1CBB7-EBCF-4F4D-94F8-86D7B9195624}">
      <dgm:prSet/>
      <dgm:spPr/>
      <dgm:t>
        <a:bodyPr/>
        <a:lstStyle/>
        <a:p>
          <a:endParaRPr lang="en-US"/>
        </a:p>
      </dgm:t>
    </dgm:pt>
    <dgm:pt modelId="{A2FE611F-4092-4A31-8837-1EFF6A35347D}">
      <dgm:prSet/>
      <dgm:spPr/>
      <dgm:t>
        <a:bodyPr/>
        <a:lstStyle/>
        <a:p>
          <a:r>
            <a:rPr lang="en-US" dirty="0"/>
            <a:t>Community</a:t>
          </a:r>
        </a:p>
      </dgm:t>
    </dgm:pt>
    <dgm:pt modelId="{6F3DD04E-AA74-4D3E-B61A-DC50DE6B019F}" type="parTrans" cxnId="{784A3B89-9A3C-451A-B136-72C17F641542}">
      <dgm:prSet/>
      <dgm:spPr/>
      <dgm:t>
        <a:bodyPr/>
        <a:lstStyle/>
        <a:p>
          <a:endParaRPr lang="en-US"/>
        </a:p>
      </dgm:t>
    </dgm:pt>
    <dgm:pt modelId="{FF6DCD91-999D-4059-8AF7-FEE8A2F23FBF}" type="sibTrans" cxnId="{784A3B89-9A3C-451A-B136-72C17F641542}">
      <dgm:prSet/>
      <dgm:spPr/>
      <dgm:t>
        <a:bodyPr/>
        <a:lstStyle/>
        <a:p>
          <a:endParaRPr lang="en-US"/>
        </a:p>
      </dgm:t>
    </dgm:pt>
    <dgm:pt modelId="{EFD02CA7-20F2-4998-804C-046399F3D2D6}" type="pres">
      <dgm:prSet presAssocID="{038DFBEC-636E-4A39-8B86-B21A01EA3BD8}" presName="Name0" presStyleCnt="0">
        <dgm:presLayoutVars>
          <dgm:chMax val="7"/>
          <dgm:resizeHandles val="exact"/>
        </dgm:presLayoutVars>
      </dgm:prSet>
      <dgm:spPr/>
    </dgm:pt>
    <dgm:pt modelId="{92E088E9-00E7-4CDD-A820-FA3C3B38A4C6}" type="pres">
      <dgm:prSet presAssocID="{038DFBEC-636E-4A39-8B86-B21A01EA3BD8}" presName="comp1" presStyleCnt="0"/>
      <dgm:spPr/>
    </dgm:pt>
    <dgm:pt modelId="{EA32AB7B-EE1B-461F-8DB6-576B5428A6F6}" type="pres">
      <dgm:prSet presAssocID="{038DFBEC-636E-4A39-8B86-B21A01EA3BD8}" presName="circle1" presStyleLbl="node1" presStyleIdx="0" presStyleCnt="5" custLinFactNeighborX="-748"/>
      <dgm:spPr/>
    </dgm:pt>
    <dgm:pt modelId="{4D3D684B-F44B-4E2D-B01C-2A19E0E703BA}" type="pres">
      <dgm:prSet presAssocID="{038DFBEC-636E-4A39-8B86-B21A01EA3BD8}" presName="c1text" presStyleLbl="node1" presStyleIdx="0" presStyleCnt="5">
        <dgm:presLayoutVars>
          <dgm:bulletEnabled val="1"/>
        </dgm:presLayoutVars>
      </dgm:prSet>
      <dgm:spPr/>
    </dgm:pt>
    <dgm:pt modelId="{44BC3E24-D974-4303-88A5-22174CAFD20B}" type="pres">
      <dgm:prSet presAssocID="{038DFBEC-636E-4A39-8B86-B21A01EA3BD8}" presName="comp2" presStyleCnt="0"/>
      <dgm:spPr/>
    </dgm:pt>
    <dgm:pt modelId="{0FEAD441-32F7-4227-9244-A262A68B18EE}" type="pres">
      <dgm:prSet presAssocID="{038DFBEC-636E-4A39-8B86-B21A01EA3BD8}" presName="circle2" presStyleLbl="node1" presStyleIdx="1" presStyleCnt="5" custLinFactNeighborX="-1030"/>
      <dgm:spPr/>
    </dgm:pt>
    <dgm:pt modelId="{BB108209-53D8-4458-9A99-167E86390307}" type="pres">
      <dgm:prSet presAssocID="{038DFBEC-636E-4A39-8B86-B21A01EA3BD8}" presName="c2text" presStyleLbl="node1" presStyleIdx="1" presStyleCnt="5">
        <dgm:presLayoutVars>
          <dgm:bulletEnabled val="1"/>
        </dgm:presLayoutVars>
      </dgm:prSet>
      <dgm:spPr/>
    </dgm:pt>
    <dgm:pt modelId="{28D4BF74-F78D-4508-A272-7D9C751EA3B9}" type="pres">
      <dgm:prSet presAssocID="{038DFBEC-636E-4A39-8B86-B21A01EA3BD8}" presName="comp3" presStyleCnt="0"/>
      <dgm:spPr/>
    </dgm:pt>
    <dgm:pt modelId="{05FE7104-1B4D-41B4-8D7D-E1966691132D}" type="pres">
      <dgm:prSet presAssocID="{038DFBEC-636E-4A39-8B86-B21A01EA3BD8}" presName="circle3" presStyleLbl="node1" presStyleIdx="2" presStyleCnt="5" custLinFactNeighborY="0"/>
      <dgm:spPr/>
    </dgm:pt>
    <dgm:pt modelId="{84F133DF-F6A2-4E58-B222-7BD5BA0F674A}" type="pres">
      <dgm:prSet presAssocID="{038DFBEC-636E-4A39-8B86-B21A01EA3BD8}" presName="c3text" presStyleLbl="node1" presStyleIdx="2" presStyleCnt="5">
        <dgm:presLayoutVars>
          <dgm:bulletEnabled val="1"/>
        </dgm:presLayoutVars>
      </dgm:prSet>
      <dgm:spPr/>
    </dgm:pt>
    <dgm:pt modelId="{816195AF-0B51-437F-B66F-C016DCC75C90}" type="pres">
      <dgm:prSet presAssocID="{038DFBEC-636E-4A39-8B86-B21A01EA3BD8}" presName="comp4" presStyleCnt="0"/>
      <dgm:spPr/>
    </dgm:pt>
    <dgm:pt modelId="{13920CCF-543C-4C04-B623-343413B9016A}" type="pres">
      <dgm:prSet presAssocID="{038DFBEC-636E-4A39-8B86-B21A01EA3BD8}" presName="circle4" presStyleLbl="node1" presStyleIdx="3" presStyleCnt="5"/>
      <dgm:spPr/>
    </dgm:pt>
    <dgm:pt modelId="{DB580723-BAEA-4FE2-8897-21DBF33143AE}" type="pres">
      <dgm:prSet presAssocID="{038DFBEC-636E-4A39-8B86-B21A01EA3BD8}" presName="c4text" presStyleLbl="node1" presStyleIdx="3" presStyleCnt="5">
        <dgm:presLayoutVars>
          <dgm:bulletEnabled val="1"/>
        </dgm:presLayoutVars>
      </dgm:prSet>
      <dgm:spPr/>
    </dgm:pt>
    <dgm:pt modelId="{1AF53467-F2FF-4C1F-8A2D-13718C5DA0B9}" type="pres">
      <dgm:prSet presAssocID="{038DFBEC-636E-4A39-8B86-B21A01EA3BD8}" presName="comp5" presStyleCnt="0"/>
      <dgm:spPr/>
    </dgm:pt>
    <dgm:pt modelId="{408A2B49-A635-4F3A-AF1B-C7834F56D5D6}" type="pres">
      <dgm:prSet presAssocID="{038DFBEC-636E-4A39-8B86-B21A01EA3BD8}" presName="circle5" presStyleLbl="node1" presStyleIdx="4" presStyleCnt="5"/>
      <dgm:spPr/>
    </dgm:pt>
    <dgm:pt modelId="{4EC7AF65-E454-4A72-9340-333EC1766CF9}" type="pres">
      <dgm:prSet presAssocID="{038DFBEC-636E-4A39-8B86-B21A01EA3BD8}" presName="c5text" presStyleLbl="node1" presStyleIdx="4" presStyleCnt="5">
        <dgm:presLayoutVars>
          <dgm:bulletEnabled val="1"/>
        </dgm:presLayoutVars>
      </dgm:prSet>
      <dgm:spPr/>
    </dgm:pt>
  </dgm:ptLst>
  <dgm:cxnLst>
    <dgm:cxn modelId="{4C6DBC35-192C-4D53-AAA5-2780258C2F55}" type="presOf" srcId="{A2FE611F-4092-4A31-8837-1EFF6A35347D}" destId="{0FEAD441-32F7-4227-9244-A262A68B18EE}" srcOrd="0" destOrd="0" presId="urn:microsoft.com/office/officeart/2005/8/layout/venn2"/>
    <dgm:cxn modelId="{0D262F4B-1B41-4561-9156-005722C45067}" type="presOf" srcId="{74148171-956C-4268-9B95-83DCA86E2C0B}" destId="{4D3D684B-F44B-4E2D-B01C-2A19E0E703BA}" srcOrd="1" destOrd="0" presId="urn:microsoft.com/office/officeart/2005/8/layout/venn2"/>
    <dgm:cxn modelId="{4503BD4F-8E7A-4A4B-AEAF-536F1E94055F}" type="presOf" srcId="{287E5179-9CE7-4FA8-8DC0-BA05678B5A9C}" destId="{DB580723-BAEA-4FE2-8897-21DBF33143AE}" srcOrd="1" destOrd="0" presId="urn:microsoft.com/office/officeart/2005/8/layout/venn2"/>
    <dgm:cxn modelId="{0BA61A50-3C94-4202-B217-E413A4E75E4E}" type="presOf" srcId="{74148171-956C-4268-9B95-83DCA86E2C0B}" destId="{EA32AB7B-EE1B-461F-8DB6-576B5428A6F6}" srcOrd="0" destOrd="0" presId="urn:microsoft.com/office/officeart/2005/8/layout/venn2"/>
    <dgm:cxn modelId="{AA90BB76-0FF5-45A9-946D-C6337744E1FA}" type="presOf" srcId="{57B81072-F590-4FB9-BA79-A32AFE1509F0}" destId="{408A2B49-A635-4F3A-AF1B-C7834F56D5D6}" srcOrd="0" destOrd="0" presId="urn:microsoft.com/office/officeart/2005/8/layout/venn2"/>
    <dgm:cxn modelId="{FBC1E356-3752-40F4-91C3-519C99B4A23F}" type="presOf" srcId="{A2FE611F-4092-4A31-8837-1EFF6A35347D}" destId="{BB108209-53D8-4458-9A99-167E86390307}" srcOrd="1" destOrd="0" presId="urn:microsoft.com/office/officeart/2005/8/layout/venn2"/>
    <dgm:cxn modelId="{E4A02159-2793-4E38-B00A-95D4E5591D1A}" srcId="{038DFBEC-636E-4A39-8B86-B21A01EA3BD8}" destId="{74148171-956C-4268-9B95-83DCA86E2C0B}" srcOrd="0" destOrd="0" parTransId="{B4276299-F0AA-40BA-AD45-1FABA5429FA0}" sibTransId="{497EE56A-8D53-4D34-B25A-ACE160463585}"/>
    <dgm:cxn modelId="{6287647C-E43D-4B37-914B-A94CC9433F78}" type="presOf" srcId="{2180EA38-3341-4429-9524-7DF6B1A07296}" destId="{05FE7104-1B4D-41B4-8D7D-E1966691132D}" srcOrd="0" destOrd="0" presId="urn:microsoft.com/office/officeart/2005/8/layout/venn2"/>
    <dgm:cxn modelId="{784A3B89-9A3C-451A-B136-72C17F641542}" srcId="{038DFBEC-636E-4A39-8B86-B21A01EA3BD8}" destId="{A2FE611F-4092-4A31-8837-1EFF6A35347D}" srcOrd="1" destOrd="0" parTransId="{6F3DD04E-AA74-4D3E-B61A-DC50DE6B019F}" sibTransId="{FF6DCD91-999D-4059-8AF7-FEE8A2F23FBF}"/>
    <dgm:cxn modelId="{D986E3A9-7894-4A38-B084-9CE9B120EF0A}" type="presOf" srcId="{038DFBEC-636E-4A39-8B86-B21A01EA3BD8}" destId="{EFD02CA7-20F2-4998-804C-046399F3D2D6}" srcOrd="0" destOrd="0" presId="urn:microsoft.com/office/officeart/2005/8/layout/venn2"/>
    <dgm:cxn modelId="{063973AD-DBF8-4883-83C8-E32F64735796}" type="presOf" srcId="{287E5179-9CE7-4FA8-8DC0-BA05678B5A9C}" destId="{13920CCF-543C-4C04-B623-343413B9016A}" srcOrd="0" destOrd="0" presId="urn:microsoft.com/office/officeart/2005/8/layout/venn2"/>
    <dgm:cxn modelId="{5AE97BB4-33DA-423A-8E51-698332760B9E}" srcId="{038DFBEC-636E-4A39-8B86-B21A01EA3BD8}" destId="{287E5179-9CE7-4FA8-8DC0-BA05678B5A9C}" srcOrd="3" destOrd="0" parTransId="{0A58DE41-555D-4F89-B6E3-8989CED07926}" sibTransId="{AE7AC534-1ADB-4FC9-AC2F-3DCD6FA0BBE6}"/>
    <dgm:cxn modelId="{3BB1CBB7-EBCF-4F4D-94F8-86D7B9195624}" srcId="{038DFBEC-636E-4A39-8B86-B21A01EA3BD8}" destId="{57B81072-F590-4FB9-BA79-A32AFE1509F0}" srcOrd="4" destOrd="0" parTransId="{F1E47DF6-7288-44E0-9A56-25B979EF3D17}" sibTransId="{A0D381AD-5D23-46D8-85CE-E3E6A3A50FA4}"/>
    <dgm:cxn modelId="{4E24E9C3-D492-46AC-940C-A0F8393CD6F7}" type="presOf" srcId="{57B81072-F590-4FB9-BA79-A32AFE1509F0}" destId="{4EC7AF65-E454-4A72-9340-333EC1766CF9}" srcOrd="1" destOrd="0" presId="urn:microsoft.com/office/officeart/2005/8/layout/venn2"/>
    <dgm:cxn modelId="{B01381D8-7F15-4B5A-9048-40CFD71F3CF9}" srcId="{038DFBEC-636E-4A39-8B86-B21A01EA3BD8}" destId="{2180EA38-3341-4429-9524-7DF6B1A07296}" srcOrd="2" destOrd="0" parTransId="{E27D6744-BCFC-4277-8A2E-3EEB79E83235}" sibTransId="{91A21943-B883-4A29-BC85-6A5F3DC3EA08}"/>
    <dgm:cxn modelId="{ADC0FCDF-114D-42FD-A8F2-B3AAFE5EE57D}" type="presOf" srcId="{2180EA38-3341-4429-9524-7DF6B1A07296}" destId="{84F133DF-F6A2-4E58-B222-7BD5BA0F674A}" srcOrd="1" destOrd="0" presId="urn:microsoft.com/office/officeart/2005/8/layout/venn2"/>
    <dgm:cxn modelId="{DF990EEA-7152-4A5C-B387-13EC37CAA356}" type="presParOf" srcId="{EFD02CA7-20F2-4998-804C-046399F3D2D6}" destId="{92E088E9-00E7-4CDD-A820-FA3C3B38A4C6}" srcOrd="0" destOrd="0" presId="urn:microsoft.com/office/officeart/2005/8/layout/venn2"/>
    <dgm:cxn modelId="{95D024A0-3210-4B18-B501-BAB211504DD8}" type="presParOf" srcId="{92E088E9-00E7-4CDD-A820-FA3C3B38A4C6}" destId="{EA32AB7B-EE1B-461F-8DB6-576B5428A6F6}" srcOrd="0" destOrd="0" presId="urn:microsoft.com/office/officeart/2005/8/layout/venn2"/>
    <dgm:cxn modelId="{CE3D675B-E3E1-4598-9BD0-07C88D10BA74}" type="presParOf" srcId="{92E088E9-00E7-4CDD-A820-FA3C3B38A4C6}" destId="{4D3D684B-F44B-4E2D-B01C-2A19E0E703BA}" srcOrd="1" destOrd="0" presId="urn:microsoft.com/office/officeart/2005/8/layout/venn2"/>
    <dgm:cxn modelId="{53E73ED0-EDE2-41C4-978C-4623FEEC84D3}" type="presParOf" srcId="{EFD02CA7-20F2-4998-804C-046399F3D2D6}" destId="{44BC3E24-D974-4303-88A5-22174CAFD20B}" srcOrd="1" destOrd="0" presId="urn:microsoft.com/office/officeart/2005/8/layout/venn2"/>
    <dgm:cxn modelId="{C2970961-04FE-4F87-8F0E-82539E5BA8D6}" type="presParOf" srcId="{44BC3E24-D974-4303-88A5-22174CAFD20B}" destId="{0FEAD441-32F7-4227-9244-A262A68B18EE}" srcOrd="0" destOrd="0" presId="urn:microsoft.com/office/officeart/2005/8/layout/venn2"/>
    <dgm:cxn modelId="{BDFF405C-15EB-49A3-BE6A-398B9A8CB1F8}" type="presParOf" srcId="{44BC3E24-D974-4303-88A5-22174CAFD20B}" destId="{BB108209-53D8-4458-9A99-167E86390307}" srcOrd="1" destOrd="0" presId="urn:microsoft.com/office/officeart/2005/8/layout/venn2"/>
    <dgm:cxn modelId="{06CDB4AD-44D2-4605-AEC9-3EEB8FB05716}" type="presParOf" srcId="{EFD02CA7-20F2-4998-804C-046399F3D2D6}" destId="{28D4BF74-F78D-4508-A272-7D9C751EA3B9}" srcOrd="2" destOrd="0" presId="urn:microsoft.com/office/officeart/2005/8/layout/venn2"/>
    <dgm:cxn modelId="{1B38E33C-2C5A-4DAF-878F-03976B25B570}" type="presParOf" srcId="{28D4BF74-F78D-4508-A272-7D9C751EA3B9}" destId="{05FE7104-1B4D-41B4-8D7D-E1966691132D}" srcOrd="0" destOrd="0" presId="urn:microsoft.com/office/officeart/2005/8/layout/venn2"/>
    <dgm:cxn modelId="{7A20661B-3115-4CE9-8055-7AF441F19FE1}" type="presParOf" srcId="{28D4BF74-F78D-4508-A272-7D9C751EA3B9}" destId="{84F133DF-F6A2-4E58-B222-7BD5BA0F674A}" srcOrd="1" destOrd="0" presId="urn:microsoft.com/office/officeart/2005/8/layout/venn2"/>
    <dgm:cxn modelId="{ED30734C-B4B2-40AE-BCD1-1C48C6A12BAB}" type="presParOf" srcId="{EFD02CA7-20F2-4998-804C-046399F3D2D6}" destId="{816195AF-0B51-437F-B66F-C016DCC75C90}" srcOrd="3" destOrd="0" presId="urn:microsoft.com/office/officeart/2005/8/layout/venn2"/>
    <dgm:cxn modelId="{B6A36053-06EF-400A-AF8E-C8676119E1BD}" type="presParOf" srcId="{816195AF-0B51-437F-B66F-C016DCC75C90}" destId="{13920CCF-543C-4C04-B623-343413B9016A}" srcOrd="0" destOrd="0" presId="urn:microsoft.com/office/officeart/2005/8/layout/venn2"/>
    <dgm:cxn modelId="{410FAEFD-77A9-498C-99FB-633A4B84023C}" type="presParOf" srcId="{816195AF-0B51-437F-B66F-C016DCC75C90}" destId="{DB580723-BAEA-4FE2-8897-21DBF33143AE}" srcOrd="1" destOrd="0" presId="urn:microsoft.com/office/officeart/2005/8/layout/venn2"/>
    <dgm:cxn modelId="{540F6D89-A5F8-4349-9DDE-88DCEA75B27A}" type="presParOf" srcId="{EFD02CA7-20F2-4998-804C-046399F3D2D6}" destId="{1AF53467-F2FF-4C1F-8A2D-13718C5DA0B9}" srcOrd="4" destOrd="0" presId="urn:microsoft.com/office/officeart/2005/8/layout/venn2"/>
    <dgm:cxn modelId="{0C6D1B22-6F55-4EE6-B1DD-7B79E6A1D6C6}" type="presParOf" srcId="{1AF53467-F2FF-4C1F-8A2D-13718C5DA0B9}" destId="{408A2B49-A635-4F3A-AF1B-C7834F56D5D6}" srcOrd="0" destOrd="0" presId="urn:microsoft.com/office/officeart/2005/8/layout/venn2"/>
    <dgm:cxn modelId="{C7FF238D-F8F0-4BE4-9D27-E1B5138C64E0}" type="presParOf" srcId="{1AF53467-F2FF-4C1F-8A2D-13718C5DA0B9}" destId="{4EC7AF65-E454-4A72-9340-333EC1766CF9}"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01647E-00C9-4137-95A7-1FAEBBDD6E8A}" type="doc">
      <dgm:prSet loTypeId="urn:microsoft.com/office/officeart/2018/5/layout/IconCircleLabelList" loCatId="icon" qsTypeId="urn:microsoft.com/office/officeart/2005/8/quickstyle/simple1" qsCatId="simple" csTypeId="urn:microsoft.com/office/officeart/2005/8/colors/colorful2" csCatId="colorful" phldr="1"/>
      <dgm:spPr/>
      <dgm:t>
        <a:bodyPr/>
        <a:lstStyle/>
        <a:p>
          <a:endParaRPr lang="en-US"/>
        </a:p>
      </dgm:t>
    </dgm:pt>
    <dgm:pt modelId="{D72F1A3F-D31F-49B0-897D-CB6E35ED9201}">
      <dgm:prSet/>
      <dgm:spPr/>
      <dgm:t>
        <a:bodyPr/>
        <a:lstStyle/>
        <a:p>
          <a:pPr>
            <a:lnSpc>
              <a:spcPct val="100000"/>
            </a:lnSpc>
            <a:defRPr cap="all"/>
          </a:pPr>
          <a:r>
            <a:rPr lang="en-US"/>
            <a:t>Thought leaders</a:t>
          </a:r>
        </a:p>
      </dgm:t>
    </dgm:pt>
    <dgm:pt modelId="{16E58108-E324-40F1-95DC-6E5B73B1ADF2}" type="parTrans" cxnId="{860E45F6-D037-4853-B776-323EA0B93390}">
      <dgm:prSet/>
      <dgm:spPr/>
      <dgm:t>
        <a:bodyPr/>
        <a:lstStyle/>
        <a:p>
          <a:endParaRPr lang="en-US"/>
        </a:p>
      </dgm:t>
    </dgm:pt>
    <dgm:pt modelId="{95B8A85C-B4A2-4E2F-AECC-55B86934E8A2}" type="sibTrans" cxnId="{860E45F6-D037-4853-B776-323EA0B93390}">
      <dgm:prSet/>
      <dgm:spPr/>
      <dgm:t>
        <a:bodyPr/>
        <a:lstStyle/>
        <a:p>
          <a:endParaRPr lang="en-US"/>
        </a:p>
      </dgm:t>
    </dgm:pt>
    <dgm:pt modelId="{67C3E99A-3A5E-461B-92E6-10A406CA29D3}">
      <dgm:prSet/>
      <dgm:spPr/>
      <dgm:t>
        <a:bodyPr/>
        <a:lstStyle/>
        <a:p>
          <a:pPr>
            <a:lnSpc>
              <a:spcPct val="100000"/>
            </a:lnSpc>
            <a:defRPr cap="all"/>
          </a:pPr>
          <a:r>
            <a:rPr lang="en-US"/>
            <a:t>Advocacy</a:t>
          </a:r>
        </a:p>
      </dgm:t>
    </dgm:pt>
    <dgm:pt modelId="{D3378F7E-341B-469D-B31E-5F00041F2169}" type="parTrans" cxnId="{886D0CFF-5F26-4E7A-95D1-B89B4818A054}">
      <dgm:prSet/>
      <dgm:spPr/>
      <dgm:t>
        <a:bodyPr/>
        <a:lstStyle/>
        <a:p>
          <a:endParaRPr lang="en-US"/>
        </a:p>
      </dgm:t>
    </dgm:pt>
    <dgm:pt modelId="{38990D38-40C7-4039-8285-2D947750F558}" type="sibTrans" cxnId="{886D0CFF-5F26-4E7A-95D1-B89B4818A054}">
      <dgm:prSet/>
      <dgm:spPr/>
      <dgm:t>
        <a:bodyPr/>
        <a:lstStyle/>
        <a:p>
          <a:endParaRPr lang="en-US"/>
        </a:p>
      </dgm:t>
    </dgm:pt>
    <dgm:pt modelId="{F71A4040-C3E7-4EA1-B4E1-7F391848A018}">
      <dgm:prSet/>
      <dgm:spPr/>
      <dgm:t>
        <a:bodyPr/>
        <a:lstStyle/>
        <a:p>
          <a:pPr>
            <a:lnSpc>
              <a:spcPct val="100000"/>
            </a:lnSpc>
            <a:defRPr cap="all"/>
          </a:pPr>
          <a:r>
            <a:rPr lang="en-US"/>
            <a:t>Education ( patients and medical colleagues), inherent to the liaison role</a:t>
          </a:r>
        </a:p>
      </dgm:t>
    </dgm:pt>
    <dgm:pt modelId="{58F99D49-47AB-4012-A145-6BD2C70AD6FB}" type="parTrans" cxnId="{8AEC80B6-A9FA-4065-ABCB-27DABBBB5E59}">
      <dgm:prSet/>
      <dgm:spPr/>
      <dgm:t>
        <a:bodyPr/>
        <a:lstStyle/>
        <a:p>
          <a:endParaRPr lang="en-US"/>
        </a:p>
      </dgm:t>
    </dgm:pt>
    <dgm:pt modelId="{9904124D-BAAC-4353-B1BA-EE25C8532490}" type="sibTrans" cxnId="{8AEC80B6-A9FA-4065-ABCB-27DABBBB5E59}">
      <dgm:prSet/>
      <dgm:spPr/>
      <dgm:t>
        <a:bodyPr/>
        <a:lstStyle/>
        <a:p>
          <a:endParaRPr lang="en-US"/>
        </a:p>
      </dgm:t>
    </dgm:pt>
    <dgm:pt modelId="{68BFA4D4-5AFD-499D-9A4C-95EEAF0520D6}" type="pres">
      <dgm:prSet presAssocID="{3F01647E-00C9-4137-95A7-1FAEBBDD6E8A}" presName="root" presStyleCnt="0">
        <dgm:presLayoutVars>
          <dgm:dir/>
          <dgm:resizeHandles val="exact"/>
        </dgm:presLayoutVars>
      </dgm:prSet>
      <dgm:spPr/>
    </dgm:pt>
    <dgm:pt modelId="{5BDE10BC-A6B8-47D2-B232-D2EEF41F1B86}" type="pres">
      <dgm:prSet presAssocID="{D72F1A3F-D31F-49B0-897D-CB6E35ED9201}" presName="compNode" presStyleCnt="0"/>
      <dgm:spPr/>
    </dgm:pt>
    <dgm:pt modelId="{78122E9C-DFBD-4DE2-91B4-B2BC1B543CFE}" type="pres">
      <dgm:prSet presAssocID="{D72F1A3F-D31F-49B0-897D-CB6E35ED9201}" presName="iconBgRect" presStyleLbl="bgShp" presStyleIdx="0" presStyleCnt="3"/>
      <dgm:spPr/>
    </dgm:pt>
    <dgm:pt modelId="{8DE8FEE2-F607-48AC-959B-B0BF2AF70E55}" type="pres">
      <dgm:prSet presAssocID="{D72F1A3F-D31F-49B0-897D-CB6E35ED920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d with Gears"/>
        </a:ext>
      </dgm:extLst>
    </dgm:pt>
    <dgm:pt modelId="{500830D5-2C50-43F6-B73A-A277DB1F8C03}" type="pres">
      <dgm:prSet presAssocID="{D72F1A3F-D31F-49B0-897D-CB6E35ED9201}" presName="spaceRect" presStyleCnt="0"/>
      <dgm:spPr/>
    </dgm:pt>
    <dgm:pt modelId="{AA986B5C-C9E5-4855-A203-1BFFC7E542C5}" type="pres">
      <dgm:prSet presAssocID="{D72F1A3F-D31F-49B0-897D-CB6E35ED9201}" presName="textRect" presStyleLbl="revTx" presStyleIdx="0" presStyleCnt="3">
        <dgm:presLayoutVars>
          <dgm:chMax val="1"/>
          <dgm:chPref val="1"/>
        </dgm:presLayoutVars>
      </dgm:prSet>
      <dgm:spPr/>
    </dgm:pt>
    <dgm:pt modelId="{82AA59BA-8490-45F7-AE1F-50BBB64A3BEE}" type="pres">
      <dgm:prSet presAssocID="{95B8A85C-B4A2-4E2F-AECC-55B86934E8A2}" presName="sibTrans" presStyleCnt="0"/>
      <dgm:spPr/>
    </dgm:pt>
    <dgm:pt modelId="{19933594-543C-4BE5-B1EA-D7D576E2E2B9}" type="pres">
      <dgm:prSet presAssocID="{67C3E99A-3A5E-461B-92E6-10A406CA29D3}" presName="compNode" presStyleCnt="0"/>
      <dgm:spPr/>
    </dgm:pt>
    <dgm:pt modelId="{EBF18F61-AF85-46C2-9270-A7FB65A6B9A7}" type="pres">
      <dgm:prSet presAssocID="{67C3E99A-3A5E-461B-92E6-10A406CA29D3}" presName="iconBgRect" presStyleLbl="bgShp" presStyleIdx="1" presStyleCnt="3"/>
      <dgm:spPr/>
    </dgm:pt>
    <dgm:pt modelId="{582E3928-E5E9-4063-AA8F-E5D69D06CA42}" type="pres">
      <dgm:prSet presAssocID="{67C3E99A-3A5E-461B-92E6-10A406CA29D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gaphone"/>
        </a:ext>
      </dgm:extLst>
    </dgm:pt>
    <dgm:pt modelId="{0012A78C-C4AB-44C0-80E8-C40466D93CAE}" type="pres">
      <dgm:prSet presAssocID="{67C3E99A-3A5E-461B-92E6-10A406CA29D3}" presName="spaceRect" presStyleCnt="0"/>
      <dgm:spPr/>
    </dgm:pt>
    <dgm:pt modelId="{9797118B-E1A2-4DE4-B85C-B587C1511967}" type="pres">
      <dgm:prSet presAssocID="{67C3E99A-3A5E-461B-92E6-10A406CA29D3}" presName="textRect" presStyleLbl="revTx" presStyleIdx="1" presStyleCnt="3">
        <dgm:presLayoutVars>
          <dgm:chMax val="1"/>
          <dgm:chPref val="1"/>
        </dgm:presLayoutVars>
      </dgm:prSet>
      <dgm:spPr/>
    </dgm:pt>
    <dgm:pt modelId="{51287039-B486-4195-988B-852A5C96DEEA}" type="pres">
      <dgm:prSet presAssocID="{38990D38-40C7-4039-8285-2D947750F558}" presName="sibTrans" presStyleCnt="0"/>
      <dgm:spPr/>
    </dgm:pt>
    <dgm:pt modelId="{DDF6A04B-764B-4B81-9729-EBFAA45B61F3}" type="pres">
      <dgm:prSet presAssocID="{F71A4040-C3E7-4EA1-B4E1-7F391848A018}" presName="compNode" presStyleCnt="0"/>
      <dgm:spPr/>
    </dgm:pt>
    <dgm:pt modelId="{A5CC8B0F-D12E-4B64-AA4A-13C53178359D}" type="pres">
      <dgm:prSet presAssocID="{F71A4040-C3E7-4EA1-B4E1-7F391848A018}" presName="iconBgRect" presStyleLbl="bgShp" presStyleIdx="2" presStyleCnt="3"/>
      <dgm:spPr/>
    </dgm:pt>
    <dgm:pt modelId="{A8E164C1-99A5-42F3-A5A3-3D0F45A9C6E2}" type="pres">
      <dgm:prSet presAssocID="{F71A4040-C3E7-4EA1-B4E1-7F391848A01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octor"/>
        </a:ext>
      </dgm:extLst>
    </dgm:pt>
    <dgm:pt modelId="{6E06E6E1-2FC1-4182-A399-5D2BE60378D0}" type="pres">
      <dgm:prSet presAssocID="{F71A4040-C3E7-4EA1-B4E1-7F391848A018}" presName="spaceRect" presStyleCnt="0"/>
      <dgm:spPr/>
    </dgm:pt>
    <dgm:pt modelId="{0273E47F-ACC0-486A-AF44-1926B0F1BB7D}" type="pres">
      <dgm:prSet presAssocID="{F71A4040-C3E7-4EA1-B4E1-7F391848A018}" presName="textRect" presStyleLbl="revTx" presStyleIdx="2" presStyleCnt="3">
        <dgm:presLayoutVars>
          <dgm:chMax val="1"/>
          <dgm:chPref val="1"/>
        </dgm:presLayoutVars>
      </dgm:prSet>
      <dgm:spPr/>
    </dgm:pt>
  </dgm:ptLst>
  <dgm:cxnLst>
    <dgm:cxn modelId="{7F664424-2D88-4423-93E2-EADBA35FDEE0}" type="presOf" srcId="{F71A4040-C3E7-4EA1-B4E1-7F391848A018}" destId="{0273E47F-ACC0-486A-AF44-1926B0F1BB7D}" srcOrd="0" destOrd="0" presId="urn:microsoft.com/office/officeart/2018/5/layout/IconCircleLabelList"/>
    <dgm:cxn modelId="{5DE6F762-EC42-41C5-AA64-147FD60B6393}" type="presOf" srcId="{D72F1A3F-D31F-49B0-897D-CB6E35ED9201}" destId="{AA986B5C-C9E5-4855-A203-1BFFC7E542C5}" srcOrd="0" destOrd="0" presId="urn:microsoft.com/office/officeart/2018/5/layout/IconCircleLabelList"/>
    <dgm:cxn modelId="{F0BA179D-4EFF-4C02-BBB7-7E44614B902B}" type="presOf" srcId="{3F01647E-00C9-4137-95A7-1FAEBBDD6E8A}" destId="{68BFA4D4-5AFD-499D-9A4C-95EEAF0520D6}" srcOrd="0" destOrd="0" presId="urn:microsoft.com/office/officeart/2018/5/layout/IconCircleLabelList"/>
    <dgm:cxn modelId="{8AEC80B6-A9FA-4065-ABCB-27DABBBB5E59}" srcId="{3F01647E-00C9-4137-95A7-1FAEBBDD6E8A}" destId="{F71A4040-C3E7-4EA1-B4E1-7F391848A018}" srcOrd="2" destOrd="0" parTransId="{58F99D49-47AB-4012-A145-6BD2C70AD6FB}" sibTransId="{9904124D-BAAC-4353-B1BA-EE25C8532490}"/>
    <dgm:cxn modelId="{17D1EFB8-3CE5-4548-8237-407D93FE8AD4}" type="presOf" srcId="{67C3E99A-3A5E-461B-92E6-10A406CA29D3}" destId="{9797118B-E1A2-4DE4-B85C-B587C1511967}" srcOrd="0" destOrd="0" presId="urn:microsoft.com/office/officeart/2018/5/layout/IconCircleLabelList"/>
    <dgm:cxn modelId="{860E45F6-D037-4853-B776-323EA0B93390}" srcId="{3F01647E-00C9-4137-95A7-1FAEBBDD6E8A}" destId="{D72F1A3F-D31F-49B0-897D-CB6E35ED9201}" srcOrd="0" destOrd="0" parTransId="{16E58108-E324-40F1-95DC-6E5B73B1ADF2}" sibTransId="{95B8A85C-B4A2-4E2F-AECC-55B86934E8A2}"/>
    <dgm:cxn modelId="{886D0CFF-5F26-4E7A-95D1-B89B4818A054}" srcId="{3F01647E-00C9-4137-95A7-1FAEBBDD6E8A}" destId="{67C3E99A-3A5E-461B-92E6-10A406CA29D3}" srcOrd="1" destOrd="0" parTransId="{D3378F7E-341B-469D-B31E-5F00041F2169}" sibTransId="{38990D38-40C7-4039-8285-2D947750F558}"/>
    <dgm:cxn modelId="{DB056C49-A770-47D1-9D4C-53A66D163D55}" type="presParOf" srcId="{68BFA4D4-5AFD-499D-9A4C-95EEAF0520D6}" destId="{5BDE10BC-A6B8-47D2-B232-D2EEF41F1B86}" srcOrd="0" destOrd="0" presId="urn:microsoft.com/office/officeart/2018/5/layout/IconCircleLabelList"/>
    <dgm:cxn modelId="{D50D2C0D-B846-4E38-95C2-61A733E7E25D}" type="presParOf" srcId="{5BDE10BC-A6B8-47D2-B232-D2EEF41F1B86}" destId="{78122E9C-DFBD-4DE2-91B4-B2BC1B543CFE}" srcOrd="0" destOrd="0" presId="urn:microsoft.com/office/officeart/2018/5/layout/IconCircleLabelList"/>
    <dgm:cxn modelId="{D46564E7-E0B2-447B-93FE-C2E20A73CF6A}" type="presParOf" srcId="{5BDE10BC-A6B8-47D2-B232-D2EEF41F1B86}" destId="{8DE8FEE2-F607-48AC-959B-B0BF2AF70E55}" srcOrd="1" destOrd="0" presId="urn:microsoft.com/office/officeart/2018/5/layout/IconCircleLabelList"/>
    <dgm:cxn modelId="{11DB6397-7974-4897-A667-B41E0EE82527}" type="presParOf" srcId="{5BDE10BC-A6B8-47D2-B232-D2EEF41F1B86}" destId="{500830D5-2C50-43F6-B73A-A277DB1F8C03}" srcOrd="2" destOrd="0" presId="urn:microsoft.com/office/officeart/2018/5/layout/IconCircleLabelList"/>
    <dgm:cxn modelId="{E2AC7559-8FCA-4F4A-8B25-091A15BD9B2D}" type="presParOf" srcId="{5BDE10BC-A6B8-47D2-B232-D2EEF41F1B86}" destId="{AA986B5C-C9E5-4855-A203-1BFFC7E542C5}" srcOrd="3" destOrd="0" presId="urn:microsoft.com/office/officeart/2018/5/layout/IconCircleLabelList"/>
    <dgm:cxn modelId="{559DC252-0CA5-4262-AE84-32F3ADD68E7B}" type="presParOf" srcId="{68BFA4D4-5AFD-499D-9A4C-95EEAF0520D6}" destId="{82AA59BA-8490-45F7-AE1F-50BBB64A3BEE}" srcOrd="1" destOrd="0" presId="urn:microsoft.com/office/officeart/2018/5/layout/IconCircleLabelList"/>
    <dgm:cxn modelId="{88EFF266-738E-4D73-BCD6-BF69F6E5B568}" type="presParOf" srcId="{68BFA4D4-5AFD-499D-9A4C-95EEAF0520D6}" destId="{19933594-543C-4BE5-B1EA-D7D576E2E2B9}" srcOrd="2" destOrd="0" presId="urn:microsoft.com/office/officeart/2018/5/layout/IconCircleLabelList"/>
    <dgm:cxn modelId="{F0D6F3A1-C7E0-449B-8ACA-F6866F29593D}" type="presParOf" srcId="{19933594-543C-4BE5-B1EA-D7D576E2E2B9}" destId="{EBF18F61-AF85-46C2-9270-A7FB65A6B9A7}" srcOrd="0" destOrd="0" presId="urn:microsoft.com/office/officeart/2018/5/layout/IconCircleLabelList"/>
    <dgm:cxn modelId="{45CBFDEF-0789-48CE-84D7-9F02BDE23759}" type="presParOf" srcId="{19933594-543C-4BE5-B1EA-D7D576E2E2B9}" destId="{582E3928-E5E9-4063-AA8F-E5D69D06CA42}" srcOrd="1" destOrd="0" presId="urn:microsoft.com/office/officeart/2018/5/layout/IconCircleLabelList"/>
    <dgm:cxn modelId="{C1387125-8739-4533-A737-0DD3658EFB03}" type="presParOf" srcId="{19933594-543C-4BE5-B1EA-D7D576E2E2B9}" destId="{0012A78C-C4AB-44C0-80E8-C40466D93CAE}" srcOrd="2" destOrd="0" presId="urn:microsoft.com/office/officeart/2018/5/layout/IconCircleLabelList"/>
    <dgm:cxn modelId="{2361244B-F84D-458C-846B-1F0B44648741}" type="presParOf" srcId="{19933594-543C-4BE5-B1EA-D7D576E2E2B9}" destId="{9797118B-E1A2-4DE4-B85C-B587C1511967}" srcOrd="3" destOrd="0" presId="urn:microsoft.com/office/officeart/2018/5/layout/IconCircleLabelList"/>
    <dgm:cxn modelId="{A9A77B6D-2865-46C7-A720-DC45AF3E4BCC}" type="presParOf" srcId="{68BFA4D4-5AFD-499D-9A4C-95EEAF0520D6}" destId="{51287039-B486-4195-988B-852A5C96DEEA}" srcOrd="3" destOrd="0" presId="urn:microsoft.com/office/officeart/2018/5/layout/IconCircleLabelList"/>
    <dgm:cxn modelId="{9C749D4D-DF39-48E9-A7C7-356BF507FC51}" type="presParOf" srcId="{68BFA4D4-5AFD-499D-9A4C-95EEAF0520D6}" destId="{DDF6A04B-764B-4B81-9729-EBFAA45B61F3}" srcOrd="4" destOrd="0" presId="urn:microsoft.com/office/officeart/2018/5/layout/IconCircleLabelList"/>
    <dgm:cxn modelId="{8B107231-B04C-4E30-B278-E8150E10B9E2}" type="presParOf" srcId="{DDF6A04B-764B-4B81-9729-EBFAA45B61F3}" destId="{A5CC8B0F-D12E-4B64-AA4A-13C53178359D}" srcOrd="0" destOrd="0" presId="urn:microsoft.com/office/officeart/2018/5/layout/IconCircleLabelList"/>
    <dgm:cxn modelId="{D9C19046-5027-4E91-9D80-19A50939DF93}" type="presParOf" srcId="{DDF6A04B-764B-4B81-9729-EBFAA45B61F3}" destId="{A8E164C1-99A5-42F3-A5A3-3D0F45A9C6E2}" srcOrd="1" destOrd="0" presId="urn:microsoft.com/office/officeart/2018/5/layout/IconCircleLabelList"/>
    <dgm:cxn modelId="{92DD6C31-5EE9-4305-8E3A-F33B3B037DEE}" type="presParOf" srcId="{DDF6A04B-764B-4B81-9729-EBFAA45B61F3}" destId="{6E06E6E1-2FC1-4182-A399-5D2BE60378D0}" srcOrd="2" destOrd="0" presId="urn:microsoft.com/office/officeart/2018/5/layout/IconCircleLabelList"/>
    <dgm:cxn modelId="{BA4588D2-BE8A-44A4-A478-F1EF6D02774B}" type="presParOf" srcId="{DDF6A04B-764B-4B81-9729-EBFAA45B61F3}" destId="{0273E47F-ACC0-486A-AF44-1926B0F1BB7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CFDF6-73FE-4EEA-AF2F-FB050C0DC50F}">
      <dsp:nvSpPr>
        <dsp:cNvPr id="0" name=""/>
        <dsp:cNvSpPr/>
      </dsp:nvSpPr>
      <dsp:spPr>
        <a:xfrm>
          <a:off x="3223418" y="0"/>
          <a:ext cx="4525963" cy="4525963"/>
        </a:xfrm>
        <a:prstGeom prst="diamond">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815F1DD-A4DE-42F8-84B2-DB5D4D7C6C11}">
      <dsp:nvSpPr>
        <dsp:cNvPr id="0" name=""/>
        <dsp:cNvSpPr/>
      </dsp:nvSpPr>
      <dsp:spPr>
        <a:xfrm>
          <a:off x="3653384" y="429966"/>
          <a:ext cx="1765125" cy="1765125"/>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Birds eye view of current landscape</a:t>
          </a:r>
        </a:p>
      </dsp:txBody>
      <dsp:txXfrm>
        <a:off x="3739550" y="516132"/>
        <a:ext cx="1592793" cy="1592793"/>
      </dsp:txXfrm>
    </dsp:sp>
    <dsp:sp modelId="{F3DD8AB0-B0AE-4DF4-AC8A-A10F9CBC7574}">
      <dsp:nvSpPr>
        <dsp:cNvPr id="0" name=""/>
        <dsp:cNvSpPr/>
      </dsp:nvSpPr>
      <dsp:spPr>
        <a:xfrm>
          <a:off x="5554289" y="429966"/>
          <a:ext cx="1765125" cy="1765125"/>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Review successful models</a:t>
          </a:r>
        </a:p>
      </dsp:txBody>
      <dsp:txXfrm>
        <a:off x="5640455" y="516132"/>
        <a:ext cx="1592793" cy="1592793"/>
      </dsp:txXfrm>
    </dsp:sp>
    <dsp:sp modelId="{2F14D77F-755C-40F3-8A08-80B299CC1EDE}">
      <dsp:nvSpPr>
        <dsp:cNvPr id="0" name=""/>
        <dsp:cNvSpPr/>
      </dsp:nvSpPr>
      <dsp:spPr>
        <a:xfrm>
          <a:off x="3653384" y="2330870"/>
          <a:ext cx="1765125" cy="1765125"/>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Discuss next steps in general</a:t>
          </a:r>
        </a:p>
      </dsp:txBody>
      <dsp:txXfrm>
        <a:off x="3739550" y="2417036"/>
        <a:ext cx="1592793" cy="1592793"/>
      </dsp:txXfrm>
    </dsp:sp>
    <dsp:sp modelId="{F1465442-EA06-4B95-B59F-3F5FDCDECC68}">
      <dsp:nvSpPr>
        <dsp:cNvPr id="0" name=""/>
        <dsp:cNvSpPr/>
      </dsp:nvSpPr>
      <dsp:spPr>
        <a:xfrm>
          <a:off x="5554289" y="2330870"/>
          <a:ext cx="1765125" cy="1765125"/>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Role of CL Psychiatrist</a:t>
          </a:r>
        </a:p>
      </dsp:txBody>
      <dsp:txXfrm>
        <a:off x="5640455" y="2417036"/>
        <a:ext cx="1592793" cy="15927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182B11-5BAA-45D5-8C58-F890DFB1062F}">
      <dsp:nvSpPr>
        <dsp:cNvPr id="0" name=""/>
        <dsp:cNvSpPr/>
      </dsp:nvSpPr>
      <dsp:spPr>
        <a:xfrm>
          <a:off x="1449" y="1162351"/>
          <a:ext cx="1821040" cy="94209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Access to care</a:t>
          </a:r>
        </a:p>
      </dsp:txBody>
      <dsp:txXfrm>
        <a:off x="1449" y="1162351"/>
        <a:ext cx="1821040" cy="628060"/>
      </dsp:txXfrm>
    </dsp:sp>
    <dsp:sp modelId="{8E551BA8-5F74-48A1-9F61-AB7FA1E1117C}">
      <dsp:nvSpPr>
        <dsp:cNvPr id="0" name=""/>
        <dsp:cNvSpPr/>
      </dsp:nvSpPr>
      <dsp:spPr>
        <a:xfrm>
          <a:off x="374433" y="1790411"/>
          <a:ext cx="1821040" cy="157320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Geography</a:t>
          </a:r>
        </a:p>
        <a:p>
          <a:pPr marL="171450" lvl="1" indent="-171450" algn="l" defTabSz="711200">
            <a:lnSpc>
              <a:spcPct val="90000"/>
            </a:lnSpc>
            <a:spcBef>
              <a:spcPct val="0"/>
            </a:spcBef>
            <a:spcAft>
              <a:spcPct val="15000"/>
            </a:spcAft>
            <a:buChar char="•"/>
          </a:pPr>
          <a:r>
            <a:rPr lang="en-US" sz="1600" kern="1200" dirty="0"/>
            <a:t>Insurance</a:t>
          </a:r>
        </a:p>
        <a:p>
          <a:pPr marL="171450" lvl="1" indent="-171450" algn="l" defTabSz="711200">
            <a:lnSpc>
              <a:spcPct val="90000"/>
            </a:lnSpc>
            <a:spcBef>
              <a:spcPct val="0"/>
            </a:spcBef>
            <a:spcAft>
              <a:spcPct val="15000"/>
            </a:spcAft>
            <a:buChar char="•"/>
          </a:pPr>
          <a:r>
            <a:rPr lang="en-US" sz="1600" kern="1200" dirty="0"/>
            <a:t>Community</a:t>
          </a:r>
        </a:p>
        <a:p>
          <a:pPr marL="171450" lvl="1" indent="-171450" algn="l" defTabSz="711200">
            <a:lnSpc>
              <a:spcPct val="90000"/>
            </a:lnSpc>
            <a:spcBef>
              <a:spcPct val="0"/>
            </a:spcBef>
            <a:spcAft>
              <a:spcPct val="15000"/>
            </a:spcAft>
            <a:buChar char="•"/>
          </a:pPr>
          <a:endParaRPr lang="en-US" sz="1600" kern="1200" dirty="0"/>
        </a:p>
      </dsp:txBody>
      <dsp:txXfrm>
        <a:off x="420510" y="1836488"/>
        <a:ext cx="1728886" cy="1481046"/>
      </dsp:txXfrm>
    </dsp:sp>
    <dsp:sp modelId="{19FC86F5-F804-4851-80C5-A973EE2DBCE1}">
      <dsp:nvSpPr>
        <dsp:cNvPr id="0" name=""/>
        <dsp:cNvSpPr/>
      </dsp:nvSpPr>
      <dsp:spPr>
        <a:xfrm>
          <a:off x="2098552" y="1249688"/>
          <a:ext cx="585253" cy="4533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098552" y="1340365"/>
        <a:ext cx="449237" cy="272032"/>
      </dsp:txXfrm>
    </dsp:sp>
    <dsp:sp modelId="{7E733D18-2E17-4B32-B3F7-07A4DB990B8A}">
      <dsp:nvSpPr>
        <dsp:cNvPr id="0" name=""/>
        <dsp:cNvSpPr/>
      </dsp:nvSpPr>
      <dsp:spPr>
        <a:xfrm>
          <a:off x="2926741" y="1162351"/>
          <a:ext cx="1821040" cy="94209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Referral to transplant center</a:t>
          </a:r>
        </a:p>
      </dsp:txBody>
      <dsp:txXfrm>
        <a:off x="2926741" y="1162351"/>
        <a:ext cx="1821040" cy="628060"/>
      </dsp:txXfrm>
    </dsp:sp>
    <dsp:sp modelId="{6B3447E7-F5D4-4165-8AF1-01E547DC3A0A}">
      <dsp:nvSpPr>
        <dsp:cNvPr id="0" name=""/>
        <dsp:cNvSpPr/>
      </dsp:nvSpPr>
      <dsp:spPr>
        <a:xfrm>
          <a:off x="3299725" y="1790411"/>
          <a:ext cx="1821040" cy="157320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Interpersonal biases</a:t>
          </a:r>
        </a:p>
        <a:p>
          <a:pPr marL="171450" lvl="1" indent="-171450" algn="l" defTabSz="711200">
            <a:lnSpc>
              <a:spcPct val="90000"/>
            </a:lnSpc>
            <a:spcBef>
              <a:spcPct val="0"/>
            </a:spcBef>
            <a:spcAft>
              <a:spcPct val="15000"/>
            </a:spcAft>
            <a:buChar char="•"/>
          </a:pPr>
          <a:r>
            <a:rPr lang="en-US" sz="1600" kern="1200" dirty="0"/>
            <a:t>Institutional bias</a:t>
          </a:r>
        </a:p>
      </dsp:txBody>
      <dsp:txXfrm>
        <a:off x="3345802" y="1836488"/>
        <a:ext cx="1728886" cy="1481046"/>
      </dsp:txXfrm>
    </dsp:sp>
    <dsp:sp modelId="{F34C9D96-8AEA-4CD4-8A30-7644F493100F}">
      <dsp:nvSpPr>
        <dsp:cNvPr id="0" name=""/>
        <dsp:cNvSpPr/>
      </dsp:nvSpPr>
      <dsp:spPr>
        <a:xfrm>
          <a:off x="5023844" y="1249688"/>
          <a:ext cx="585253" cy="45338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023844" y="1340365"/>
        <a:ext cx="449237" cy="272032"/>
      </dsp:txXfrm>
    </dsp:sp>
    <dsp:sp modelId="{AF624678-6534-4253-9FFE-978C8D61DCA6}">
      <dsp:nvSpPr>
        <dsp:cNvPr id="0" name=""/>
        <dsp:cNvSpPr/>
      </dsp:nvSpPr>
      <dsp:spPr>
        <a:xfrm>
          <a:off x="5852034" y="1162351"/>
          <a:ext cx="1821040" cy="94209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Barriers to offers</a:t>
          </a:r>
        </a:p>
      </dsp:txBody>
      <dsp:txXfrm>
        <a:off x="5852034" y="1162351"/>
        <a:ext cx="1821040" cy="628060"/>
      </dsp:txXfrm>
    </dsp:sp>
    <dsp:sp modelId="{98872A07-DFBB-4BFA-989A-7519A96D4F49}">
      <dsp:nvSpPr>
        <dsp:cNvPr id="0" name=""/>
        <dsp:cNvSpPr/>
      </dsp:nvSpPr>
      <dsp:spPr>
        <a:xfrm>
          <a:off x="6225018" y="1790411"/>
          <a:ext cx="1821040" cy="15732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HLA mismatch</a:t>
          </a:r>
        </a:p>
        <a:p>
          <a:pPr marL="171450" lvl="1" indent="-171450" algn="l" defTabSz="711200">
            <a:lnSpc>
              <a:spcPct val="90000"/>
            </a:lnSpc>
            <a:spcBef>
              <a:spcPct val="0"/>
            </a:spcBef>
            <a:spcAft>
              <a:spcPct val="15000"/>
            </a:spcAft>
            <a:buChar char="•"/>
          </a:pPr>
          <a:r>
            <a:rPr lang="en-US" sz="1600" kern="1200" dirty="0"/>
            <a:t>Living donor shortages</a:t>
          </a:r>
        </a:p>
        <a:p>
          <a:pPr marL="171450" lvl="1" indent="-171450" algn="l" defTabSz="711200">
            <a:lnSpc>
              <a:spcPct val="90000"/>
            </a:lnSpc>
            <a:spcBef>
              <a:spcPct val="0"/>
            </a:spcBef>
            <a:spcAft>
              <a:spcPct val="15000"/>
            </a:spcAft>
            <a:buChar char="•"/>
          </a:pPr>
          <a:r>
            <a:rPr lang="en-US" sz="1600" kern="1200" dirty="0"/>
            <a:t>comorbidities</a:t>
          </a:r>
        </a:p>
      </dsp:txBody>
      <dsp:txXfrm>
        <a:off x="6271095" y="1836488"/>
        <a:ext cx="1728886" cy="1481046"/>
      </dsp:txXfrm>
    </dsp:sp>
    <dsp:sp modelId="{C25F0225-BD8F-480E-BA1F-8EAA8D856AA4}">
      <dsp:nvSpPr>
        <dsp:cNvPr id="0" name=""/>
        <dsp:cNvSpPr/>
      </dsp:nvSpPr>
      <dsp:spPr>
        <a:xfrm>
          <a:off x="7949137" y="1249688"/>
          <a:ext cx="585253" cy="45338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7949137" y="1340365"/>
        <a:ext cx="449237" cy="272032"/>
      </dsp:txXfrm>
    </dsp:sp>
    <dsp:sp modelId="{0C850C00-007E-4EFA-ACD6-60E1C19C39AF}">
      <dsp:nvSpPr>
        <dsp:cNvPr id="0" name=""/>
        <dsp:cNvSpPr/>
      </dsp:nvSpPr>
      <dsp:spPr>
        <a:xfrm>
          <a:off x="8777326" y="1162351"/>
          <a:ext cx="1821040" cy="94209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a:lnSpc>
              <a:spcPct val="90000"/>
            </a:lnSpc>
            <a:spcBef>
              <a:spcPct val="0"/>
            </a:spcBef>
            <a:spcAft>
              <a:spcPct val="35000"/>
            </a:spcAft>
            <a:buNone/>
          </a:pPr>
          <a:r>
            <a:rPr lang="en-US" sz="1600" kern="1200" dirty="0"/>
            <a:t>Maintaining Adherence</a:t>
          </a:r>
        </a:p>
      </dsp:txBody>
      <dsp:txXfrm>
        <a:off x="8777326" y="1162351"/>
        <a:ext cx="1821040" cy="628060"/>
      </dsp:txXfrm>
    </dsp:sp>
    <dsp:sp modelId="{48A29D4F-D109-4626-83D2-E56EDBB9C72F}">
      <dsp:nvSpPr>
        <dsp:cNvPr id="0" name=""/>
        <dsp:cNvSpPr/>
      </dsp:nvSpPr>
      <dsp:spPr>
        <a:xfrm>
          <a:off x="9150310" y="1790411"/>
          <a:ext cx="1821040" cy="15732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Alliance/trust</a:t>
          </a:r>
        </a:p>
        <a:p>
          <a:pPr marL="171450" lvl="1" indent="-171450" algn="l" defTabSz="711200">
            <a:lnSpc>
              <a:spcPct val="90000"/>
            </a:lnSpc>
            <a:spcBef>
              <a:spcPct val="0"/>
            </a:spcBef>
            <a:spcAft>
              <a:spcPct val="15000"/>
            </a:spcAft>
            <a:buChar char="•"/>
          </a:pPr>
          <a:r>
            <a:rPr lang="en-US" sz="1600" kern="1200" dirty="0"/>
            <a:t>Literacy</a:t>
          </a:r>
        </a:p>
        <a:p>
          <a:pPr marL="171450" lvl="1" indent="-171450" algn="l" defTabSz="711200">
            <a:lnSpc>
              <a:spcPct val="90000"/>
            </a:lnSpc>
            <a:spcBef>
              <a:spcPct val="0"/>
            </a:spcBef>
            <a:spcAft>
              <a:spcPct val="15000"/>
            </a:spcAft>
            <a:buChar char="•"/>
          </a:pPr>
          <a:r>
            <a:rPr lang="en-US" sz="1600" kern="1200" dirty="0"/>
            <a:t>Support</a:t>
          </a:r>
        </a:p>
        <a:p>
          <a:pPr marL="171450" lvl="1" indent="-171450" algn="l" defTabSz="711200">
            <a:lnSpc>
              <a:spcPct val="90000"/>
            </a:lnSpc>
            <a:spcBef>
              <a:spcPct val="0"/>
            </a:spcBef>
            <a:spcAft>
              <a:spcPct val="15000"/>
            </a:spcAft>
            <a:buChar char="•"/>
          </a:pPr>
          <a:r>
            <a:rPr lang="en-US" sz="1600" kern="1200" dirty="0"/>
            <a:t>Socioeconomic challenges</a:t>
          </a:r>
        </a:p>
      </dsp:txBody>
      <dsp:txXfrm>
        <a:off x="9196387" y="1836488"/>
        <a:ext cx="1728886" cy="14810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2AB7B-EE1B-461F-8DB6-576B5428A6F6}">
      <dsp:nvSpPr>
        <dsp:cNvPr id="0" name=""/>
        <dsp:cNvSpPr/>
      </dsp:nvSpPr>
      <dsp:spPr>
        <a:xfrm>
          <a:off x="382583" y="0"/>
          <a:ext cx="4351337" cy="435133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Public Policy</a:t>
          </a:r>
        </a:p>
      </dsp:txBody>
      <dsp:txXfrm>
        <a:off x="1742376" y="217566"/>
        <a:ext cx="1631751" cy="435133"/>
      </dsp:txXfrm>
    </dsp:sp>
    <dsp:sp modelId="{0FEAD441-32F7-4227-9244-A262A68B18EE}">
      <dsp:nvSpPr>
        <dsp:cNvPr id="0" name=""/>
        <dsp:cNvSpPr/>
      </dsp:nvSpPr>
      <dsp:spPr>
        <a:xfrm>
          <a:off x="741481" y="652700"/>
          <a:ext cx="3698636" cy="3698636"/>
        </a:xfrm>
        <a:prstGeom prst="ellipse">
          <a:avLst/>
        </a:prstGeom>
        <a:solidFill>
          <a:schemeClr val="accent3">
            <a:hueOff val="-1649992"/>
            <a:satOff val="-2501"/>
            <a:lumOff val="25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Community</a:t>
          </a:r>
        </a:p>
      </dsp:txBody>
      <dsp:txXfrm>
        <a:off x="1793281" y="865372"/>
        <a:ext cx="1595036" cy="425343"/>
      </dsp:txXfrm>
    </dsp:sp>
    <dsp:sp modelId="{05FE7104-1B4D-41B4-8D7D-E1966691132D}">
      <dsp:nvSpPr>
        <dsp:cNvPr id="0" name=""/>
        <dsp:cNvSpPr/>
      </dsp:nvSpPr>
      <dsp:spPr>
        <a:xfrm>
          <a:off x="1067832" y="1305401"/>
          <a:ext cx="3045935" cy="3045935"/>
        </a:xfrm>
        <a:prstGeom prst="ellipse">
          <a:avLst/>
        </a:prstGeom>
        <a:solidFill>
          <a:schemeClr val="accent3">
            <a:hueOff val="-3299983"/>
            <a:satOff val="-5002"/>
            <a:lumOff val="5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Institutional</a:t>
          </a:r>
        </a:p>
      </dsp:txBody>
      <dsp:txXfrm>
        <a:off x="1802664" y="1515570"/>
        <a:ext cx="1576271" cy="420339"/>
      </dsp:txXfrm>
    </dsp:sp>
    <dsp:sp modelId="{13920CCF-543C-4C04-B623-343413B9016A}">
      <dsp:nvSpPr>
        <dsp:cNvPr id="0" name=""/>
        <dsp:cNvSpPr/>
      </dsp:nvSpPr>
      <dsp:spPr>
        <a:xfrm>
          <a:off x="1394182" y="1958101"/>
          <a:ext cx="2393235" cy="2393235"/>
        </a:xfrm>
        <a:prstGeom prst="ellipse">
          <a:avLst/>
        </a:prstGeom>
        <a:solidFill>
          <a:schemeClr val="accent3">
            <a:hueOff val="-4949975"/>
            <a:satOff val="-7502"/>
            <a:lumOff val="75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Interpersonal</a:t>
          </a:r>
        </a:p>
      </dsp:txBody>
      <dsp:txXfrm>
        <a:off x="1944626" y="2173492"/>
        <a:ext cx="1292347" cy="430782"/>
      </dsp:txXfrm>
    </dsp:sp>
    <dsp:sp modelId="{408A2B49-A635-4F3A-AF1B-C7834F56D5D6}">
      <dsp:nvSpPr>
        <dsp:cNvPr id="0" name=""/>
        <dsp:cNvSpPr/>
      </dsp:nvSpPr>
      <dsp:spPr>
        <a:xfrm>
          <a:off x="1720532" y="2610802"/>
          <a:ext cx="1740534" cy="1740534"/>
        </a:xfrm>
        <a:prstGeom prst="ellipse">
          <a:avLst/>
        </a:prstGeom>
        <a:solidFill>
          <a:schemeClr val="accent3">
            <a:hueOff val="-6599967"/>
            <a:satOff val="-10003"/>
            <a:lumOff val="1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Intrapersonal</a:t>
          </a:r>
        </a:p>
      </dsp:txBody>
      <dsp:txXfrm>
        <a:off x="1975428" y="3045935"/>
        <a:ext cx="1230743" cy="8702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D50C6-CA72-40E6-B2AF-7EEF4C039850}">
      <dsp:nvSpPr>
        <dsp:cNvPr id="0" name=""/>
        <dsp:cNvSpPr/>
      </dsp:nvSpPr>
      <dsp:spPr>
        <a:xfrm rot="5400000">
          <a:off x="-185254" y="400134"/>
          <a:ext cx="1235026" cy="864518"/>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Detect</a:t>
          </a:r>
        </a:p>
      </dsp:txBody>
      <dsp:txXfrm rot="-5400000">
        <a:off x="0" y="647139"/>
        <a:ext cx="864518" cy="370508"/>
      </dsp:txXfrm>
    </dsp:sp>
    <dsp:sp modelId="{2F97BB85-4AB0-484F-B628-560CE49446D0}">
      <dsp:nvSpPr>
        <dsp:cNvPr id="0" name=""/>
        <dsp:cNvSpPr/>
      </dsp:nvSpPr>
      <dsp:spPr>
        <a:xfrm rot="5400000">
          <a:off x="2930264" y="-1862694"/>
          <a:ext cx="802767" cy="4957161"/>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Health care disparities</a:t>
          </a:r>
        </a:p>
      </dsp:txBody>
      <dsp:txXfrm rot="-5400000">
        <a:off x="853067" y="253691"/>
        <a:ext cx="4917973" cy="724391"/>
      </dsp:txXfrm>
    </dsp:sp>
    <dsp:sp modelId="{C7B7D831-0830-4688-B9DB-DD418E4AB002}">
      <dsp:nvSpPr>
        <dsp:cNvPr id="0" name=""/>
        <dsp:cNvSpPr/>
      </dsp:nvSpPr>
      <dsp:spPr>
        <a:xfrm rot="5400000">
          <a:off x="-185254" y="1487901"/>
          <a:ext cx="1235026" cy="864518"/>
        </a:xfrm>
        <a:prstGeom prst="chevron">
          <a:avLst/>
        </a:prstGeom>
        <a:solidFill>
          <a:schemeClr val="accent2">
            <a:hueOff val="-200011"/>
            <a:satOff val="-13332"/>
            <a:lumOff val="3333"/>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U</a:t>
          </a:r>
          <a:r>
            <a:rPr lang="en-US" sz="1300" b="1" kern="1200" dirty="0"/>
            <a:t>nderstan</a:t>
          </a:r>
          <a:r>
            <a:rPr lang="en-US" sz="1300" kern="1200" dirty="0"/>
            <a:t>d</a:t>
          </a:r>
        </a:p>
      </dsp:txBody>
      <dsp:txXfrm rot="-5400000">
        <a:off x="0" y="1734906"/>
        <a:ext cx="864518" cy="370508"/>
      </dsp:txXfrm>
    </dsp:sp>
    <dsp:sp modelId="{0C5710F7-F689-4DC8-B42E-FBCD67D0E123}">
      <dsp:nvSpPr>
        <dsp:cNvPr id="0" name=""/>
        <dsp:cNvSpPr/>
      </dsp:nvSpPr>
      <dsp:spPr>
        <a:xfrm rot="5400000">
          <a:off x="2941715" y="-777937"/>
          <a:ext cx="802767" cy="4957161"/>
        </a:xfrm>
        <a:prstGeom prst="round2SameRect">
          <a:avLst/>
        </a:prstGeom>
        <a:solidFill>
          <a:schemeClr val="lt1">
            <a:alpha val="90000"/>
            <a:hueOff val="0"/>
            <a:satOff val="0"/>
            <a:lumOff val="0"/>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The community specific reasons</a:t>
          </a:r>
        </a:p>
      </dsp:txBody>
      <dsp:txXfrm rot="-5400000">
        <a:off x="864518" y="1338448"/>
        <a:ext cx="4917973" cy="724391"/>
      </dsp:txXfrm>
    </dsp:sp>
    <dsp:sp modelId="{47B0EF9C-CDC4-40E2-9E15-51BD357E7DC2}">
      <dsp:nvSpPr>
        <dsp:cNvPr id="0" name=""/>
        <dsp:cNvSpPr/>
      </dsp:nvSpPr>
      <dsp:spPr>
        <a:xfrm rot="5400000">
          <a:off x="-185254" y="2575668"/>
          <a:ext cx="1235026" cy="864518"/>
        </a:xfrm>
        <a:prstGeom prst="chevron">
          <a:avLst/>
        </a:prstGeom>
        <a:solidFill>
          <a:schemeClr val="accent2">
            <a:hueOff val="-400022"/>
            <a:satOff val="-26665"/>
            <a:lumOff val="6666"/>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Reduce</a:t>
          </a:r>
        </a:p>
      </dsp:txBody>
      <dsp:txXfrm rot="-5400000">
        <a:off x="0" y="2822673"/>
        <a:ext cx="864518" cy="370508"/>
      </dsp:txXfrm>
    </dsp:sp>
    <dsp:sp modelId="{6A40E01B-4F4D-4A80-B32E-BED72DDF23EE}">
      <dsp:nvSpPr>
        <dsp:cNvPr id="0" name=""/>
        <dsp:cNvSpPr/>
      </dsp:nvSpPr>
      <dsp:spPr>
        <a:xfrm rot="5400000">
          <a:off x="2941715" y="313217"/>
          <a:ext cx="802767" cy="4957161"/>
        </a:xfrm>
        <a:prstGeom prst="round2SameRect">
          <a:avLst/>
        </a:prstGeom>
        <a:solidFill>
          <a:schemeClr val="lt1">
            <a:alpha val="90000"/>
            <a:hueOff val="0"/>
            <a:satOff val="0"/>
            <a:lumOff val="0"/>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Implement programmatic change to reduce</a:t>
          </a:r>
        </a:p>
      </dsp:txBody>
      <dsp:txXfrm rot="-5400000">
        <a:off x="864518" y="2429602"/>
        <a:ext cx="4917973" cy="724391"/>
      </dsp:txXfrm>
    </dsp:sp>
    <dsp:sp modelId="{8A489B11-C412-4877-90A9-0EE9A3F23F28}">
      <dsp:nvSpPr>
        <dsp:cNvPr id="0" name=""/>
        <dsp:cNvSpPr/>
      </dsp:nvSpPr>
      <dsp:spPr>
        <a:xfrm rot="5400000">
          <a:off x="-140984" y="3619165"/>
          <a:ext cx="1146487" cy="864518"/>
        </a:xfrm>
        <a:prstGeom prst="chevron">
          <a:avLst/>
        </a:prstGeom>
        <a:solidFill>
          <a:schemeClr val="accent2">
            <a:hueOff val="-600033"/>
            <a:satOff val="-39997"/>
            <a:lumOff val="9999"/>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Results</a:t>
          </a:r>
        </a:p>
      </dsp:txBody>
      <dsp:txXfrm rot="-5400000">
        <a:off x="1" y="3910439"/>
        <a:ext cx="864518" cy="281969"/>
      </dsp:txXfrm>
    </dsp:sp>
    <dsp:sp modelId="{25CDBF90-1D65-4AAF-AD78-7216AB136B7E}">
      <dsp:nvSpPr>
        <dsp:cNvPr id="0" name=""/>
        <dsp:cNvSpPr/>
      </dsp:nvSpPr>
      <dsp:spPr>
        <a:xfrm rot="5400000">
          <a:off x="2941715" y="1400984"/>
          <a:ext cx="802767" cy="4957161"/>
        </a:xfrm>
        <a:prstGeom prst="round2SameRect">
          <a:avLst/>
        </a:prstGeom>
        <a:solidFill>
          <a:schemeClr val="lt1">
            <a:alpha val="90000"/>
            <a:hueOff val="0"/>
            <a:satOff val="0"/>
            <a:lumOff val="0"/>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Track results and course correct</a:t>
          </a:r>
        </a:p>
      </dsp:txBody>
      <dsp:txXfrm rot="-5400000">
        <a:off x="864518" y="3517369"/>
        <a:ext cx="4917973" cy="7243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C7B91-E7F1-4022-B62F-33085AC25E93}">
      <dsp:nvSpPr>
        <dsp:cNvPr id="0" name=""/>
        <dsp:cNvSpPr/>
      </dsp:nvSpPr>
      <dsp:spPr>
        <a:xfrm rot="5400000">
          <a:off x="-185966" y="189497"/>
          <a:ext cx="1239777" cy="86784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Detect</a:t>
          </a:r>
        </a:p>
      </dsp:txBody>
      <dsp:txXfrm rot="-5400000">
        <a:off x="1" y="437452"/>
        <a:ext cx="867844" cy="371933"/>
      </dsp:txXfrm>
    </dsp:sp>
    <dsp:sp modelId="{B5DE1682-AB09-45A0-A561-97F041C9FC99}">
      <dsp:nvSpPr>
        <dsp:cNvPr id="0" name=""/>
        <dsp:cNvSpPr/>
      </dsp:nvSpPr>
      <dsp:spPr>
        <a:xfrm rot="5400000">
          <a:off x="5517394" y="-4646019"/>
          <a:ext cx="805855" cy="10104955"/>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b="0" i="0" kern="1200">
              <a:effectLst/>
              <a:latin typeface="Berlingske Serif Text"/>
            </a:rPr>
            <a:t>They found that at both cancer centers, black men and women with early-stage breast or lung cancer were less likely to complete treatment than white patients (81% of black patients completed treatment, compared with 87% of white patients</a:t>
          </a:r>
          <a:endParaRPr lang="en-US" sz="1000" kern="1200" dirty="0"/>
        </a:p>
      </dsp:txBody>
      <dsp:txXfrm rot="-5400000">
        <a:off x="867845" y="42869"/>
        <a:ext cx="10065616" cy="727177"/>
      </dsp:txXfrm>
    </dsp:sp>
    <dsp:sp modelId="{9A38637C-A7B0-4E7B-9B59-B13B3693C060}">
      <dsp:nvSpPr>
        <dsp:cNvPr id="0" name=""/>
        <dsp:cNvSpPr/>
      </dsp:nvSpPr>
      <dsp:spPr>
        <a:xfrm rot="5400000">
          <a:off x="-185966" y="1282538"/>
          <a:ext cx="1239777" cy="867844"/>
        </a:xfrm>
        <a:prstGeom prst="chevron">
          <a:avLst/>
        </a:prstGeom>
        <a:solidFill>
          <a:schemeClr val="accent2">
            <a:hueOff val="-200011"/>
            <a:satOff val="-13332"/>
            <a:lumOff val="3333"/>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Understand</a:t>
          </a:r>
        </a:p>
      </dsp:txBody>
      <dsp:txXfrm rot="-5400000">
        <a:off x="1" y="1530493"/>
        <a:ext cx="867844" cy="371933"/>
      </dsp:txXfrm>
    </dsp:sp>
    <dsp:sp modelId="{C074A04B-20FF-42D0-B609-650DDBDDA067}">
      <dsp:nvSpPr>
        <dsp:cNvPr id="0" name=""/>
        <dsp:cNvSpPr/>
      </dsp:nvSpPr>
      <dsp:spPr>
        <a:xfrm rot="5400000">
          <a:off x="5517394" y="-3552978"/>
          <a:ext cx="805855" cy="10104955"/>
        </a:xfrm>
        <a:prstGeom prst="round2SameRect">
          <a:avLst/>
        </a:prstGeom>
        <a:solidFill>
          <a:schemeClr val="lt1">
            <a:alpha val="90000"/>
            <a:hueOff val="0"/>
            <a:satOff val="0"/>
            <a:lumOff val="0"/>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b="0" i="0" kern="1200">
              <a:effectLst/>
              <a:latin typeface="Berlingske Serif Text"/>
            </a:rPr>
            <a:t>interviewed patients to understand points of breakdown. Several black women who had survived breast cancer said they had experienced poor treatment, including instances when physicians didn’t take time to explain their diagnoses and options, front-desk staff who treated them with disrespect, and lack of support in dealing with complications</a:t>
          </a:r>
          <a:endParaRPr lang="en-US" sz="1000" kern="1200" dirty="0"/>
        </a:p>
      </dsp:txBody>
      <dsp:txXfrm rot="-5400000">
        <a:off x="867845" y="1135910"/>
        <a:ext cx="10065616" cy="727177"/>
      </dsp:txXfrm>
    </dsp:sp>
    <dsp:sp modelId="{D8AE739E-8DF9-4FAA-956A-113AC6457E0B}">
      <dsp:nvSpPr>
        <dsp:cNvPr id="0" name=""/>
        <dsp:cNvSpPr/>
      </dsp:nvSpPr>
      <dsp:spPr>
        <a:xfrm rot="5400000">
          <a:off x="-185966" y="2375579"/>
          <a:ext cx="1239777" cy="867844"/>
        </a:xfrm>
        <a:prstGeom prst="chevron">
          <a:avLst/>
        </a:prstGeom>
        <a:solidFill>
          <a:schemeClr val="accent2">
            <a:hueOff val="-400022"/>
            <a:satOff val="-26665"/>
            <a:lumOff val="6666"/>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Reduce</a:t>
          </a:r>
        </a:p>
      </dsp:txBody>
      <dsp:txXfrm rot="-5400000">
        <a:off x="1" y="2623534"/>
        <a:ext cx="867844" cy="371933"/>
      </dsp:txXfrm>
    </dsp:sp>
    <dsp:sp modelId="{BE460832-085A-4C0C-88F8-9854F4DDDD7F}">
      <dsp:nvSpPr>
        <dsp:cNvPr id="0" name=""/>
        <dsp:cNvSpPr/>
      </dsp:nvSpPr>
      <dsp:spPr>
        <a:xfrm rot="5400000">
          <a:off x="5517394" y="-2459936"/>
          <a:ext cx="805855" cy="10104955"/>
        </a:xfrm>
        <a:prstGeom prst="round2SameRect">
          <a:avLst/>
        </a:prstGeom>
        <a:solidFill>
          <a:schemeClr val="lt1">
            <a:alpha val="90000"/>
            <a:hueOff val="0"/>
            <a:satOff val="0"/>
            <a:lumOff val="0"/>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b="0" i="0" kern="1200">
              <a:effectLst/>
              <a:latin typeface="Berlingske Serif Text"/>
            </a:rPr>
            <a:t>all staff members at the two cancer centers were offered training from the </a:t>
          </a:r>
          <a:r>
            <a:rPr lang="en-US" sz="1000" b="0" i="0" u="none" strike="noStrike" kern="1200">
              <a:effectLst/>
              <a:latin typeface="Berlingske Serif Text"/>
              <a:hlinkClick xmlns:r="http://schemas.openxmlformats.org/officeDocument/2006/relationships" r:id="rId1"/>
            </a:rPr>
            <a:t>Racial Equity Institute</a:t>
          </a:r>
          <a:r>
            <a:rPr lang="en-US" sz="1000" b="0" i="0" kern="1200">
              <a:effectLst/>
              <a:latin typeface="Berlingske Serif Text"/>
            </a:rPr>
            <a:t>, which included sessions on racial disparities documented in the national cancer registry and the roles of racial bias and gatekeeping in health care</a:t>
          </a:r>
          <a:endParaRPr lang="en-US" sz="1000" kern="1200" dirty="0"/>
        </a:p>
        <a:p>
          <a:pPr marL="57150" lvl="1" indent="-57150" algn="l" defTabSz="444500">
            <a:lnSpc>
              <a:spcPct val="90000"/>
            </a:lnSpc>
            <a:spcBef>
              <a:spcPct val="0"/>
            </a:spcBef>
            <a:spcAft>
              <a:spcPct val="15000"/>
            </a:spcAft>
            <a:buChar char="•"/>
          </a:pPr>
          <a:r>
            <a:rPr lang="en-US" sz="1000" b="0" i="0" kern="1200">
              <a:effectLst/>
              <a:latin typeface="Berlingske Serif Text"/>
            </a:rPr>
            <a:t>A real-time patient registry, including data stratified by patients’ race, was created to track missed appointments and treatment milestones, and a physician champion shared clinical outcomes</a:t>
          </a:r>
          <a:endParaRPr lang="en-US" sz="1000" kern="1200" dirty="0"/>
        </a:p>
        <a:p>
          <a:pPr marL="57150" lvl="1" indent="-57150" algn="l" defTabSz="444500">
            <a:lnSpc>
              <a:spcPct val="90000"/>
            </a:lnSpc>
            <a:spcBef>
              <a:spcPct val="0"/>
            </a:spcBef>
            <a:spcAft>
              <a:spcPct val="15000"/>
            </a:spcAft>
            <a:buChar char="•"/>
          </a:pPr>
          <a:r>
            <a:rPr lang="en-US" sz="1000" b="0" i="0" kern="1200">
              <a:effectLst/>
              <a:latin typeface="Berlingske Serif Text"/>
            </a:rPr>
            <a:t>Specially trained ACCURE nurse navigators worked with patients to ensure they understood their treatment options and had financial and social supports</a:t>
          </a:r>
          <a:endParaRPr lang="en-US" sz="1000" kern="1200" dirty="0"/>
        </a:p>
      </dsp:txBody>
      <dsp:txXfrm rot="-5400000">
        <a:off x="867845" y="2228952"/>
        <a:ext cx="10065616" cy="727177"/>
      </dsp:txXfrm>
    </dsp:sp>
    <dsp:sp modelId="{9CB32733-346C-4021-88E0-C98B6F5B2F98}">
      <dsp:nvSpPr>
        <dsp:cNvPr id="0" name=""/>
        <dsp:cNvSpPr/>
      </dsp:nvSpPr>
      <dsp:spPr>
        <a:xfrm rot="5400000">
          <a:off x="-185966" y="3468621"/>
          <a:ext cx="1239777" cy="867844"/>
        </a:xfrm>
        <a:prstGeom prst="chevron">
          <a:avLst/>
        </a:prstGeom>
        <a:solidFill>
          <a:schemeClr val="accent2">
            <a:hueOff val="-600033"/>
            <a:satOff val="-39997"/>
            <a:lumOff val="9999"/>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Results</a:t>
          </a:r>
        </a:p>
      </dsp:txBody>
      <dsp:txXfrm rot="-5400000">
        <a:off x="1" y="3716576"/>
        <a:ext cx="867844" cy="371933"/>
      </dsp:txXfrm>
    </dsp:sp>
    <dsp:sp modelId="{85B6E693-7A67-484F-A027-3624E4667CB1}">
      <dsp:nvSpPr>
        <dsp:cNvPr id="0" name=""/>
        <dsp:cNvSpPr/>
      </dsp:nvSpPr>
      <dsp:spPr>
        <a:xfrm rot="5400000">
          <a:off x="5517394" y="-1366895"/>
          <a:ext cx="805855" cy="10104955"/>
        </a:xfrm>
        <a:prstGeom prst="round2SameRect">
          <a:avLst/>
        </a:prstGeom>
        <a:solidFill>
          <a:schemeClr val="lt1">
            <a:alpha val="90000"/>
            <a:hueOff val="0"/>
            <a:satOff val="0"/>
            <a:lumOff val="0"/>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b="0" i="0" kern="1200" dirty="0">
              <a:effectLst/>
              <a:latin typeface="Berlingske Serif Text"/>
            </a:rPr>
            <a:t>After the ACCURE study, treatment completion rates increased among all patients, but they increased more among the intervention group, with 91 percent of black patients and 89 percent of white patients finishing their cancer treatment.</a:t>
          </a:r>
          <a:endParaRPr lang="en-US" sz="1000" kern="1200" dirty="0"/>
        </a:p>
      </dsp:txBody>
      <dsp:txXfrm rot="-5400000">
        <a:off x="867845" y="3321993"/>
        <a:ext cx="10065616" cy="7271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BBC9E-E06D-4F86-92CE-2DBA72E073E3}">
      <dsp:nvSpPr>
        <dsp:cNvPr id="0" name=""/>
        <dsp:cNvSpPr/>
      </dsp:nvSpPr>
      <dsp:spPr>
        <a:xfrm rot="5400000">
          <a:off x="-195378" y="195669"/>
          <a:ext cx="1302520" cy="91176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Detect</a:t>
          </a:r>
        </a:p>
      </dsp:txBody>
      <dsp:txXfrm rot="-5400000">
        <a:off x="0" y="456173"/>
        <a:ext cx="911764" cy="390756"/>
      </dsp:txXfrm>
    </dsp:sp>
    <dsp:sp modelId="{5D9E786A-D332-4656-BCBF-12FF1BA32C5A}">
      <dsp:nvSpPr>
        <dsp:cNvPr id="0" name=""/>
        <dsp:cNvSpPr/>
      </dsp:nvSpPr>
      <dsp:spPr>
        <a:xfrm rot="5400000">
          <a:off x="5366562" y="-4432460"/>
          <a:ext cx="846638" cy="9756234"/>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b="0" i="0" kern="1200" dirty="0"/>
            <a:t>Hispanic patients often spend more time than other ethnic groups on the kidney transplant waiting list</a:t>
          </a:r>
          <a:endParaRPr lang="en-US" sz="1100" kern="1200" dirty="0"/>
        </a:p>
        <a:p>
          <a:pPr marL="57150" lvl="1" indent="-57150" algn="l" defTabSz="488950">
            <a:lnSpc>
              <a:spcPct val="90000"/>
            </a:lnSpc>
            <a:spcBef>
              <a:spcPct val="0"/>
            </a:spcBef>
            <a:spcAft>
              <a:spcPct val="15000"/>
            </a:spcAft>
            <a:buChar char="•"/>
          </a:pPr>
          <a:r>
            <a:rPr lang="en-US" sz="1100" b="0" i="0" kern="1200" dirty="0"/>
            <a:t> have a higher mortality rate while waiting for a kidney. </a:t>
          </a:r>
          <a:endParaRPr lang="en-US" sz="1100" kern="1200" dirty="0"/>
        </a:p>
        <a:p>
          <a:pPr marL="57150" lvl="1" indent="-57150" algn="l" defTabSz="488950">
            <a:lnSpc>
              <a:spcPct val="90000"/>
            </a:lnSpc>
            <a:spcBef>
              <a:spcPct val="0"/>
            </a:spcBef>
            <a:spcAft>
              <a:spcPct val="15000"/>
            </a:spcAft>
            <a:buChar char="•"/>
          </a:pPr>
          <a:r>
            <a:rPr lang="en-US" sz="1100" b="0" i="0" kern="1200" dirty="0"/>
            <a:t> also have lower rates of living donor kidney transplantation</a:t>
          </a:r>
          <a:endParaRPr lang="en-US" sz="1100" kern="1200" dirty="0"/>
        </a:p>
      </dsp:txBody>
      <dsp:txXfrm rot="-5400000">
        <a:off x="911765" y="63666"/>
        <a:ext cx="9714905" cy="763980"/>
      </dsp:txXfrm>
    </dsp:sp>
    <dsp:sp modelId="{541C97E4-D2C7-4048-86EA-1417E25E7D26}">
      <dsp:nvSpPr>
        <dsp:cNvPr id="0" name=""/>
        <dsp:cNvSpPr/>
      </dsp:nvSpPr>
      <dsp:spPr>
        <a:xfrm rot="5400000">
          <a:off x="-195378" y="1351976"/>
          <a:ext cx="1302520" cy="911764"/>
        </a:xfrm>
        <a:prstGeom prst="chevron">
          <a:avLst/>
        </a:prstGeom>
        <a:solidFill>
          <a:schemeClr val="accent2">
            <a:hueOff val="-200011"/>
            <a:satOff val="-13332"/>
            <a:lumOff val="3333"/>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Understand</a:t>
          </a:r>
        </a:p>
      </dsp:txBody>
      <dsp:txXfrm rot="-5400000">
        <a:off x="0" y="1612480"/>
        <a:ext cx="911764" cy="390756"/>
      </dsp:txXfrm>
    </dsp:sp>
    <dsp:sp modelId="{9B805CB7-6584-468C-BF03-4BA2FC4D6536}">
      <dsp:nvSpPr>
        <dsp:cNvPr id="0" name=""/>
        <dsp:cNvSpPr/>
      </dsp:nvSpPr>
      <dsp:spPr>
        <a:xfrm rot="5400000">
          <a:off x="5366562" y="-3298199"/>
          <a:ext cx="846638" cy="9756234"/>
        </a:xfrm>
        <a:prstGeom prst="round2SameRect">
          <a:avLst/>
        </a:prstGeom>
        <a:solidFill>
          <a:schemeClr val="lt1">
            <a:alpha val="90000"/>
            <a:hueOff val="0"/>
            <a:satOff val="0"/>
            <a:lumOff val="0"/>
            <a:alphaOff val="0"/>
          </a:schemeClr>
        </a:solidFill>
        <a:ln w="25400" cap="flat" cmpd="sng" algn="ctr">
          <a:solidFill>
            <a:schemeClr val="accent2">
              <a:hueOff val="-200011"/>
              <a:satOff val="-13332"/>
              <a:lumOff val="33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b="0" i="0" kern="1200" dirty="0">
              <a:effectLst/>
              <a:latin typeface="+mn-lt"/>
            </a:rPr>
            <a:t>major barriers included lack of knowledge, language differences, cultural differences, misconceptions about organ donation and transplantation, and lack of community </a:t>
          </a:r>
          <a:endParaRPr lang="en-US" sz="1100" kern="1200" dirty="0">
            <a:latin typeface="+mn-lt"/>
          </a:endParaRPr>
        </a:p>
      </dsp:txBody>
      <dsp:txXfrm rot="-5400000">
        <a:off x="911765" y="1197927"/>
        <a:ext cx="9714905" cy="763980"/>
      </dsp:txXfrm>
    </dsp:sp>
    <dsp:sp modelId="{F02057D2-0C4C-4423-8410-C527ACFF2C8C}">
      <dsp:nvSpPr>
        <dsp:cNvPr id="0" name=""/>
        <dsp:cNvSpPr/>
      </dsp:nvSpPr>
      <dsp:spPr>
        <a:xfrm rot="5400000">
          <a:off x="-195378" y="2536418"/>
          <a:ext cx="1302520" cy="911764"/>
        </a:xfrm>
        <a:prstGeom prst="chevron">
          <a:avLst/>
        </a:prstGeom>
        <a:solidFill>
          <a:schemeClr val="accent2">
            <a:hueOff val="-400022"/>
            <a:satOff val="-26665"/>
            <a:lumOff val="6666"/>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Reduce</a:t>
          </a:r>
        </a:p>
      </dsp:txBody>
      <dsp:txXfrm rot="-5400000">
        <a:off x="0" y="2796922"/>
        <a:ext cx="911764" cy="390756"/>
      </dsp:txXfrm>
    </dsp:sp>
    <dsp:sp modelId="{C53C8C3F-E122-44B0-84D1-09EECF374ED7}">
      <dsp:nvSpPr>
        <dsp:cNvPr id="0" name=""/>
        <dsp:cNvSpPr/>
      </dsp:nvSpPr>
      <dsp:spPr>
        <a:xfrm rot="5400000">
          <a:off x="5366562" y="-2141892"/>
          <a:ext cx="846638" cy="9756234"/>
        </a:xfrm>
        <a:prstGeom prst="round2SameRect">
          <a:avLst/>
        </a:prstGeom>
        <a:solidFill>
          <a:schemeClr val="lt1">
            <a:alpha val="90000"/>
            <a:hueOff val="0"/>
            <a:satOff val="0"/>
            <a:lumOff val="0"/>
            <a:alphaOff val="0"/>
          </a:schemeClr>
        </a:solidFill>
        <a:ln w="25400" cap="flat" cmpd="sng" algn="ctr">
          <a:solidFill>
            <a:schemeClr val="accent2">
              <a:hueOff val="-400022"/>
              <a:satOff val="-26665"/>
              <a:lumOff val="66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a:t>Linguistically and culturally informed communication</a:t>
          </a:r>
        </a:p>
        <a:p>
          <a:pPr marL="57150" lvl="1" indent="-57150" algn="l" defTabSz="488950">
            <a:lnSpc>
              <a:spcPct val="90000"/>
            </a:lnSpc>
            <a:spcBef>
              <a:spcPct val="0"/>
            </a:spcBef>
            <a:spcAft>
              <a:spcPct val="15000"/>
            </a:spcAft>
            <a:buChar char="•"/>
          </a:pPr>
          <a:r>
            <a:rPr lang="en-US" sz="1100" kern="1200" dirty="0"/>
            <a:t>Physician Leader</a:t>
          </a:r>
        </a:p>
        <a:p>
          <a:pPr marL="57150" lvl="1" indent="-57150" algn="l" defTabSz="488950">
            <a:lnSpc>
              <a:spcPct val="90000"/>
            </a:lnSpc>
            <a:spcBef>
              <a:spcPct val="0"/>
            </a:spcBef>
            <a:spcAft>
              <a:spcPct val="15000"/>
            </a:spcAft>
            <a:buChar char="•"/>
          </a:pPr>
          <a:r>
            <a:rPr lang="en-US" sz="1100" kern="1200" dirty="0"/>
            <a:t>Engaging Key stake holders</a:t>
          </a:r>
        </a:p>
        <a:p>
          <a:pPr marL="57150" lvl="1" indent="-57150" algn="l" defTabSz="488950">
            <a:lnSpc>
              <a:spcPct val="90000"/>
            </a:lnSpc>
            <a:spcBef>
              <a:spcPct val="0"/>
            </a:spcBef>
            <a:spcAft>
              <a:spcPct val="15000"/>
            </a:spcAft>
            <a:buChar char="•"/>
          </a:pPr>
          <a:r>
            <a:rPr lang="en-US" sz="1100" kern="1200" dirty="0"/>
            <a:t>Eliminating misinformation about donation</a:t>
          </a:r>
        </a:p>
      </dsp:txBody>
      <dsp:txXfrm rot="-5400000">
        <a:off x="911765" y="2354234"/>
        <a:ext cx="9714905" cy="763980"/>
      </dsp:txXfrm>
    </dsp:sp>
    <dsp:sp modelId="{42D10263-F0FF-47C5-A85A-4B88AEE016A2}">
      <dsp:nvSpPr>
        <dsp:cNvPr id="0" name=""/>
        <dsp:cNvSpPr/>
      </dsp:nvSpPr>
      <dsp:spPr>
        <a:xfrm rot="5400000">
          <a:off x="-195378" y="3579510"/>
          <a:ext cx="1302520" cy="911764"/>
        </a:xfrm>
        <a:prstGeom prst="chevron">
          <a:avLst/>
        </a:prstGeom>
        <a:solidFill>
          <a:schemeClr val="accent2">
            <a:hueOff val="-600033"/>
            <a:satOff val="-39997"/>
            <a:lumOff val="9999"/>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Results</a:t>
          </a:r>
        </a:p>
      </dsp:txBody>
      <dsp:txXfrm rot="-5400000">
        <a:off x="0" y="3840014"/>
        <a:ext cx="911764" cy="390756"/>
      </dsp:txXfrm>
    </dsp:sp>
    <dsp:sp modelId="{7E92CFD4-274D-4740-AAF8-66DE7C80E480}">
      <dsp:nvSpPr>
        <dsp:cNvPr id="0" name=""/>
        <dsp:cNvSpPr/>
      </dsp:nvSpPr>
      <dsp:spPr>
        <a:xfrm rot="5400000">
          <a:off x="5366562" y="-1062502"/>
          <a:ext cx="846638" cy="9756234"/>
        </a:xfrm>
        <a:prstGeom prst="round2SameRect">
          <a:avLst/>
        </a:prstGeom>
        <a:solidFill>
          <a:schemeClr val="lt1">
            <a:alpha val="90000"/>
            <a:hueOff val="0"/>
            <a:satOff val="0"/>
            <a:lumOff val="0"/>
            <a:alphaOff val="0"/>
          </a:schemeClr>
        </a:solidFill>
        <a:ln w="25400" cap="flat" cmpd="sng" algn="ctr">
          <a:solidFill>
            <a:schemeClr val="accent2">
              <a:hueOff val="-600033"/>
              <a:satOff val="-39997"/>
              <a:lumOff val="999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b="0" i="0" kern="1200">
              <a:effectLst/>
            </a:rPr>
            <a:t>2015 study comparing the six-year period before and after the program </a:t>
          </a:r>
          <a:endParaRPr lang="en-US" sz="1100" kern="1200"/>
        </a:p>
        <a:p>
          <a:pPr marL="57150" lvl="1" indent="-57150" algn="l" defTabSz="488950">
            <a:lnSpc>
              <a:spcPct val="90000"/>
            </a:lnSpc>
            <a:spcBef>
              <a:spcPct val="0"/>
            </a:spcBef>
            <a:spcAft>
              <a:spcPct val="15000"/>
            </a:spcAft>
            <a:buChar char="•"/>
          </a:pPr>
          <a:r>
            <a:rPr lang="en-US" sz="1100" b="0" i="0" kern="1200">
              <a:effectLst/>
            </a:rPr>
            <a:t>Hispanic patient additions to the Northwestern Medicine transplant waitlist increased by 91 percent. </a:t>
          </a:r>
          <a:endParaRPr lang="en-US" sz="1100" b="0" i="0" kern="1200" dirty="0">
            <a:effectLst/>
          </a:endParaRPr>
        </a:p>
        <a:p>
          <a:pPr marL="57150" lvl="1" indent="-57150" algn="l" defTabSz="488950">
            <a:lnSpc>
              <a:spcPct val="90000"/>
            </a:lnSpc>
            <a:spcBef>
              <a:spcPct val="0"/>
            </a:spcBef>
            <a:spcAft>
              <a:spcPct val="15000"/>
            </a:spcAft>
            <a:buChar char="•"/>
          </a:pPr>
          <a:r>
            <a:rPr lang="en-US" sz="1100" b="0" i="0" kern="1200">
              <a:effectLst/>
            </a:rPr>
            <a:t>The number of Hispanic kidney transplant recipients increased by 70 percent</a:t>
          </a:r>
          <a:endParaRPr lang="en-US" sz="1100" b="0" i="0" kern="1200" dirty="0">
            <a:effectLst/>
          </a:endParaRPr>
        </a:p>
        <a:p>
          <a:pPr marL="57150" lvl="1" indent="-57150" algn="l" defTabSz="488950">
            <a:lnSpc>
              <a:spcPct val="90000"/>
            </a:lnSpc>
            <a:spcBef>
              <a:spcPct val="0"/>
            </a:spcBef>
            <a:spcAft>
              <a:spcPct val="15000"/>
            </a:spcAft>
            <a:buChar char="•"/>
          </a:pPr>
          <a:r>
            <a:rPr lang="en-US" sz="1100" b="0" i="0" kern="1200">
              <a:effectLst/>
            </a:rPr>
            <a:t>and the number of living kidney donations performed on Hispanic patients increased by 74 percent. </a:t>
          </a:r>
          <a:endParaRPr lang="en-US" sz="1100" kern="1200" dirty="0"/>
        </a:p>
      </dsp:txBody>
      <dsp:txXfrm rot="-5400000">
        <a:off x="911765" y="3433624"/>
        <a:ext cx="9714905" cy="7639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2AB7B-EE1B-461F-8DB6-576B5428A6F6}">
      <dsp:nvSpPr>
        <dsp:cNvPr id="0" name=""/>
        <dsp:cNvSpPr/>
      </dsp:nvSpPr>
      <dsp:spPr>
        <a:xfrm>
          <a:off x="382582" y="0"/>
          <a:ext cx="4351338" cy="435133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Public Policy</a:t>
          </a:r>
        </a:p>
      </dsp:txBody>
      <dsp:txXfrm>
        <a:off x="1742376" y="217566"/>
        <a:ext cx="1631751" cy="435133"/>
      </dsp:txXfrm>
    </dsp:sp>
    <dsp:sp modelId="{0FEAD441-32F7-4227-9244-A262A68B18EE}">
      <dsp:nvSpPr>
        <dsp:cNvPr id="0" name=""/>
        <dsp:cNvSpPr/>
      </dsp:nvSpPr>
      <dsp:spPr>
        <a:xfrm>
          <a:off x="703385" y="652700"/>
          <a:ext cx="3698637" cy="3698637"/>
        </a:xfrm>
        <a:prstGeom prst="ellipse">
          <a:avLst/>
        </a:prstGeom>
        <a:solidFill>
          <a:schemeClr val="accent3">
            <a:hueOff val="-1649992"/>
            <a:satOff val="-2501"/>
            <a:lumOff val="25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Community</a:t>
          </a:r>
        </a:p>
      </dsp:txBody>
      <dsp:txXfrm>
        <a:off x="1755185" y="865372"/>
        <a:ext cx="1595037" cy="425343"/>
      </dsp:txXfrm>
    </dsp:sp>
    <dsp:sp modelId="{05FE7104-1B4D-41B4-8D7D-E1966691132D}">
      <dsp:nvSpPr>
        <dsp:cNvPr id="0" name=""/>
        <dsp:cNvSpPr/>
      </dsp:nvSpPr>
      <dsp:spPr>
        <a:xfrm>
          <a:off x="1067831" y="1305401"/>
          <a:ext cx="3045936" cy="3045936"/>
        </a:xfrm>
        <a:prstGeom prst="ellipse">
          <a:avLst/>
        </a:prstGeom>
        <a:solidFill>
          <a:schemeClr val="accent3">
            <a:hueOff val="-3299983"/>
            <a:satOff val="-5002"/>
            <a:lumOff val="5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Institutional</a:t>
          </a:r>
        </a:p>
      </dsp:txBody>
      <dsp:txXfrm>
        <a:off x="1802663" y="1515571"/>
        <a:ext cx="1576272" cy="420339"/>
      </dsp:txXfrm>
    </dsp:sp>
    <dsp:sp modelId="{13920CCF-543C-4C04-B623-343413B9016A}">
      <dsp:nvSpPr>
        <dsp:cNvPr id="0" name=""/>
        <dsp:cNvSpPr/>
      </dsp:nvSpPr>
      <dsp:spPr>
        <a:xfrm>
          <a:off x="1394182" y="1958102"/>
          <a:ext cx="2393235" cy="2393235"/>
        </a:xfrm>
        <a:prstGeom prst="ellipse">
          <a:avLst/>
        </a:prstGeom>
        <a:solidFill>
          <a:schemeClr val="accent3">
            <a:hueOff val="-4949975"/>
            <a:satOff val="-7502"/>
            <a:lumOff val="75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Interpersonal</a:t>
          </a:r>
        </a:p>
      </dsp:txBody>
      <dsp:txXfrm>
        <a:off x="1944626" y="2173493"/>
        <a:ext cx="1292347" cy="430782"/>
      </dsp:txXfrm>
    </dsp:sp>
    <dsp:sp modelId="{408A2B49-A635-4F3A-AF1B-C7834F56D5D6}">
      <dsp:nvSpPr>
        <dsp:cNvPr id="0" name=""/>
        <dsp:cNvSpPr/>
      </dsp:nvSpPr>
      <dsp:spPr>
        <a:xfrm>
          <a:off x="1720532" y="2610802"/>
          <a:ext cx="1740535" cy="1740535"/>
        </a:xfrm>
        <a:prstGeom prst="ellipse">
          <a:avLst/>
        </a:prstGeom>
        <a:solidFill>
          <a:schemeClr val="accent3">
            <a:hueOff val="-6599967"/>
            <a:satOff val="-10003"/>
            <a:lumOff val="1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Intrapersonal</a:t>
          </a:r>
        </a:p>
      </dsp:txBody>
      <dsp:txXfrm>
        <a:off x="1975427" y="3045936"/>
        <a:ext cx="1230744" cy="8702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22E9C-DFBD-4DE2-91B4-B2BC1B543CFE}">
      <dsp:nvSpPr>
        <dsp:cNvPr id="0" name=""/>
        <dsp:cNvSpPr/>
      </dsp:nvSpPr>
      <dsp:spPr>
        <a:xfrm>
          <a:off x="657900" y="597981"/>
          <a:ext cx="1990125" cy="199012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E8FEE2-F607-48AC-959B-B0BF2AF70E55}">
      <dsp:nvSpPr>
        <dsp:cNvPr id="0" name=""/>
        <dsp:cNvSpPr/>
      </dsp:nvSpPr>
      <dsp:spPr>
        <a:xfrm>
          <a:off x="1082025" y="1022106"/>
          <a:ext cx="1141875" cy="1141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986B5C-C9E5-4855-A203-1BFFC7E542C5}">
      <dsp:nvSpPr>
        <dsp:cNvPr id="0" name=""/>
        <dsp:cNvSpPr/>
      </dsp:nvSpPr>
      <dsp:spPr>
        <a:xfrm>
          <a:off x="21712" y="320798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Thought leaders</a:t>
          </a:r>
        </a:p>
      </dsp:txBody>
      <dsp:txXfrm>
        <a:off x="21712" y="3207981"/>
        <a:ext cx="3262500" cy="720000"/>
      </dsp:txXfrm>
    </dsp:sp>
    <dsp:sp modelId="{EBF18F61-AF85-46C2-9270-A7FB65A6B9A7}">
      <dsp:nvSpPr>
        <dsp:cNvPr id="0" name=""/>
        <dsp:cNvSpPr/>
      </dsp:nvSpPr>
      <dsp:spPr>
        <a:xfrm>
          <a:off x="4491337" y="597981"/>
          <a:ext cx="1990125" cy="199012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2E3928-E5E9-4063-AA8F-E5D69D06CA42}">
      <dsp:nvSpPr>
        <dsp:cNvPr id="0" name=""/>
        <dsp:cNvSpPr/>
      </dsp:nvSpPr>
      <dsp:spPr>
        <a:xfrm>
          <a:off x="4915462" y="1022106"/>
          <a:ext cx="1141875" cy="1141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97118B-E1A2-4DE4-B85C-B587C1511967}">
      <dsp:nvSpPr>
        <dsp:cNvPr id="0" name=""/>
        <dsp:cNvSpPr/>
      </dsp:nvSpPr>
      <dsp:spPr>
        <a:xfrm>
          <a:off x="3855150" y="320798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Advocacy</a:t>
          </a:r>
        </a:p>
      </dsp:txBody>
      <dsp:txXfrm>
        <a:off x="3855150" y="3207981"/>
        <a:ext cx="3262500" cy="720000"/>
      </dsp:txXfrm>
    </dsp:sp>
    <dsp:sp modelId="{A5CC8B0F-D12E-4B64-AA4A-13C53178359D}">
      <dsp:nvSpPr>
        <dsp:cNvPr id="0" name=""/>
        <dsp:cNvSpPr/>
      </dsp:nvSpPr>
      <dsp:spPr>
        <a:xfrm>
          <a:off x="8324775" y="597981"/>
          <a:ext cx="1990125" cy="1990125"/>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E164C1-99A5-42F3-A5A3-3D0F45A9C6E2}">
      <dsp:nvSpPr>
        <dsp:cNvPr id="0" name=""/>
        <dsp:cNvSpPr/>
      </dsp:nvSpPr>
      <dsp:spPr>
        <a:xfrm>
          <a:off x="8748900" y="1022106"/>
          <a:ext cx="1141875" cy="1141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73E47F-ACC0-486A-AF44-1926B0F1BB7D}">
      <dsp:nvSpPr>
        <dsp:cNvPr id="0" name=""/>
        <dsp:cNvSpPr/>
      </dsp:nvSpPr>
      <dsp:spPr>
        <a:xfrm>
          <a:off x="7688587" y="3207981"/>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Education ( patients and medical colleagues), inherent to the liaison role</a:t>
          </a:r>
        </a:p>
      </dsp:txBody>
      <dsp:txXfrm>
        <a:off x="7688587" y="3207981"/>
        <a:ext cx="32625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73594" y="2553473"/>
            <a:ext cx="8844801" cy="1019176"/>
          </a:xfrm>
          <a:prstGeom prst="rect">
            <a:avLst/>
          </a:prstGeom>
        </p:spPr>
        <p:txBody>
          <a:bodyPr>
            <a:normAutofit/>
          </a:bodyPr>
          <a:lstStyle>
            <a:lvl1pPr algn="ctr">
              <a:defRPr sz="4000" b="1">
                <a:solidFill>
                  <a:srgbClr val="006B31"/>
                </a:solidFill>
              </a:defRPr>
            </a:lvl1pPr>
          </a:lstStyle>
          <a:p>
            <a:r>
              <a:rPr lang="en-US" dirty="0"/>
              <a:t>Title Goes Here</a:t>
            </a:r>
          </a:p>
        </p:txBody>
      </p:sp>
      <p:sp>
        <p:nvSpPr>
          <p:cNvPr id="3" name="Subtitle 2"/>
          <p:cNvSpPr>
            <a:spLocks noGrp="1"/>
          </p:cNvSpPr>
          <p:nvPr>
            <p:ph type="subTitle" idx="1" hasCustomPrompt="1"/>
          </p:nvPr>
        </p:nvSpPr>
        <p:spPr>
          <a:xfrm>
            <a:off x="1673594" y="3789158"/>
            <a:ext cx="8844801" cy="695325"/>
          </a:xfrm>
          <a:prstGeom prst="rect">
            <a:avLst/>
          </a:prstGeom>
        </p:spPr>
        <p:txBody>
          <a:bodyPr>
            <a:normAutofit/>
          </a:bodyPr>
          <a:lstStyle>
            <a:lvl1pPr marL="0" indent="0" algn="ctr">
              <a:buNone/>
              <a:defRPr sz="2800">
                <a:solidFill>
                  <a:srgbClr val="006B3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sp>
        <p:nvSpPr>
          <p:cNvPr id="26" name="TextBox 25"/>
          <p:cNvSpPr txBox="1"/>
          <p:nvPr userDrawn="1"/>
        </p:nvSpPr>
        <p:spPr>
          <a:xfrm>
            <a:off x="87467" y="5582468"/>
            <a:ext cx="12017057" cy="523220"/>
          </a:xfrm>
          <a:prstGeom prst="rect">
            <a:avLst/>
          </a:prstGeom>
          <a:noFill/>
        </p:spPr>
        <p:txBody>
          <a:bodyPr wrap="square" rtlCol="0">
            <a:spAutoFit/>
          </a:bodyPr>
          <a:lstStyle/>
          <a:p>
            <a:pPr algn="ctr"/>
            <a:r>
              <a:rPr lang="en-US" sz="2800" i="1" kern="1200" dirty="0">
                <a:solidFill>
                  <a:srgbClr val="006B31"/>
                </a:solidFill>
                <a:effectLst/>
                <a:latin typeface="+mn-lt"/>
                <a:ea typeface="+mn-ea"/>
                <a:cs typeface="+mn-cs"/>
              </a:rPr>
              <a:t>Advancing Integrated Psychiatric Care for the Medically Ill</a:t>
            </a:r>
            <a:endParaRPr lang="en-US" sz="2800" kern="1200" dirty="0">
              <a:solidFill>
                <a:srgbClr val="006B31"/>
              </a:solidFill>
              <a:effectLst/>
              <a:latin typeface="+mn-lt"/>
              <a:ea typeface="+mn-ea"/>
              <a:cs typeface="+mn-cs"/>
            </a:endParaRPr>
          </a:p>
        </p:txBody>
      </p:sp>
      <p:grpSp>
        <p:nvGrpSpPr>
          <p:cNvPr id="19" name="Group 18">
            <a:extLst>
              <a:ext uri="{FF2B5EF4-FFF2-40B4-BE49-F238E27FC236}">
                <a16:creationId xmlns:a16="http://schemas.microsoft.com/office/drawing/2014/main" id="{4DCE038B-5876-4DDE-A905-7C4C40A04D38}"/>
              </a:ext>
            </a:extLst>
          </p:cNvPr>
          <p:cNvGrpSpPr/>
          <p:nvPr userDrawn="1"/>
        </p:nvGrpSpPr>
        <p:grpSpPr>
          <a:xfrm>
            <a:off x="3036558" y="938283"/>
            <a:ext cx="6165584" cy="1309479"/>
            <a:chOff x="1927007" y="457846"/>
            <a:chExt cx="6165584" cy="1309479"/>
          </a:xfrm>
        </p:grpSpPr>
        <p:pic>
          <p:nvPicPr>
            <p:cNvPr id="12" name="Picture 11">
              <a:extLst>
                <a:ext uri="{FF2B5EF4-FFF2-40B4-BE49-F238E27FC236}">
                  <a16:creationId xmlns:a16="http://schemas.microsoft.com/office/drawing/2014/main" id="{BC7CD6A1-B8A4-42E0-89BF-378BF5FDDA17}"/>
                </a:ext>
              </a:extLst>
            </p:cNvPr>
            <p:cNvPicPr>
              <a:picLocks noChangeAspect="1"/>
            </p:cNvPicPr>
            <p:nvPr userDrawn="1"/>
          </p:nvPicPr>
          <p:blipFill>
            <a:blip r:embed="rId2"/>
            <a:stretch>
              <a:fillRect/>
            </a:stretch>
          </p:blipFill>
          <p:spPr>
            <a:xfrm>
              <a:off x="1927007" y="480025"/>
              <a:ext cx="1287300" cy="1287300"/>
            </a:xfrm>
            <a:prstGeom prst="rect">
              <a:avLst/>
            </a:prstGeom>
            <a:effectLst>
              <a:outerShdw blurRad="50800" dist="38100" dir="2700000" algn="tl" rotWithShape="0">
                <a:prstClr val="black">
                  <a:alpha val="40000"/>
                </a:prstClr>
              </a:outerShdw>
            </a:effectLst>
          </p:spPr>
        </p:pic>
        <p:pic>
          <p:nvPicPr>
            <p:cNvPr id="23" name="Picture 22" descr="Text&#10;&#10;Description automatically generated">
              <a:extLst>
                <a:ext uri="{FF2B5EF4-FFF2-40B4-BE49-F238E27FC236}">
                  <a16:creationId xmlns:a16="http://schemas.microsoft.com/office/drawing/2014/main" id="{A41D742A-DB80-45F2-82D2-0856ED9934D3}"/>
                </a:ext>
              </a:extLst>
            </p:cNvPr>
            <p:cNvPicPr>
              <a:picLocks noChangeAspect="1"/>
            </p:cNvPicPr>
            <p:nvPr userDrawn="1"/>
          </p:nvPicPr>
          <p:blipFill rotWithShape="1">
            <a:blip r:embed="rId3"/>
            <a:srcRect l="20190" t="-8465"/>
            <a:stretch/>
          </p:blipFill>
          <p:spPr>
            <a:xfrm>
              <a:off x="3214307" y="457846"/>
              <a:ext cx="4878284" cy="1309479"/>
            </a:xfrm>
            <a:prstGeom prst="rect">
              <a:avLst/>
            </a:prstGeom>
            <a:effectLst>
              <a:outerShdw blurRad="50800" dist="38100" dir="2700000" algn="tl" rotWithShape="0">
                <a:prstClr val="black">
                  <a:alpha val="40000"/>
                </a:prstClr>
              </a:outerShdw>
            </a:effectLst>
          </p:spPr>
        </p:pic>
      </p:grpSp>
      <p:grpSp>
        <p:nvGrpSpPr>
          <p:cNvPr id="37" name="Group 36">
            <a:extLst>
              <a:ext uri="{FF2B5EF4-FFF2-40B4-BE49-F238E27FC236}">
                <a16:creationId xmlns:a16="http://schemas.microsoft.com/office/drawing/2014/main" id="{F90970A5-35BF-406C-9EE8-93CF9D6FF507}"/>
              </a:ext>
            </a:extLst>
          </p:cNvPr>
          <p:cNvGrpSpPr/>
          <p:nvPr userDrawn="1"/>
        </p:nvGrpSpPr>
        <p:grpSpPr>
          <a:xfrm>
            <a:off x="772" y="5948"/>
            <a:ext cx="12192001" cy="582600"/>
            <a:chOff x="772" y="5948"/>
            <a:chExt cx="12192001" cy="582600"/>
          </a:xfrm>
        </p:grpSpPr>
        <p:pic>
          <p:nvPicPr>
            <p:cNvPr id="34" name="Picture 33" descr="A picture containing background pattern&#10;&#10;Description automatically generated">
              <a:extLst>
                <a:ext uri="{FF2B5EF4-FFF2-40B4-BE49-F238E27FC236}">
                  <a16:creationId xmlns:a16="http://schemas.microsoft.com/office/drawing/2014/main" id="{84ED85D6-CD54-4AFE-BDF2-5A3D3CB86A16}"/>
                </a:ext>
              </a:extLst>
            </p:cNvPr>
            <p:cNvPicPr>
              <a:picLocks noChangeAspect="1"/>
            </p:cNvPicPr>
            <p:nvPr userDrawn="1"/>
          </p:nvPicPr>
          <p:blipFill rotWithShape="1">
            <a:blip r:embed="rId4"/>
            <a:srcRect b="91511"/>
            <a:stretch/>
          </p:blipFill>
          <p:spPr>
            <a:xfrm>
              <a:off x="772" y="5948"/>
              <a:ext cx="5639161" cy="582165"/>
            </a:xfrm>
            <a:prstGeom prst="rect">
              <a:avLst/>
            </a:prstGeom>
          </p:spPr>
        </p:pic>
        <p:pic>
          <p:nvPicPr>
            <p:cNvPr id="35" name="Picture 34" descr="A picture containing background pattern&#10;&#10;Description automatically generated">
              <a:extLst>
                <a:ext uri="{FF2B5EF4-FFF2-40B4-BE49-F238E27FC236}">
                  <a16:creationId xmlns:a16="http://schemas.microsoft.com/office/drawing/2014/main" id="{CCBAC2A6-1E9B-4F65-867C-93A527B62817}"/>
                </a:ext>
              </a:extLst>
            </p:cNvPr>
            <p:cNvPicPr>
              <a:picLocks noChangeAspect="1"/>
            </p:cNvPicPr>
            <p:nvPr userDrawn="1"/>
          </p:nvPicPr>
          <p:blipFill rotWithShape="1">
            <a:blip r:embed="rId4"/>
            <a:srcRect b="91505"/>
            <a:stretch/>
          </p:blipFill>
          <p:spPr>
            <a:xfrm>
              <a:off x="5527678" y="5948"/>
              <a:ext cx="5639161" cy="582600"/>
            </a:xfrm>
            <a:prstGeom prst="rect">
              <a:avLst/>
            </a:prstGeom>
          </p:spPr>
        </p:pic>
        <p:pic>
          <p:nvPicPr>
            <p:cNvPr id="36" name="Picture 35" descr="A picture containing background pattern&#10;&#10;Description automatically generated">
              <a:extLst>
                <a:ext uri="{FF2B5EF4-FFF2-40B4-BE49-F238E27FC236}">
                  <a16:creationId xmlns:a16="http://schemas.microsoft.com/office/drawing/2014/main" id="{AB289FDE-F898-49BB-915A-A6D6A093D51A}"/>
                </a:ext>
              </a:extLst>
            </p:cNvPr>
            <p:cNvPicPr>
              <a:picLocks noChangeAspect="1"/>
            </p:cNvPicPr>
            <p:nvPr userDrawn="1"/>
          </p:nvPicPr>
          <p:blipFill rotWithShape="1">
            <a:blip r:embed="rId4"/>
            <a:srcRect l="33663" r="36005" b="91511"/>
            <a:stretch/>
          </p:blipFill>
          <p:spPr>
            <a:xfrm>
              <a:off x="10482319" y="6383"/>
              <a:ext cx="1710454" cy="582165"/>
            </a:xfrm>
            <a:prstGeom prst="rect">
              <a:avLst/>
            </a:prstGeom>
          </p:spPr>
        </p:pic>
      </p:grpSp>
      <p:grpSp>
        <p:nvGrpSpPr>
          <p:cNvPr id="38" name="Group 37">
            <a:extLst>
              <a:ext uri="{FF2B5EF4-FFF2-40B4-BE49-F238E27FC236}">
                <a16:creationId xmlns:a16="http://schemas.microsoft.com/office/drawing/2014/main" id="{32E6CCB5-9966-482D-83F9-032538E23F75}"/>
              </a:ext>
            </a:extLst>
          </p:cNvPr>
          <p:cNvGrpSpPr/>
          <p:nvPr userDrawn="1"/>
        </p:nvGrpSpPr>
        <p:grpSpPr>
          <a:xfrm>
            <a:off x="-5" y="6275400"/>
            <a:ext cx="12192001" cy="582600"/>
            <a:chOff x="772" y="5948"/>
            <a:chExt cx="12192001" cy="582600"/>
          </a:xfrm>
        </p:grpSpPr>
        <p:pic>
          <p:nvPicPr>
            <p:cNvPr id="39" name="Picture 38" descr="A picture containing background pattern&#10;&#10;Description automatically generated">
              <a:extLst>
                <a:ext uri="{FF2B5EF4-FFF2-40B4-BE49-F238E27FC236}">
                  <a16:creationId xmlns:a16="http://schemas.microsoft.com/office/drawing/2014/main" id="{7C625D9F-D602-4776-A0A9-9C21B3B7D3BA}"/>
                </a:ext>
              </a:extLst>
            </p:cNvPr>
            <p:cNvPicPr>
              <a:picLocks noChangeAspect="1"/>
            </p:cNvPicPr>
            <p:nvPr userDrawn="1"/>
          </p:nvPicPr>
          <p:blipFill rotWithShape="1">
            <a:blip r:embed="rId4"/>
            <a:srcRect b="91511"/>
            <a:stretch/>
          </p:blipFill>
          <p:spPr>
            <a:xfrm>
              <a:off x="772" y="5948"/>
              <a:ext cx="5639161" cy="582165"/>
            </a:xfrm>
            <a:prstGeom prst="rect">
              <a:avLst/>
            </a:prstGeom>
          </p:spPr>
        </p:pic>
        <p:pic>
          <p:nvPicPr>
            <p:cNvPr id="40" name="Picture 39" descr="A picture containing background pattern&#10;&#10;Description automatically generated">
              <a:extLst>
                <a:ext uri="{FF2B5EF4-FFF2-40B4-BE49-F238E27FC236}">
                  <a16:creationId xmlns:a16="http://schemas.microsoft.com/office/drawing/2014/main" id="{04AFADD6-C150-4D86-B295-2563513D4A06}"/>
                </a:ext>
              </a:extLst>
            </p:cNvPr>
            <p:cNvPicPr>
              <a:picLocks noChangeAspect="1"/>
            </p:cNvPicPr>
            <p:nvPr userDrawn="1"/>
          </p:nvPicPr>
          <p:blipFill rotWithShape="1">
            <a:blip r:embed="rId4"/>
            <a:srcRect b="91505"/>
            <a:stretch/>
          </p:blipFill>
          <p:spPr>
            <a:xfrm>
              <a:off x="5527678" y="5948"/>
              <a:ext cx="5639161" cy="582600"/>
            </a:xfrm>
            <a:prstGeom prst="rect">
              <a:avLst/>
            </a:prstGeom>
          </p:spPr>
        </p:pic>
        <p:pic>
          <p:nvPicPr>
            <p:cNvPr id="41" name="Picture 40" descr="A picture containing background pattern&#10;&#10;Description automatically generated">
              <a:extLst>
                <a:ext uri="{FF2B5EF4-FFF2-40B4-BE49-F238E27FC236}">
                  <a16:creationId xmlns:a16="http://schemas.microsoft.com/office/drawing/2014/main" id="{A95F47E0-7FA5-40C9-B49B-997C756445F4}"/>
                </a:ext>
              </a:extLst>
            </p:cNvPr>
            <p:cNvPicPr>
              <a:picLocks noChangeAspect="1"/>
            </p:cNvPicPr>
            <p:nvPr userDrawn="1"/>
          </p:nvPicPr>
          <p:blipFill rotWithShape="1">
            <a:blip r:embed="rId4"/>
            <a:srcRect l="33663" r="36005" b="91511"/>
            <a:stretch/>
          </p:blipFill>
          <p:spPr>
            <a:xfrm>
              <a:off x="10482319" y="6383"/>
              <a:ext cx="1710454" cy="582165"/>
            </a:xfrm>
            <a:prstGeom prst="rect">
              <a:avLst/>
            </a:prstGeom>
          </p:spPr>
        </p:pic>
      </p:grpSp>
    </p:spTree>
    <p:extLst>
      <p:ext uri="{BB962C8B-B14F-4D97-AF65-F5344CB8AC3E}">
        <p14:creationId xmlns:p14="http://schemas.microsoft.com/office/powerpoint/2010/main" val="35619103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18638"/>
            <a:ext cx="10972800" cy="1143000"/>
          </a:xfrm>
          <a:prstGeom prst="rect">
            <a:avLst/>
          </a:prstGeom>
        </p:spPr>
        <p:txBody>
          <a:bodyPr>
            <a:noAutofit/>
          </a:bodyPr>
          <a:lstStyle>
            <a:lvl1pPr>
              <a:defRPr>
                <a:solidFill>
                  <a:srgbClr val="006B31"/>
                </a:solidFill>
              </a:defRPr>
            </a:lvl1pPr>
          </a:lstStyle>
          <a:p>
            <a:r>
              <a:rPr lang="en-US" dirty="0"/>
              <a:t>Click to edit Master title style</a:t>
            </a:r>
          </a:p>
        </p:txBody>
      </p:sp>
      <p:sp>
        <p:nvSpPr>
          <p:cNvPr id="3" name="Content Placeholder 2"/>
          <p:cNvSpPr>
            <a:spLocks noGrp="1"/>
          </p:cNvSpPr>
          <p:nvPr>
            <p:ph idx="1"/>
          </p:nvPr>
        </p:nvSpPr>
        <p:spPr>
          <a:xfrm>
            <a:off x="609600" y="1689048"/>
            <a:ext cx="10972800" cy="4712134"/>
          </a:xfrm>
          <a:prstGeom prst="rect">
            <a:avLst/>
          </a:prstGeom>
        </p:spPr>
        <p:txBody>
          <a:bodyPr>
            <a:noAutofit/>
          </a:bodyPr>
          <a:lstStyle>
            <a:lvl1pPr marL="228600" indent="-228600">
              <a:buClr>
                <a:srgbClr val="177D38"/>
              </a:buClr>
              <a:buFont typeface="Wingdings" panose="05000000000000000000" pitchFamily="2" charset="2"/>
              <a:buChar char="§"/>
              <a:defRPr>
                <a:solidFill>
                  <a:srgbClr val="006B31"/>
                </a:solidFill>
              </a:defRPr>
            </a:lvl1pPr>
            <a:lvl2pPr marL="627063" indent="-228600">
              <a:buClr>
                <a:srgbClr val="177D38"/>
              </a:buClr>
              <a:buFont typeface="Wingdings" panose="05000000000000000000" pitchFamily="2" charset="2"/>
              <a:buChar char="§"/>
              <a:defRPr>
                <a:solidFill>
                  <a:srgbClr val="006B31"/>
                </a:solidFill>
              </a:defRPr>
            </a:lvl2pPr>
            <a:lvl3pPr marL="1143000" indent="-228600">
              <a:buClr>
                <a:srgbClr val="177D38"/>
              </a:buClr>
              <a:buFont typeface="Wingdings" panose="05000000000000000000" pitchFamily="2" charset="2"/>
              <a:buChar char="§"/>
              <a:defRPr>
                <a:solidFill>
                  <a:srgbClr val="006B31"/>
                </a:solidFill>
              </a:defRPr>
            </a:lvl3pPr>
            <a:lvl4pPr marL="1600200" indent="-228600">
              <a:buClr>
                <a:srgbClr val="177D38"/>
              </a:buClr>
              <a:buFont typeface="Wingdings" panose="05000000000000000000" pitchFamily="2" charset="2"/>
              <a:buChar char="§"/>
              <a:defRPr>
                <a:solidFill>
                  <a:srgbClr val="006B31"/>
                </a:solidFill>
              </a:defRPr>
            </a:lvl4pPr>
            <a:lvl5pPr marL="2057400" indent="-228600">
              <a:buClr>
                <a:srgbClr val="177D38"/>
              </a:buClr>
              <a:buFont typeface="Wingdings" panose="05000000000000000000" pitchFamily="2" charset="2"/>
              <a:buChar char="§"/>
              <a:defRPr>
                <a:solidFill>
                  <a:srgbClr val="006B3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6" name="Group 35">
            <a:extLst>
              <a:ext uri="{FF2B5EF4-FFF2-40B4-BE49-F238E27FC236}">
                <a16:creationId xmlns:a16="http://schemas.microsoft.com/office/drawing/2014/main" id="{0BC42D7B-F7E8-4EAF-B0AD-12B965862F6A}"/>
              </a:ext>
            </a:extLst>
          </p:cNvPr>
          <p:cNvGrpSpPr/>
          <p:nvPr userDrawn="1"/>
        </p:nvGrpSpPr>
        <p:grpSpPr>
          <a:xfrm>
            <a:off x="101639" y="418638"/>
            <a:ext cx="325141" cy="6380206"/>
            <a:chOff x="76239" y="-202187"/>
            <a:chExt cx="325141" cy="6380206"/>
          </a:xfrm>
          <a:effectLst>
            <a:outerShdw blurRad="50800" dist="38100" dir="2700000" algn="tl" rotWithShape="0">
              <a:prstClr val="black">
                <a:alpha val="40000"/>
              </a:prstClr>
            </a:outerShdw>
          </a:effectLst>
        </p:grpSpPr>
        <p:pic>
          <p:nvPicPr>
            <p:cNvPr id="22" name="Picture 21" descr="A picture containing background pattern&#10;&#10;Description automatically generated">
              <a:extLst>
                <a:ext uri="{FF2B5EF4-FFF2-40B4-BE49-F238E27FC236}">
                  <a16:creationId xmlns:a16="http://schemas.microsoft.com/office/drawing/2014/main" id="{E14C7EA4-9592-4D9D-A468-4331F758C8CA}"/>
                </a:ext>
              </a:extLst>
            </p:cNvPr>
            <p:cNvPicPr>
              <a:picLocks noChangeAspect="1"/>
            </p:cNvPicPr>
            <p:nvPr userDrawn="1"/>
          </p:nvPicPr>
          <p:blipFill rotWithShape="1">
            <a:blip r:embed="rId2"/>
            <a:srcRect l="6427" t="-6067" r="82176" b="45866"/>
            <a:stretch/>
          </p:blipFill>
          <p:spPr>
            <a:xfrm>
              <a:off x="76241" y="-202187"/>
              <a:ext cx="324450" cy="1990079"/>
            </a:xfrm>
            <a:prstGeom prst="rect">
              <a:avLst/>
            </a:prstGeom>
          </p:spPr>
        </p:pic>
        <p:pic>
          <p:nvPicPr>
            <p:cNvPr id="21" name="Picture 20" descr="A picture containing background pattern&#10;&#10;Description automatically generated">
              <a:extLst>
                <a:ext uri="{FF2B5EF4-FFF2-40B4-BE49-F238E27FC236}">
                  <a16:creationId xmlns:a16="http://schemas.microsoft.com/office/drawing/2014/main" id="{62DCC54C-5F0F-46EC-AD9D-D8880BEFF820}"/>
                </a:ext>
              </a:extLst>
            </p:cNvPr>
            <p:cNvPicPr>
              <a:picLocks noChangeAspect="1"/>
            </p:cNvPicPr>
            <p:nvPr userDrawn="1"/>
          </p:nvPicPr>
          <p:blipFill rotWithShape="1">
            <a:blip r:embed="rId2"/>
            <a:srcRect l="38854" t="-6468" r="49546" b="14014"/>
            <a:stretch/>
          </p:blipFill>
          <p:spPr>
            <a:xfrm>
              <a:off x="76239" y="1408836"/>
              <a:ext cx="324448" cy="3056245"/>
            </a:xfrm>
            <a:prstGeom prst="rect">
              <a:avLst/>
            </a:prstGeom>
          </p:spPr>
        </p:pic>
        <p:pic>
          <p:nvPicPr>
            <p:cNvPr id="11" name="Picture 10" descr="A picture containing background pattern&#10;&#10;Description automatically generated">
              <a:extLst>
                <a:ext uri="{FF2B5EF4-FFF2-40B4-BE49-F238E27FC236}">
                  <a16:creationId xmlns:a16="http://schemas.microsoft.com/office/drawing/2014/main" id="{8372C55C-E5AD-4DDD-82CA-B72AF14DD1FD}"/>
                </a:ext>
              </a:extLst>
            </p:cNvPr>
            <p:cNvPicPr>
              <a:picLocks noChangeAspect="1"/>
            </p:cNvPicPr>
            <p:nvPr userDrawn="1"/>
          </p:nvPicPr>
          <p:blipFill rotWithShape="1">
            <a:blip r:embed="rId2"/>
            <a:srcRect l="44225" t="1135" r="44175" b="46244"/>
            <a:stretch/>
          </p:blipFill>
          <p:spPr>
            <a:xfrm>
              <a:off x="76930" y="4438524"/>
              <a:ext cx="324450" cy="1739495"/>
            </a:xfrm>
            <a:prstGeom prst="rect">
              <a:avLst/>
            </a:prstGeom>
          </p:spPr>
        </p:pic>
      </p:grpSp>
      <p:sp>
        <p:nvSpPr>
          <p:cNvPr id="6" name="Slide Number Placeholder 5"/>
          <p:cNvSpPr>
            <a:spLocks noGrp="1"/>
          </p:cNvSpPr>
          <p:nvPr>
            <p:ph type="sldNum" sz="quarter" idx="12"/>
          </p:nvPr>
        </p:nvSpPr>
        <p:spPr>
          <a:xfrm>
            <a:off x="11401425" y="6410668"/>
            <a:ext cx="688580" cy="365125"/>
          </a:xfrm>
          <a:prstGeom prst="rect">
            <a:avLst/>
          </a:prstGeom>
          <a:noFill/>
          <a:ln>
            <a:noFill/>
          </a:ln>
        </p:spPr>
        <p:txBody>
          <a:bodyPr/>
          <a:lstStyle>
            <a:lvl1pPr algn="r">
              <a:defRPr sz="1200">
                <a:solidFill>
                  <a:srgbClr val="177D38"/>
                </a:solidFill>
              </a:defRPr>
            </a:lvl1pPr>
          </a:lstStyle>
          <a:p>
            <a:r>
              <a:rPr lang="en-US" dirty="0"/>
              <a:t>Page</a:t>
            </a:r>
            <a:fld id="{68CDBAF2-F266-C14C-8ABF-54B90D837FA3}" type="slidenum">
              <a:rPr lang="en-US" smtClean="0"/>
              <a:pPr/>
              <a:t>‹#›</a:t>
            </a:fld>
            <a:endParaRPr lang="en-US" dirty="0"/>
          </a:p>
        </p:txBody>
      </p:sp>
      <p:cxnSp>
        <p:nvCxnSpPr>
          <p:cNvPr id="39" name="Straight Connector 38">
            <a:extLst>
              <a:ext uri="{FF2B5EF4-FFF2-40B4-BE49-F238E27FC236}">
                <a16:creationId xmlns:a16="http://schemas.microsoft.com/office/drawing/2014/main" id="{FE4CE4FE-7650-482B-9F12-687F6459490E}"/>
              </a:ext>
            </a:extLst>
          </p:cNvPr>
          <p:cNvCxnSpPr>
            <a:cxnSpLocks/>
          </p:cNvCxnSpPr>
          <p:nvPr userDrawn="1"/>
        </p:nvCxnSpPr>
        <p:spPr>
          <a:xfrm>
            <a:off x="102330" y="6720534"/>
            <a:ext cx="12115460" cy="9525"/>
          </a:xfrm>
          <a:prstGeom prst="line">
            <a:avLst/>
          </a:prstGeom>
          <a:ln>
            <a:solidFill>
              <a:srgbClr val="00A95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47551CF8-3300-4E31-B62A-F3C1CAC2C0F7}"/>
              </a:ext>
            </a:extLst>
          </p:cNvPr>
          <p:cNvCxnSpPr>
            <a:cxnSpLocks/>
          </p:cNvCxnSpPr>
          <p:nvPr userDrawn="1"/>
        </p:nvCxnSpPr>
        <p:spPr>
          <a:xfrm>
            <a:off x="101639" y="6785279"/>
            <a:ext cx="12115460" cy="9525"/>
          </a:xfrm>
          <a:prstGeom prst="line">
            <a:avLst/>
          </a:prstGeom>
          <a:ln>
            <a:solidFill>
              <a:srgbClr val="00764B"/>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70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EB51E-ECBB-4077-B992-2A52395075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FD6BEB-152D-441D-9AFC-06415FCBDE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E52DC-D64A-4790-B137-AE4546B6BE06}"/>
              </a:ext>
            </a:extLst>
          </p:cNvPr>
          <p:cNvSpPr>
            <a:spLocks noGrp="1"/>
          </p:cNvSpPr>
          <p:nvPr>
            <p:ph type="dt" sz="half" idx="10"/>
          </p:nvPr>
        </p:nvSpPr>
        <p:spPr/>
        <p:txBody>
          <a:bodyPr/>
          <a:lstStyle/>
          <a:p>
            <a:fld id="{8EE2BA1E-5D26-40FE-A2BF-A4A6766AA6A1}" type="datetimeFigureOut">
              <a:rPr lang="en-US" smtClean="0"/>
              <a:t>10/7/2021</a:t>
            </a:fld>
            <a:endParaRPr lang="en-US"/>
          </a:p>
        </p:txBody>
      </p:sp>
      <p:sp>
        <p:nvSpPr>
          <p:cNvPr id="5" name="Footer Placeholder 4">
            <a:extLst>
              <a:ext uri="{FF2B5EF4-FFF2-40B4-BE49-F238E27FC236}">
                <a16:creationId xmlns:a16="http://schemas.microsoft.com/office/drawing/2014/main" id="{6BCA4DBB-BB80-43B0-95D4-FEF19EC778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387AF0-CC9B-4C3D-84F6-E677D89AB699}"/>
              </a:ext>
            </a:extLst>
          </p:cNvPr>
          <p:cNvSpPr>
            <a:spLocks noGrp="1"/>
          </p:cNvSpPr>
          <p:nvPr>
            <p:ph type="sldNum" sz="quarter" idx="12"/>
          </p:nvPr>
        </p:nvSpPr>
        <p:spPr/>
        <p:txBody>
          <a:bodyPr/>
          <a:lstStyle/>
          <a:p>
            <a:fld id="{DF6993F3-C6A6-4AFE-A63F-3B6D09D9466E}" type="slidenum">
              <a:rPr lang="en-US" smtClean="0"/>
              <a:t>‹#›</a:t>
            </a:fld>
            <a:endParaRPr lang="en-US"/>
          </a:p>
        </p:txBody>
      </p:sp>
    </p:spTree>
    <p:extLst>
      <p:ext uri="{BB962C8B-B14F-4D97-AF65-F5344CB8AC3E}">
        <p14:creationId xmlns:p14="http://schemas.microsoft.com/office/powerpoint/2010/main" val="123500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EB6CB7-0C65-4CE2-A56B-F1B15E7B39CA}"/>
              </a:ext>
            </a:extLst>
          </p:cNvPr>
          <p:cNvSpPr>
            <a:spLocks noGrp="1"/>
          </p:cNvSpPr>
          <p:nvPr>
            <p:ph type="dt" sz="half" idx="10"/>
          </p:nvPr>
        </p:nvSpPr>
        <p:spPr/>
        <p:txBody>
          <a:bodyPr/>
          <a:lstStyle/>
          <a:p>
            <a:fld id="{8EE2BA1E-5D26-40FE-A2BF-A4A6766AA6A1}" type="datetimeFigureOut">
              <a:rPr lang="en-US" smtClean="0"/>
              <a:t>10/7/2021</a:t>
            </a:fld>
            <a:endParaRPr lang="en-US"/>
          </a:p>
        </p:txBody>
      </p:sp>
      <p:sp>
        <p:nvSpPr>
          <p:cNvPr id="3" name="Footer Placeholder 2">
            <a:extLst>
              <a:ext uri="{FF2B5EF4-FFF2-40B4-BE49-F238E27FC236}">
                <a16:creationId xmlns:a16="http://schemas.microsoft.com/office/drawing/2014/main" id="{391DAEB5-7E1F-442B-8408-61DC7DC454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E8E8DF-418A-46A6-8808-07B2D2EBC67C}"/>
              </a:ext>
            </a:extLst>
          </p:cNvPr>
          <p:cNvSpPr>
            <a:spLocks noGrp="1"/>
          </p:cNvSpPr>
          <p:nvPr>
            <p:ph type="sldNum" sz="quarter" idx="12"/>
          </p:nvPr>
        </p:nvSpPr>
        <p:spPr/>
        <p:txBody>
          <a:bodyPr/>
          <a:lstStyle/>
          <a:p>
            <a:fld id="{DF6993F3-C6A6-4AFE-A63F-3B6D09D9466E}" type="slidenum">
              <a:rPr lang="en-US" smtClean="0"/>
              <a:t>‹#›</a:t>
            </a:fld>
            <a:endParaRPr lang="en-US"/>
          </a:p>
        </p:txBody>
      </p:sp>
    </p:spTree>
    <p:extLst>
      <p:ext uri="{BB962C8B-B14F-4D97-AF65-F5344CB8AC3E}">
        <p14:creationId xmlns:p14="http://schemas.microsoft.com/office/powerpoint/2010/main" val="37368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032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8288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8" name="Group 17">
            <a:extLst>
              <a:ext uri="{FF2B5EF4-FFF2-40B4-BE49-F238E27FC236}">
                <a16:creationId xmlns:a16="http://schemas.microsoft.com/office/drawing/2014/main" id="{15D1F791-04FF-4516-8691-725E9FFDEC88}"/>
              </a:ext>
            </a:extLst>
          </p:cNvPr>
          <p:cNvGrpSpPr/>
          <p:nvPr userDrawn="1"/>
        </p:nvGrpSpPr>
        <p:grpSpPr>
          <a:xfrm>
            <a:off x="101639" y="418638"/>
            <a:ext cx="325141" cy="6380206"/>
            <a:chOff x="76239" y="-202187"/>
            <a:chExt cx="325141" cy="6380206"/>
          </a:xfrm>
          <a:effectLst>
            <a:outerShdw blurRad="50800" dist="38100" dir="2700000" algn="tl" rotWithShape="0">
              <a:prstClr val="black">
                <a:alpha val="40000"/>
              </a:prstClr>
            </a:outerShdw>
          </a:effectLst>
        </p:grpSpPr>
        <p:pic>
          <p:nvPicPr>
            <p:cNvPr id="19" name="Picture 18" descr="A picture containing background pattern&#10;&#10;Description automatically generated">
              <a:extLst>
                <a:ext uri="{FF2B5EF4-FFF2-40B4-BE49-F238E27FC236}">
                  <a16:creationId xmlns:a16="http://schemas.microsoft.com/office/drawing/2014/main" id="{B6A9A537-DEC9-4AE0-88D6-8FC5762163F4}"/>
                </a:ext>
              </a:extLst>
            </p:cNvPr>
            <p:cNvPicPr>
              <a:picLocks noChangeAspect="1"/>
            </p:cNvPicPr>
            <p:nvPr userDrawn="1"/>
          </p:nvPicPr>
          <p:blipFill rotWithShape="1">
            <a:blip r:embed="rId6"/>
            <a:srcRect l="6427" t="-6067" r="82176" b="45866"/>
            <a:stretch/>
          </p:blipFill>
          <p:spPr>
            <a:xfrm>
              <a:off x="76241" y="-202187"/>
              <a:ext cx="324450" cy="1990079"/>
            </a:xfrm>
            <a:prstGeom prst="rect">
              <a:avLst/>
            </a:prstGeom>
          </p:spPr>
        </p:pic>
        <p:pic>
          <p:nvPicPr>
            <p:cNvPr id="20" name="Picture 19" descr="A picture containing background pattern&#10;&#10;Description automatically generated">
              <a:extLst>
                <a:ext uri="{FF2B5EF4-FFF2-40B4-BE49-F238E27FC236}">
                  <a16:creationId xmlns:a16="http://schemas.microsoft.com/office/drawing/2014/main" id="{99DA443D-3AF9-4B48-9D04-E6602CBD8FE8}"/>
                </a:ext>
              </a:extLst>
            </p:cNvPr>
            <p:cNvPicPr>
              <a:picLocks noChangeAspect="1"/>
            </p:cNvPicPr>
            <p:nvPr userDrawn="1"/>
          </p:nvPicPr>
          <p:blipFill rotWithShape="1">
            <a:blip r:embed="rId6"/>
            <a:srcRect l="38854" t="-6468" r="49546" b="14014"/>
            <a:stretch/>
          </p:blipFill>
          <p:spPr>
            <a:xfrm>
              <a:off x="76239" y="1408836"/>
              <a:ext cx="324448" cy="3056245"/>
            </a:xfrm>
            <a:prstGeom prst="rect">
              <a:avLst/>
            </a:prstGeom>
          </p:spPr>
        </p:pic>
        <p:pic>
          <p:nvPicPr>
            <p:cNvPr id="21" name="Picture 20" descr="A picture containing background pattern&#10;&#10;Description automatically generated">
              <a:extLst>
                <a:ext uri="{FF2B5EF4-FFF2-40B4-BE49-F238E27FC236}">
                  <a16:creationId xmlns:a16="http://schemas.microsoft.com/office/drawing/2014/main" id="{85AE0B28-4937-42B0-95E9-25FABA075207}"/>
                </a:ext>
              </a:extLst>
            </p:cNvPr>
            <p:cNvPicPr>
              <a:picLocks noChangeAspect="1"/>
            </p:cNvPicPr>
            <p:nvPr userDrawn="1"/>
          </p:nvPicPr>
          <p:blipFill rotWithShape="1">
            <a:blip r:embed="rId6"/>
            <a:srcRect l="44225" t="1135" r="44175" b="46244"/>
            <a:stretch/>
          </p:blipFill>
          <p:spPr>
            <a:xfrm>
              <a:off x="76930" y="4438524"/>
              <a:ext cx="324450" cy="1739495"/>
            </a:xfrm>
            <a:prstGeom prst="rect">
              <a:avLst/>
            </a:prstGeom>
          </p:spPr>
        </p:pic>
      </p:grpSp>
      <p:sp>
        <p:nvSpPr>
          <p:cNvPr id="22" name="Slide Number Placeholder 5">
            <a:extLst>
              <a:ext uri="{FF2B5EF4-FFF2-40B4-BE49-F238E27FC236}">
                <a16:creationId xmlns:a16="http://schemas.microsoft.com/office/drawing/2014/main" id="{9B35E28E-E1A3-4120-8AAB-300E7F55C2AB}"/>
              </a:ext>
            </a:extLst>
          </p:cNvPr>
          <p:cNvSpPr txBox="1">
            <a:spLocks/>
          </p:cNvSpPr>
          <p:nvPr userDrawn="1"/>
        </p:nvSpPr>
        <p:spPr>
          <a:xfrm>
            <a:off x="11401425" y="6410668"/>
            <a:ext cx="688580" cy="365125"/>
          </a:xfrm>
          <a:prstGeom prst="rect">
            <a:avLst/>
          </a:prstGeom>
          <a:noFill/>
          <a:ln>
            <a:noFill/>
          </a:ln>
        </p:spPr>
        <p:txBody>
          <a:bodyPr/>
          <a:lstStyle>
            <a:defPPr>
              <a:defRPr lang="en-US"/>
            </a:defPPr>
            <a:lvl1pPr marL="0" algn="r" defTabSz="457200" rtl="0" eaLnBrk="1" latinLnBrk="0" hangingPunct="1">
              <a:defRPr sz="1200" kern="1200">
                <a:solidFill>
                  <a:srgbClr val="177D38"/>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Page</a:t>
            </a:r>
            <a:fld id="{68CDBAF2-F266-C14C-8ABF-54B90D837FA3}" type="slidenum">
              <a:rPr lang="en-US" smtClean="0"/>
              <a:pPr/>
              <a:t>‹#›</a:t>
            </a:fld>
            <a:endParaRPr lang="en-US" dirty="0"/>
          </a:p>
        </p:txBody>
      </p:sp>
      <p:pic>
        <p:nvPicPr>
          <p:cNvPr id="24" name="Picture 23" descr="Text&#10;&#10;Description automatically generated">
            <a:extLst>
              <a:ext uri="{FF2B5EF4-FFF2-40B4-BE49-F238E27FC236}">
                <a16:creationId xmlns:a16="http://schemas.microsoft.com/office/drawing/2014/main" id="{096DF7D1-BA58-46A5-85B5-A165744D4340}"/>
              </a:ext>
            </a:extLst>
          </p:cNvPr>
          <p:cNvPicPr>
            <a:picLocks noChangeAspect="1"/>
          </p:cNvPicPr>
          <p:nvPr userDrawn="1"/>
        </p:nvPicPr>
        <p:blipFill rotWithShape="1">
          <a:blip r:embed="rId7"/>
          <a:srcRect l="20190" t="-8465"/>
          <a:stretch/>
        </p:blipFill>
        <p:spPr>
          <a:xfrm>
            <a:off x="608909" y="44146"/>
            <a:ext cx="1968500" cy="528405"/>
          </a:xfrm>
          <a:prstGeom prst="rect">
            <a:avLst/>
          </a:prstGeom>
          <a:effectLst>
            <a:outerShdw blurRad="50800" dist="38100" dir="2700000" algn="tl" rotWithShape="0">
              <a:prstClr val="black">
                <a:alpha val="40000"/>
              </a:prstClr>
            </a:outerShdw>
          </a:effectLst>
        </p:spPr>
      </p:pic>
      <p:cxnSp>
        <p:nvCxnSpPr>
          <p:cNvPr id="25" name="Straight Connector 24">
            <a:extLst>
              <a:ext uri="{FF2B5EF4-FFF2-40B4-BE49-F238E27FC236}">
                <a16:creationId xmlns:a16="http://schemas.microsoft.com/office/drawing/2014/main" id="{599E64DD-EEF1-46BE-BB40-17F0F11F447B}"/>
              </a:ext>
            </a:extLst>
          </p:cNvPr>
          <p:cNvCxnSpPr>
            <a:cxnSpLocks/>
          </p:cNvCxnSpPr>
          <p:nvPr userDrawn="1"/>
        </p:nvCxnSpPr>
        <p:spPr>
          <a:xfrm>
            <a:off x="101639" y="6785279"/>
            <a:ext cx="12115460" cy="9525"/>
          </a:xfrm>
          <a:prstGeom prst="line">
            <a:avLst/>
          </a:prstGeom>
          <a:ln>
            <a:solidFill>
              <a:srgbClr val="00764B"/>
            </a:solidFill>
          </a:ln>
        </p:spPr>
        <p:style>
          <a:lnRef idx="2">
            <a:schemeClr val="accent1"/>
          </a:lnRef>
          <a:fillRef idx="0">
            <a:schemeClr val="accent1"/>
          </a:fillRef>
          <a:effectRef idx="1">
            <a:schemeClr val="accent1"/>
          </a:effectRef>
          <a:fontRef idx="minor">
            <a:schemeClr val="tx1"/>
          </a:fontRef>
        </p:style>
      </p:cxnSp>
      <p:pic>
        <p:nvPicPr>
          <p:cNvPr id="29" name="Picture 28">
            <a:extLst>
              <a:ext uri="{FF2B5EF4-FFF2-40B4-BE49-F238E27FC236}">
                <a16:creationId xmlns:a16="http://schemas.microsoft.com/office/drawing/2014/main" id="{40C3C5F4-4D0F-4ED4-9E4A-07EBF54CAE48}"/>
              </a:ext>
            </a:extLst>
          </p:cNvPr>
          <p:cNvPicPr>
            <a:picLocks noChangeAspect="1"/>
          </p:cNvPicPr>
          <p:nvPr userDrawn="1"/>
        </p:nvPicPr>
        <p:blipFill>
          <a:blip r:embed="rId8"/>
          <a:stretch>
            <a:fillRect/>
          </a:stretch>
        </p:blipFill>
        <p:spPr>
          <a:xfrm>
            <a:off x="85222" y="52287"/>
            <a:ext cx="523341" cy="52334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614534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457200" rtl="0" eaLnBrk="1" latinLnBrk="0" hangingPunct="1">
        <a:spcBef>
          <a:spcPct val="0"/>
        </a:spcBef>
        <a:buNone/>
        <a:defRPr sz="3200" kern="1200">
          <a:solidFill>
            <a:srgbClr val="006B3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rgbClr val="006B3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rgbClr val="006B3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rgbClr val="006B3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rgbClr val="006B3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rgbClr val="006B3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hyperlink" Target="https://www.racialequityinstitute.com/" TargetMode="External"/><Relationship Id="rId3" Type="http://schemas.openxmlformats.org/officeDocument/2006/relationships/diagramLayout" Target="../diagrams/layout7.xml"/><Relationship Id="rId7" Type="http://schemas.openxmlformats.org/officeDocument/2006/relationships/hyperlink" Target="https://implicit.harvard.edu/implicit/aboutus.html" TargetMode="Externa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hyperlink" Target="https://www.psychiatry.org/psychiatrists/cultural-competency/education"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4D4A-291D-437D-9F80-6E36AD26015A}"/>
              </a:ext>
            </a:extLst>
          </p:cNvPr>
          <p:cNvSpPr>
            <a:spLocks noGrp="1"/>
          </p:cNvSpPr>
          <p:nvPr>
            <p:ph type="ctrTitle"/>
          </p:nvPr>
        </p:nvSpPr>
        <p:spPr>
          <a:xfrm>
            <a:off x="1673594" y="3114675"/>
            <a:ext cx="8844801" cy="457974"/>
          </a:xfrm>
        </p:spPr>
        <p:txBody>
          <a:bodyPr>
            <a:noAutofit/>
          </a:bodyPr>
          <a:lstStyle/>
          <a:p>
            <a:pPr algn="l"/>
            <a:r>
              <a:rPr lang="en-US" sz="3200" b="0" i="0" dirty="0">
                <a:solidFill>
                  <a:srgbClr val="000000"/>
                </a:solidFill>
                <a:effectLst/>
                <a:latin typeface="Aharoni" panose="02010803020104030203" pitchFamily="2" charset="-79"/>
                <a:cs typeface="Aharoni" panose="02010803020104030203" pitchFamily="2" charset="-79"/>
              </a:rPr>
              <a:t>Racial Inequalities in the Organ Transplantation Selection Process – How Can CL Psychiatrists Be Part of the Solution</a:t>
            </a:r>
            <a:endParaRPr lang="en-US" sz="3200" dirty="0">
              <a:latin typeface="Aharoni" panose="02010803020104030203" pitchFamily="2" charset="-79"/>
              <a:cs typeface="Aharoni" panose="02010803020104030203" pitchFamily="2" charset="-79"/>
            </a:endParaRPr>
          </a:p>
        </p:txBody>
      </p:sp>
      <p:sp>
        <p:nvSpPr>
          <p:cNvPr id="3" name="Subtitle 2">
            <a:extLst>
              <a:ext uri="{FF2B5EF4-FFF2-40B4-BE49-F238E27FC236}">
                <a16:creationId xmlns:a16="http://schemas.microsoft.com/office/drawing/2014/main" id="{6E104D0B-4F2D-4FBA-AADD-3737346B8E93}"/>
              </a:ext>
            </a:extLst>
          </p:cNvPr>
          <p:cNvSpPr>
            <a:spLocks noGrp="1"/>
          </p:cNvSpPr>
          <p:nvPr>
            <p:ph type="subTitle" idx="1"/>
          </p:nvPr>
        </p:nvSpPr>
        <p:spPr>
          <a:xfrm>
            <a:off x="1097014" y="4240186"/>
            <a:ext cx="8844801" cy="695325"/>
          </a:xfrm>
        </p:spPr>
        <p:txBody>
          <a:bodyPr>
            <a:noAutofit/>
          </a:bodyPr>
          <a:lstStyle/>
          <a:p>
            <a:r>
              <a:rPr lang="en-US" sz="1800" b="1" dirty="0">
                <a:solidFill>
                  <a:schemeClr val="accent2">
                    <a:lumMod val="50000"/>
                  </a:schemeClr>
                </a:solidFill>
              </a:rPr>
              <a:t>Filza Hussain MD, </a:t>
            </a:r>
            <a:r>
              <a:rPr lang="en-US" sz="1800" dirty="0">
                <a:solidFill>
                  <a:schemeClr val="accent2">
                    <a:lumMod val="50000"/>
                  </a:schemeClr>
                </a:solidFill>
              </a:rPr>
              <a:t>Clinical Assistant Professor</a:t>
            </a:r>
          </a:p>
          <a:p>
            <a:r>
              <a:rPr lang="en-US" sz="1800" dirty="0">
                <a:solidFill>
                  <a:schemeClr val="accent2">
                    <a:lumMod val="50000"/>
                  </a:schemeClr>
                </a:solidFill>
              </a:rPr>
              <a:t>Division of Medical Psychiatry-Stanford University School of Medicine</a:t>
            </a:r>
          </a:p>
        </p:txBody>
      </p:sp>
    </p:spTree>
    <p:extLst>
      <p:ext uri="{BB962C8B-B14F-4D97-AF65-F5344CB8AC3E}">
        <p14:creationId xmlns:p14="http://schemas.microsoft.com/office/powerpoint/2010/main" val="1646579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6FE9-64FD-4756-AA95-E49263EAC57D}"/>
              </a:ext>
            </a:extLst>
          </p:cNvPr>
          <p:cNvSpPr>
            <a:spLocks noGrp="1"/>
          </p:cNvSpPr>
          <p:nvPr>
            <p:ph type="ctrTitle"/>
          </p:nvPr>
        </p:nvSpPr>
        <p:spPr>
          <a:xfrm>
            <a:off x="1673594" y="2553473"/>
            <a:ext cx="8844801" cy="1019176"/>
          </a:xfrm>
        </p:spPr>
        <p:txBody>
          <a:bodyPr anchor="ctr">
            <a:normAutofit/>
          </a:bodyPr>
          <a:lstStyle/>
          <a:p>
            <a:r>
              <a:rPr lang="en-US" dirty="0"/>
              <a:t>Thank you</a:t>
            </a:r>
          </a:p>
        </p:txBody>
      </p:sp>
      <p:sp>
        <p:nvSpPr>
          <p:cNvPr id="8" name="Subtitle 2">
            <a:extLst>
              <a:ext uri="{FF2B5EF4-FFF2-40B4-BE49-F238E27FC236}">
                <a16:creationId xmlns:a16="http://schemas.microsoft.com/office/drawing/2014/main" id="{48A54C84-6EB8-4FEA-81A0-1545DAACA2B7}"/>
              </a:ext>
            </a:extLst>
          </p:cNvPr>
          <p:cNvSpPr>
            <a:spLocks noGrp="1"/>
          </p:cNvSpPr>
          <p:nvPr>
            <p:ph type="subTitle" idx="1"/>
          </p:nvPr>
        </p:nvSpPr>
        <p:spPr>
          <a:xfrm>
            <a:off x="1673594" y="3789158"/>
            <a:ext cx="8844801" cy="695325"/>
          </a:xfrm>
        </p:spPr>
        <p:txBody>
          <a:bodyPr/>
          <a:lstStyle/>
          <a:p>
            <a:endParaRPr lang="en-US" dirty="0"/>
          </a:p>
        </p:txBody>
      </p:sp>
    </p:spTree>
    <p:extLst>
      <p:ext uri="{BB962C8B-B14F-4D97-AF65-F5344CB8AC3E}">
        <p14:creationId xmlns:p14="http://schemas.microsoft.com/office/powerpoint/2010/main" val="88733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14400"/>
            <a:ext cx="8229600" cy="1143000"/>
          </a:xfrm>
        </p:spPr>
        <p:txBody>
          <a:bodyPr>
            <a:normAutofit/>
          </a:bodyPr>
          <a:lstStyle/>
          <a:p>
            <a:r>
              <a:rPr lang="en-US" dirty="0"/>
              <a:t>ACLP 2021</a:t>
            </a:r>
            <a:br>
              <a:rPr lang="en-US" dirty="0"/>
            </a:br>
            <a:r>
              <a:rPr lang="en-US" sz="3600" dirty="0"/>
              <a:t>Disclosure: Filza Hussain MD</a:t>
            </a:r>
            <a:endParaRPr lang="en-US" dirty="0"/>
          </a:p>
        </p:txBody>
      </p:sp>
      <p:sp>
        <p:nvSpPr>
          <p:cNvPr id="3" name="Content Placeholder 2"/>
          <p:cNvSpPr>
            <a:spLocks noGrp="1"/>
          </p:cNvSpPr>
          <p:nvPr>
            <p:ph idx="1"/>
          </p:nvPr>
        </p:nvSpPr>
        <p:spPr>
          <a:xfrm>
            <a:off x="1981200" y="2362201"/>
            <a:ext cx="8229600" cy="3763963"/>
          </a:xfrm>
        </p:spPr>
        <p:txBody>
          <a:bodyPr/>
          <a:lstStyle/>
          <a:p>
            <a:pPr marL="0" indent="0">
              <a:buNone/>
            </a:pPr>
            <a:r>
              <a:rPr lang="en-US" dirty="0"/>
              <a:t>With respect to the following presentation, there has been no relevant (direct or indirect) financial relationship between the party listed above (and/or spouse/partner) and any for-profit company which could be considered a conflict of interest.</a:t>
            </a:r>
          </a:p>
        </p:txBody>
      </p:sp>
    </p:spTree>
    <p:extLst>
      <p:ext uri="{BB962C8B-B14F-4D97-AF65-F5344CB8AC3E}">
        <p14:creationId xmlns:p14="http://schemas.microsoft.com/office/powerpoint/2010/main" val="408126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9E10-0AFD-49B3-A215-9E525CE4F9D8}"/>
              </a:ext>
            </a:extLst>
          </p:cNvPr>
          <p:cNvSpPr>
            <a:spLocks noGrp="1"/>
          </p:cNvSpPr>
          <p:nvPr>
            <p:ph type="title"/>
          </p:nvPr>
        </p:nvSpPr>
        <p:spPr>
          <a:xfrm>
            <a:off x="609600" y="503238"/>
            <a:ext cx="10972800" cy="1143000"/>
          </a:xfrm>
        </p:spPr>
        <p:txBody>
          <a:bodyPr anchor="ctr">
            <a:normAutofit/>
          </a:bodyPr>
          <a:lstStyle/>
          <a:p>
            <a:r>
              <a:rPr lang="en-US" dirty="0"/>
              <a:t>Objectives</a:t>
            </a:r>
          </a:p>
        </p:txBody>
      </p:sp>
      <p:graphicFrame>
        <p:nvGraphicFramePr>
          <p:cNvPr id="9" name="Content Placeholder 2">
            <a:extLst>
              <a:ext uri="{FF2B5EF4-FFF2-40B4-BE49-F238E27FC236}">
                <a16:creationId xmlns:a16="http://schemas.microsoft.com/office/drawing/2014/main" id="{A4A5215C-FDC1-4925-8D96-B138850768F1}"/>
              </a:ext>
            </a:extLst>
          </p:cNvPr>
          <p:cNvGraphicFramePr>
            <a:graphicFrameLocks noGrp="1"/>
          </p:cNvGraphicFramePr>
          <p:nvPr>
            <p:ph idx="1"/>
            <p:extLst>
              <p:ext uri="{D42A27DB-BD31-4B8C-83A1-F6EECF244321}">
                <p14:modId xmlns:p14="http://schemas.microsoft.com/office/powerpoint/2010/main" val="3231475863"/>
              </p:ext>
            </p:extLst>
          </p:nvPr>
        </p:nvGraphicFramePr>
        <p:xfrm>
          <a:off x="609600" y="18288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452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F6ACFDF6-73FE-4EEA-AF2F-FB050C0DC50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B815F1DD-A4DE-42F8-84B2-DB5D4D7C6C1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F3DD8AB0-B0AE-4DF4-AC8A-A10F9CBC757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2F14D77F-755C-40F3-8A08-80B299CC1ED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F1465442-EA06-4B95-B59F-3F5FDCDECC6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88FA7-E669-4EB4-9740-5B6F7863BD1E}"/>
              </a:ext>
            </a:extLst>
          </p:cNvPr>
          <p:cNvSpPr>
            <a:spLocks noGrp="1"/>
          </p:cNvSpPr>
          <p:nvPr>
            <p:ph type="title"/>
          </p:nvPr>
        </p:nvSpPr>
        <p:spPr>
          <a:xfrm>
            <a:off x="838200" y="346075"/>
            <a:ext cx="10515600" cy="1325563"/>
          </a:xfrm>
        </p:spPr>
        <p:txBody>
          <a:bodyPr/>
          <a:lstStyle/>
          <a:p>
            <a:r>
              <a:rPr lang="en-US"/>
              <a:t>Birds eye view of the current landscape</a:t>
            </a:r>
            <a:endParaRPr lang="en-US" dirty="0"/>
          </a:p>
        </p:txBody>
      </p:sp>
      <p:graphicFrame>
        <p:nvGraphicFramePr>
          <p:cNvPr id="4" name="Content Placeholder 3">
            <a:extLst>
              <a:ext uri="{FF2B5EF4-FFF2-40B4-BE49-F238E27FC236}">
                <a16:creationId xmlns:a16="http://schemas.microsoft.com/office/drawing/2014/main" id="{713E8848-F088-46A4-A7A7-E0D31F7D6DD8}"/>
              </a:ext>
            </a:extLst>
          </p:cNvPr>
          <p:cNvGraphicFramePr>
            <a:graphicFrameLocks noGrp="1"/>
          </p:cNvGraphicFramePr>
          <p:nvPr>
            <p:ph idx="1"/>
            <p:extLst>
              <p:ext uri="{D42A27DB-BD31-4B8C-83A1-F6EECF244321}">
                <p14:modId xmlns:p14="http://schemas.microsoft.com/office/powerpoint/2010/main" val="3133313455"/>
              </p:ext>
            </p:extLst>
          </p:nvPr>
        </p:nvGraphicFramePr>
        <p:xfrm>
          <a:off x="609600" y="18288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86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C8182B11-5BAA-45D5-8C58-F890DFB1062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E551BA8-5F74-48A1-9F61-AB7FA1E1117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19FC86F5-F804-4851-80C5-A973EE2DBCE1}"/>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graphicEl>
                                              <a:dgm id="{7E733D18-2E17-4B32-B3F7-07A4DB990B8A}"/>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graphicEl>
                                              <a:dgm id="{6B3447E7-F5D4-4165-8AF1-01E547DC3A0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F34C9D96-8AEA-4CD4-8A30-7644F493100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AF624678-6534-4253-9FFE-978C8D61DCA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8872A07-DFBB-4BFA-989A-7519A96D4F4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C25F0225-BD8F-480E-BA1F-8EAA8D856AA4}"/>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0C850C00-007E-4EFA-ACD6-60E1C19C39AF}"/>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48A29D4F-D109-4626-83D2-E56EDBB9C72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A0EE3C-0949-455F-9B0E-2046FC658B92}"/>
              </a:ext>
            </a:extLst>
          </p:cNvPr>
          <p:cNvSpPr>
            <a:spLocks noGrp="1"/>
          </p:cNvSpPr>
          <p:nvPr>
            <p:ph sz="half" idx="4294967295"/>
          </p:nvPr>
        </p:nvSpPr>
        <p:spPr>
          <a:xfrm>
            <a:off x="589598" y="916941"/>
            <a:ext cx="9458325" cy="1008062"/>
          </a:xfrm>
        </p:spPr>
        <p:txBody>
          <a:bodyPr>
            <a:normAutofit/>
          </a:bodyPr>
          <a:lstStyle/>
          <a:p>
            <a:r>
              <a:rPr lang="en-US" dirty="0">
                <a:solidFill>
                  <a:schemeClr val="accent2">
                    <a:lumMod val="50000"/>
                  </a:schemeClr>
                </a:solidFill>
              </a:rPr>
              <a:t>Multi level and multimodal approach</a:t>
            </a:r>
          </a:p>
          <a:p>
            <a:r>
              <a:rPr lang="en-US" dirty="0">
                <a:solidFill>
                  <a:schemeClr val="accent2">
                    <a:lumMod val="50000"/>
                  </a:schemeClr>
                </a:solidFill>
              </a:rPr>
              <a:t>Social justice principles</a:t>
            </a:r>
          </a:p>
        </p:txBody>
      </p:sp>
      <p:sp>
        <p:nvSpPr>
          <p:cNvPr id="5" name="Title 4">
            <a:extLst>
              <a:ext uri="{FF2B5EF4-FFF2-40B4-BE49-F238E27FC236}">
                <a16:creationId xmlns:a16="http://schemas.microsoft.com/office/drawing/2014/main" id="{D8BA993A-DC72-4AC2-8EB6-2BEAB5865D7C}"/>
              </a:ext>
            </a:extLst>
          </p:cNvPr>
          <p:cNvSpPr>
            <a:spLocks noGrp="1"/>
          </p:cNvSpPr>
          <p:nvPr>
            <p:ph type="title" idx="4294967295"/>
          </p:nvPr>
        </p:nvSpPr>
        <p:spPr>
          <a:xfrm>
            <a:off x="0" y="71438"/>
            <a:ext cx="10515600" cy="1008062"/>
          </a:xfrm>
        </p:spPr>
        <p:txBody>
          <a:bodyPr/>
          <a:lstStyle/>
          <a:p>
            <a:pPr algn="ctr"/>
            <a:r>
              <a:rPr lang="en-US" dirty="0"/>
              <a:t>The solution in broad strokes</a:t>
            </a:r>
          </a:p>
        </p:txBody>
      </p:sp>
      <p:graphicFrame>
        <p:nvGraphicFramePr>
          <p:cNvPr id="7" name="Content Placeholder 6">
            <a:extLst>
              <a:ext uri="{FF2B5EF4-FFF2-40B4-BE49-F238E27FC236}">
                <a16:creationId xmlns:a16="http://schemas.microsoft.com/office/drawing/2014/main" id="{6D77E10D-A138-4C87-A481-DF74109F07B0}"/>
              </a:ext>
            </a:extLst>
          </p:cNvPr>
          <p:cNvGraphicFramePr>
            <a:graphicFrameLocks noGrp="1"/>
          </p:cNvGraphicFramePr>
          <p:nvPr>
            <p:ph sz="half" idx="4294967295"/>
            <p:extLst>
              <p:ext uri="{D42A27DB-BD31-4B8C-83A1-F6EECF244321}">
                <p14:modId xmlns:p14="http://schemas.microsoft.com/office/powerpoint/2010/main" val="2378357329"/>
              </p:ext>
            </p:extLst>
          </p:nvPr>
        </p:nvGraphicFramePr>
        <p:xfrm>
          <a:off x="0" y="2106613"/>
          <a:ext cx="5181600"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a:extLst>
              <a:ext uri="{FF2B5EF4-FFF2-40B4-BE49-F238E27FC236}">
                <a16:creationId xmlns:a16="http://schemas.microsoft.com/office/drawing/2014/main" id="{444130E8-BD79-4843-94A4-F3ACA4B0CFA3}"/>
              </a:ext>
            </a:extLst>
          </p:cNvPr>
          <p:cNvGraphicFramePr/>
          <p:nvPr>
            <p:extLst>
              <p:ext uri="{D42A27DB-BD31-4B8C-83A1-F6EECF244321}">
                <p14:modId xmlns:p14="http://schemas.microsoft.com/office/powerpoint/2010/main" val="1818132743"/>
              </p:ext>
            </p:extLst>
          </p:nvPr>
        </p:nvGraphicFramePr>
        <p:xfrm>
          <a:off x="5455920" y="1442720"/>
          <a:ext cx="5821680" cy="48395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a:extLst>
              <a:ext uri="{FF2B5EF4-FFF2-40B4-BE49-F238E27FC236}">
                <a16:creationId xmlns:a16="http://schemas.microsoft.com/office/drawing/2014/main" id="{8C62FA05-4EC5-4FF1-9D9F-96E5E93120DA}"/>
              </a:ext>
            </a:extLst>
          </p:cNvPr>
          <p:cNvSpPr txBox="1"/>
          <p:nvPr/>
        </p:nvSpPr>
        <p:spPr>
          <a:xfrm>
            <a:off x="2794000" y="6417230"/>
            <a:ext cx="3108960" cy="369332"/>
          </a:xfrm>
          <a:prstGeom prst="rect">
            <a:avLst/>
          </a:prstGeom>
          <a:noFill/>
        </p:spPr>
        <p:txBody>
          <a:bodyPr wrap="square" rtlCol="0">
            <a:spAutoFit/>
          </a:bodyPr>
          <a:lstStyle/>
          <a:p>
            <a:r>
              <a:rPr lang="en-US" dirty="0"/>
              <a:t>Arriola et al 2017</a:t>
            </a:r>
          </a:p>
        </p:txBody>
      </p:sp>
    </p:spTree>
    <p:extLst>
      <p:ext uri="{BB962C8B-B14F-4D97-AF65-F5344CB8AC3E}">
        <p14:creationId xmlns:p14="http://schemas.microsoft.com/office/powerpoint/2010/main" val="286023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EA32AB7B-EE1B-461F-8DB6-576B5428A6F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0FEAD441-32F7-4227-9244-A262A68B18E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05FE7104-1B4D-41B4-8D7D-E1966691132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13920CCF-543C-4C04-B623-343413B9016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408A2B49-A635-4F3A-AF1B-C7834F56D5D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C2CD50C6-CA72-40E6-B2AF-7EEF4C03985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2F97BB85-4AB0-484F-B628-560CE49446D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C7B7D831-0830-4688-B9DB-DD418E4AB00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0C5710F7-F689-4DC8-B42E-FBCD67D0E12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47B0EF9C-CDC4-40E2-9E15-51BD357E7DC2}"/>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6A40E01B-4F4D-4A80-B32E-BED72DDF23EE}"/>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graphicEl>
                                              <a:dgm id="{8A489B11-C412-4877-90A9-0EE9A3F23F28}"/>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graphicEl>
                                              <a:dgm id="{25CDBF90-1D65-4AAF-AD78-7216AB136B7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AD201F-A48D-47E3-8487-015C6AC5E71C}"/>
              </a:ext>
            </a:extLst>
          </p:cNvPr>
          <p:cNvSpPr>
            <a:spLocks noGrp="1"/>
          </p:cNvSpPr>
          <p:nvPr>
            <p:ph type="title"/>
          </p:nvPr>
        </p:nvSpPr>
        <p:spPr>
          <a:xfrm>
            <a:off x="609600" y="701357"/>
            <a:ext cx="10972800" cy="1143000"/>
          </a:xfrm>
        </p:spPr>
        <p:txBody>
          <a:bodyPr>
            <a:normAutofit fontScale="90000"/>
          </a:bodyPr>
          <a:lstStyle/>
          <a:p>
            <a:r>
              <a:rPr lang="en-US" dirty="0"/>
              <a:t>Success Story- </a:t>
            </a:r>
            <a:r>
              <a:rPr lang="en-US" b="0" i="0" dirty="0">
                <a:solidFill>
                  <a:srgbClr val="1A1A1A"/>
                </a:solidFill>
                <a:effectLst/>
                <a:latin typeface="Berlingske Serif Text"/>
              </a:rPr>
              <a:t>Accountability for Cancer Care Through Undoing Racism and Equity</a:t>
            </a:r>
            <a:br>
              <a:rPr lang="en-US" b="0" i="0" dirty="0">
                <a:solidFill>
                  <a:srgbClr val="1A1A1A"/>
                </a:solidFill>
                <a:effectLst/>
                <a:latin typeface="Berlingske Serif Text"/>
              </a:rPr>
            </a:br>
            <a:endParaRPr lang="en-US" dirty="0"/>
          </a:p>
        </p:txBody>
      </p:sp>
      <p:graphicFrame>
        <p:nvGraphicFramePr>
          <p:cNvPr id="7" name="Content Placeholder 6">
            <a:extLst>
              <a:ext uri="{FF2B5EF4-FFF2-40B4-BE49-F238E27FC236}">
                <a16:creationId xmlns:a16="http://schemas.microsoft.com/office/drawing/2014/main" id="{7A9BC806-A1DF-456D-9D61-C05BEBA5C32C}"/>
              </a:ext>
            </a:extLst>
          </p:cNvPr>
          <p:cNvGraphicFramePr>
            <a:graphicFrameLocks noGrp="1"/>
          </p:cNvGraphicFramePr>
          <p:nvPr>
            <p:ph idx="1"/>
            <p:extLst>
              <p:ext uri="{D42A27DB-BD31-4B8C-83A1-F6EECF244321}">
                <p14:modId xmlns:p14="http://schemas.microsoft.com/office/powerpoint/2010/main" val="1181391112"/>
              </p:ext>
            </p:extLst>
          </p:nvPr>
        </p:nvGraphicFramePr>
        <p:xfrm>
          <a:off x="609600" y="18288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6592193F-B77C-4B26-B06A-6BA6446A66F7}"/>
              </a:ext>
            </a:extLst>
          </p:cNvPr>
          <p:cNvSpPr txBox="1"/>
          <p:nvPr/>
        </p:nvSpPr>
        <p:spPr>
          <a:xfrm>
            <a:off x="7112000" y="6000820"/>
            <a:ext cx="5323840" cy="707886"/>
          </a:xfrm>
          <a:prstGeom prst="rect">
            <a:avLst/>
          </a:prstGeom>
          <a:noFill/>
        </p:spPr>
        <p:txBody>
          <a:bodyPr wrap="square" rtlCol="0">
            <a:spAutoFit/>
          </a:bodyPr>
          <a:lstStyle/>
          <a:p>
            <a:r>
              <a:rPr lang="en-US" sz="1000" dirty="0"/>
              <a:t> </a:t>
            </a:r>
            <a:r>
              <a:rPr lang="en-US" sz="1000" dirty="0" err="1"/>
              <a:t>Cykert</a:t>
            </a:r>
            <a:r>
              <a:rPr lang="en-US" sz="1000" dirty="0"/>
              <a:t> et. Al, 2020</a:t>
            </a:r>
          </a:p>
          <a:p>
            <a:r>
              <a:rPr lang="en-US" sz="1000" dirty="0"/>
              <a:t>A Multi-faceted Intervention Aimed at Black-White Disparities in the Treatment of Early Stage Cancers: The ACCURE Pragmatic Quality Improvement trial,</a:t>
            </a:r>
          </a:p>
          <a:p>
            <a:r>
              <a:rPr lang="en-US" sz="1000" dirty="0"/>
              <a:t>Journal of the National Medical Association</a:t>
            </a:r>
          </a:p>
        </p:txBody>
      </p:sp>
    </p:spTree>
    <p:extLst>
      <p:ext uri="{BB962C8B-B14F-4D97-AF65-F5344CB8AC3E}">
        <p14:creationId xmlns:p14="http://schemas.microsoft.com/office/powerpoint/2010/main" val="417411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2C5C7B91-E7F1-4022-B62F-33085AC25E9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B5DE1682-AB09-45A0-A561-97F041C9FC9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9A38637C-A7B0-4E7B-9B59-B13B3693C06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C074A04B-20FF-42D0-B609-650DDBDDA06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D8AE739E-8DF9-4FAA-956A-113AC6457E0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BE460832-085A-4C0C-88F8-9854F4DDDD7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9CB32733-346C-4021-88E0-C98B6F5B2F9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85B6E693-7A67-484F-A027-3624E4667CB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0B1B-6A1C-46A9-95E9-98F91B3D91C2}"/>
              </a:ext>
            </a:extLst>
          </p:cNvPr>
          <p:cNvSpPr>
            <a:spLocks noGrp="1"/>
          </p:cNvSpPr>
          <p:nvPr>
            <p:ph type="title" idx="4294967295"/>
          </p:nvPr>
        </p:nvSpPr>
        <p:spPr>
          <a:xfrm>
            <a:off x="721360" y="447675"/>
            <a:ext cx="10515600" cy="1325563"/>
          </a:xfrm>
        </p:spPr>
        <p:txBody>
          <a:bodyPr>
            <a:normAutofit fontScale="90000"/>
          </a:bodyPr>
          <a:lstStyle/>
          <a:p>
            <a:r>
              <a:rPr lang="en-US" dirty="0"/>
              <a:t>Success Story - Northwestern medicine Hispanic Transplant Program</a:t>
            </a:r>
            <a:br>
              <a:rPr lang="en-US" dirty="0"/>
            </a:br>
            <a:endParaRPr lang="en-US" dirty="0"/>
          </a:p>
        </p:txBody>
      </p:sp>
      <p:sp>
        <p:nvSpPr>
          <p:cNvPr id="3" name="Content Placeholder 2">
            <a:extLst>
              <a:ext uri="{FF2B5EF4-FFF2-40B4-BE49-F238E27FC236}">
                <a16:creationId xmlns:a16="http://schemas.microsoft.com/office/drawing/2014/main" id="{46482E86-CA8A-4B19-AA47-9110C3D38030}"/>
              </a:ext>
            </a:extLst>
          </p:cNvPr>
          <p:cNvSpPr>
            <a:spLocks noGrp="1"/>
          </p:cNvSpPr>
          <p:nvPr>
            <p:ph sz="half" idx="4294967295"/>
          </p:nvPr>
        </p:nvSpPr>
        <p:spPr>
          <a:xfrm>
            <a:off x="721360" y="1235869"/>
            <a:ext cx="11706225" cy="584200"/>
          </a:xfrm>
        </p:spPr>
        <p:txBody>
          <a:bodyPr>
            <a:normAutofit fontScale="92500"/>
          </a:bodyPr>
          <a:lstStyle/>
          <a:p>
            <a:r>
              <a:rPr lang="en-US" sz="2400" b="0" i="0" dirty="0">
                <a:solidFill>
                  <a:srgbClr val="333333"/>
                </a:solidFill>
                <a:effectLst/>
              </a:rPr>
              <a:t>culturally competent and congruent care for </a:t>
            </a:r>
            <a:r>
              <a:rPr lang="en-US" sz="2400" dirty="0">
                <a:solidFill>
                  <a:schemeClr val="tx1"/>
                </a:solidFill>
              </a:rPr>
              <a:t>Hispanic</a:t>
            </a:r>
            <a:r>
              <a:rPr lang="en-US" sz="2400" b="0" i="0" dirty="0">
                <a:solidFill>
                  <a:srgbClr val="333333"/>
                </a:solidFill>
                <a:effectLst/>
              </a:rPr>
              <a:t> transplant patients and their families</a:t>
            </a:r>
          </a:p>
          <a:p>
            <a:pPr marL="0" indent="0">
              <a:buNone/>
            </a:pPr>
            <a:endParaRPr lang="en-US" dirty="0"/>
          </a:p>
        </p:txBody>
      </p:sp>
      <p:graphicFrame>
        <p:nvGraphicFramePr>
          <p:cNvPr id="7" name="Diagram 6">
            <a:extLst>
              <a:ext uri="{FF2B5EF4-FFF2-40B4-BE49-F238E27FC236}">
                <a16:creationId xmlns:a16="http://schemas.microsoft.com/office/drawing/2014/main" id="{3FC0E082-91FE-4322-95B0-E80A07B973D1}"/>
              </a:ext>
            </a:extLst>
          </p:cNvPr>
          <p:cNvGraphicFramePr/>
          <p:nvPr>
            <p:extLst>
              <p:ext uri="{D42A27DB-BD31-4B8C-83A1-F6EECF244321}">
                <p14:modId xmlns:p14="http://schemas.microsoft.com/office/powerpoint/2010/main" val="2926607498"/>
              </p:ext>
            </p:extLst>
          </p:nvPr>
        </p:nvGraphicFramePr>
        <p:xfrm>
          <a:off x="838200" y="1866899"/>
          <a:ext cx="10667999" cy="4772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ECC2934F-692F-49B2-8EE8-5DA2F5C320DF}"/>
              </a:ext>
            </a:extLst>
          </p:cNvPr>
          <p:cNvSpPr txBox="1"/>
          <p:nvPr/>
        </p:nvSpPr>
        <p:spPr>
          <a:xfrm>
            <a:off x="7477760" y="6215699"/>
            <a:ext cx="3876040" cy="553998"/>
          </a:xfrm>
          <a:prstGeom prst="rect">
            <a:avLst/>
          </a:prstGeom>
          <a:noFill/>
        </p:spPr>
        <p:txBody>
          <a:bodyPr wrap="square" rtlCol="0">
            <a:spAutoFit/>
          </a:bodyPr>
          <a:lstStyle/>
          <a:p>
            <a:r>
              <a:rPr lang="en-US" sz="1000" b="0" i="0" dirty="0">
                <a:solidFill>
                  <a:srgbClr val="212121"/>
                </a:solidFill>
                <a:effectLst/>
                <a:latin typeface="BlinkMacSystemFont"/>
              </a:rPr>
              <a:t>Gordon et. Al 2015 Hispanic/Latino Disparities in Living Donor Kidney Transplantation: Role of a Culturally Competent Transplant Program. Transplant Direct. </a:t>
            </a:r>
            <a:endParaRPr lang="en-US" sz="1000" dirty="0"/>
          </a:p>
        </p:txBody>
      </p:sp>
    </p:spTree>
    <p:extLst>
      <p:ext uri="{BB962C8B-B14F-4D97-AF65-F5344CB8AC3E}">
        <p14:creationId xmlns:p14="http://schemas.microsoft.com/office/powerpoint/2010/main" val="21724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688BBC9E-E06D-4F86-92CE-2DBA72E073E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5D9E786A-D332-4656-BCBF-12FF1BA32C5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541C97E4-D2C7-4048-86EA-1417E25E7D2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9B805CB7-6584-468C-BF03-4BA2FC4D653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F02057D2-0C4C-4423-8410-C527ACFF2C8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C53C8C3F-E122-44B0-84D1-09EECF374ED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42D10263-F0FF-47C5-A85A-4B88AEE016A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7E92CFD4-274D-4740-AAF8-66DE7C80E48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6">
            <a:extLst>
              <a:ext uri="{FF2B5EF4-FFF2-40B4-BE49-F238E27FC236}">
                <a16:creationId xmlns:a16="http://schemas.microsoft.com/office/drawing/2014/main" id="{C1922012-E679-4CC4-8E85-01984312CF2C}"/>
              </a:ext>
            </a:extLst>
          </p:cNvPr>
          <p:cNvGraphicFramePr>
            <a:graphicFrameLocks/>
          </p:cNvGraphicFramePr>
          <p:nvPr>
            <p:extLst>
              <p:ext uri="{D42A27DB-BD31-4B8C-83A1-F6EECF244321}">
                <p14:modId xmlns:p14="http://schemas.microsoft.com/office/powerpoint/2010/main" val="3376495097"/>
              </p:ext>
            </p:extLst>
          </p:nvPr>
        </p:nvGraphicFramePr>
        <p:xfrm>
          <a:off x="304800" y="2107088"/>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a:extLst>
              <a:ext uri="{FF2B5EF4-FFF2-40B4-BE49-F238E27FC236}">
                <a16:creationId xmlns:a16="http://schemas.microsoft.com/office/drawing/2014/main" id="{1D6D5D72-759D-4751-BF2D-48C6D3968CFE}"/>
              </a:ext>
            </a:extLst>
          </p:cNvPr>
          <p:cNvCxnSpPr/>
          <p:nvPr/>
        </p:nvCxnSpPr>
        <p:spPr>
          <a:xfrm>
            <a:off x="3524250" y="5753100"/>
            <a:ext cx="3524250" cy="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E37EBAA-E2CE-4A0E-B783-9A46B7867BED}"/>
              </a:ext>
            </a:extLst>
          </p:cNvPr>
          <p:cNvSpPr txBox="1"/>
          <p:nvPr/>
        </p:nvSpPr>
        <p:spPr>
          <a:xfrm>
            <a:off x="7048500" y="3951922"/>
            <a:ext cx="4991100" cy="3139321"/>
          </a:xfrm>
          <a:prstGeom prst="rect">
            <a:avLst/>
          </a:prstGeom>
          <a:noFill/>
          <a:ln>
            <a:solidFill>
              <a:srgbClr val="92D050"/>
            </a:solidFill>
          </a:ln>
        </p:spPr>
        <p:txBody>
          <a:bodyPr wrap="square" rtlCol="0">
            <a:spAutoFit/>
          </a:bodyPr>
          <a:lstStyle/>
          <a:p>
            <a:r>
              <a:rPr lang="en-US" dirty="0"/>
              <a:t>self inventory of inherent biases</a:t>
            </a:r>
          </a:p>
          <a:p>
            <a:r>
              <a:rPr lang="en-US" dirty="0"/>
              <a:t>Training</a:t>
            </a:r>
          </a:p>
          <a:p>
            <a:r>
              <a:rPr lang="en-US" dirty="0" err="1"/>
              <a:t>e.g</a:t>
            </a:r>
            <a:r>
              <a:rPr lang="en-US" dirty="0"/>
              <a:t> </a:t>
            </a:r>
            <a:r>
              <a:rPr lang="en-US" dirty="0">
                <a:hlinkClick r:id="rId7"/>
              </a:rPr>
              <a:t>https://implicit.harvard.edu/implicit/aboutus.html</a:t>
            </a:r>
            <a:endParaRPr lang="en-US" dirty="0"/>
          </a:p>
          <a:p>
            <a:r>
              <a:rPr lang="en-US" dirty="0">
                <a:hlinkClick r:id="rId8"/>
              </a:rPr>
              <a:t>https://www.racialequityinstitute.com/</a:t>
            </a:r>
            <a:endParaRPr lang="en-US" dirty="0"/>
          </a:p>
          <a:p>
            <a:r>
              <a:rPr lang="en-US" dirty="0">
                <a:hlinkClick r:id="rId9"/>
              </a:rPr>
              <a:t>https://www.psychiatry.org/psychiatrists/cultural-competency/education</a:t>
            </a:r>
            <a:endParaRPr lang="en-US" dirty="0"/>
          </a:p>
          <a:p>
            <a:endParaRPr lang="en-US" dirty="0"/>
          </a:p>
          <a:p>
            <a:r>
              <a:rPr lang="en-US" dirty="0"/>
              <a:t>AMA center for health equity</a:t>
            </a:r>
          </a:p>
          <a:p>
            <a:endParaRPr lang="en-US" dirty="0"/>
          </a:p>
          <a:p>
            <a:endParaRPr lang="en-US" dirty="0"/>
          </a:p>
        </p:txBody>
      </p:sp>
      <p:cxnSp>
        <p:nvCxnSpPr>
          <p:cNvPr id="8" name="Straight Arrow Connector 7">
            <a:extLst>
              <a:ext uri="{FF2B5EF4-FFF2-40B4-BE49-F238E27FC236}">
                <a16:creationId xmlns:a16="http://schemas.microsoft.com/office/drawing/2014/main" id="{4261B6C0-B36D-494B-814A-80503B65A55A}"/>
              </a:ext>
            </a:extLst>
          </p:cNvPr>
          <p:cNvCxnSpPr/>
          <p:nvPr/>
        </p:nvCxnSpPr>
        <p:spPr>
          <a:xfrm flipV="1">
            <a:off x="3829050" y="3429000"/>
            <a:ext cx="3000375" cy="1476375"/>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A575238-D81F-4EF5-8BBA-74B4934C8042}"/>
              </a:ext>
            </a:extLst>
          </p:cNvPr>
          <p:cNvSpPr txBox="1"/>
          <p:nvPr/>
        </p:nvSpPr>
        <p:spPr>
          <a:xfrm>
            <a:off x="6829425" y="2590800"/>
            <a:ext cx="5181600" cy="1200329"/>
          </a:xfrm>
          <a:prstGeom prst="rect">
            <a:avLst/>
          </a:prstGeom>
          <a:noFill/>
          <a:ln>
            <a:solidFill>
              <a:srgbClr val="00B050"/>
            </a:solidFill>
          </a:ln>
        </p:spPr>
        <p:txBody>
          <a:bodyPr wrap="square" rtlCol="0">
            <a:spAutoFit/>
          </a:bodyPr>
          <a:lstStyle/>
          <a:p>
            <a:r>
              <a:rPr lang="en-US" dirty="0"/>
              <a:t>Doctor patient relationship, identifying risk factors, coming up with plans for aggressive management of risk factors, role of </a:t>
            </a:r>
            <a:r>
              <a:rPr lang="en-US" dirty="0" err="1"/>
              <a:t>sipat</a:t>
            </a:r>
            <a:r>
              <a:rPr lang="en-US" dirty="0"/>
              <a:t> areas of improvement</a:t>
            </a:r>
          </a:p>
          <a:p>
            <a:r>
              <a:rPr lang="en-US" dirty="0"/>
              <a:t>ACT teams</a:t>
            </a:r>
          </a:p>
        </p:txBody>
      </p:sp>
      <p:cxnSp>
        <p:nvCxnSpPr>
          <p:cNvPr id="11" name="Straight Arrow Connector 10">
            <a:extLst>
              <a:ext uri="{FF2B5EF4-FFF2-40B4-BE49-F238E27FC236}">
                <a16:creationId xmlns:a16="http://schemas.microsoft.com/office/drawing/2014/main" id="{18AF2FD2-D12F-4F04-92C3-827C99CF00F7}"/>
              </a:ext>
            </a:extLst>
          </p:cNvPr>
          <p:cNvCxnSpPr/>
          <p:nvPr/>
        </p:nvCxnSpPr>
        <p:spPr>
          <a:xfrm flipV="1">
            <a:off x="3524250" y="2038350"/>
            <a:ext cx="2933700" cy="1913572"/>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1C63D6B-CC7D-4CF9-980B-1DA4AA583EEE}"/>
              </a:ext>
            </a:extLst>
          </p:cNvPr>
          <p:cNvSpPr txBox="1"/>
          <p:nvPr/>
        </p:nvSpPr>
        <p:spPr>
          <a:xfrm>
            <a:off x="6629400" y="1161873"/>
            <a:ext cx="5524500" cy="1477328"/>
          </a:xfrm>
          <a:prstGeom prst="rect">
            <a:avLst/>
          </a:prstGeom>
          <a:noFill/>
          <a:ln>
            <a:solidFill>
              <a:schemeClr val="accent6">
                <a:lumMod val="40000"/>
                <a:lumOff val="60000"/>
              </a:schemeClr>
            </a:solidFill>
          </a:ln>
        </p:spPr>
        <p:txBody>
          <a:bodyPr wrap="square" rtlCol="0">
            <a:spAutoFit/>
          </a:bodyPr>
          <a:lstStyle/>
          <a:p>
            <a:r>
              <a:rPr lang="en-US" dirty="0"/>
              <a:t>Culturally competent, congruent care</a:t>
            </a:r>
          </a:p>
          <a:p>
            <a:r>
              <a:rPr lang="en-US" dirty="0"/>
              <a:t>Diversity in work force</a:t>
            </a:r>
          </a:p>
          <a:p>
            <a:r>
              <a:rPr lang="en-US" dirty="0"/>
              <a:t>prospective observational trials, biomarker research, understanding pharmacogenomics, identifying opportunity for growth</a:t>
            </a:r>
          </a:p>
        </p:txBody>
      </p:sp>
      <p:cxnSp>
        <p:nvCxnSpPr>
          <p:cNvPr id="14" name="Straight Arrow Connector 13">
            <a:extLst>
              <a:ext uri="{FF2B5EF4-FFF2-40B4-BE49-F238E27FC236}">
                <a16:creationId xmlns:a16="http://schemas.microsoft.com/office/drawing/2014/main" id="{9E177A07-840B-4FA8-A80F-BBD7CC1642F7}"/>
              </a:ext>
            </a:extLst>
          </p:cNvPr>
          <p:cNvCxnSpPr/>
          <p:nvPr/>
        </p:nvCxnSpPr>
        <p:spPr>
          <a:xfrm flipV="1">
            <a:off x="3181350" y="1009650"/>
            <a:ext cx="2305050" cy="1985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D6D3193-13A9-4825-979D-2FB497F91C61}"/>
              </a:ext>
            </a:extLst>
          </p:cNvPr>
          <p:cNvSpPr txBox="1"/>
          <p:nvPr/>
        </p:nvSpPr>
        <p:spPr>
          <a:xfrm>
            <a:off x="5657850" y="218223"/>
            <a:ext cx="6143625" cy="923330"/>
          </a:xfrm>
          <a:prstGeom prst="rect">
            <a:avLst/>
          </a:prstGeom>
          <a:noFill/>
          <a:ln>
            <a:solidFill>
              <a:srgbClr val="00B0F0"/>
            </a:solidFill>
          </a:ln>
        </p:spPr>
        <p:txBody>
          <a:bodyPr wrap="square" rtlCol="0">
            <a:spAutoFit/>
          </a:bodyPr>
          <a:lstStyle/>
          <a:p>
            <a:r>
              <a:rPr lang="en-US" dirty="0"/>
              <a:t>Identifying stake holders</a:t>
            </a:r>
          </a:p>
          <a:p>
            <a:r>
              <a:rPr lang="en-US" dirty="0"/>
              <a:t>Better partnership</a:t>
            </a:r>
          </a:p>
          <a:p>
            <a:r>
              <a:rPr lang="en-US" dirty="0"/>
              <a:t>Communication and education</a:t>
            </a:r>
          </a:p>
        </p:txBody>
      </p:sp>
      <p:cxnSp>
        <p:nvCxnSpPr>
          <p:cNvPr id="17" name="Straight Arrow Connector 16">
            <a:extLst>
              <a:ext uri="{FF2B5EF4-FFF2-40B4-BE49-F238E27FC236}">
                <a16:creationId xmlns:a16="http://schemas.microsoft.com/office/drawing/2014/main" id="{A55BC090-3DAD-4887-839C-4BE9C6089423}"/>
              </a:ext>
            </a:extLst>
          </p:cNvPr>
          <p:cNvCxnSpPr>
            <a:cxnSpLocks/>
          </p:cNvCxnSpPr>
          <p:nvPr/>
        </p:nvCxnSpPr>
        <p:spPr>
          <a:xfrm flipV="1">
            <a:off x="2857500" y="1399580"/>
            <a:ext cx="466725" cy="105158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6CE189B-54A0-4CEF-8DE6-3C232748B2F6}"/>
              </a:ext>
            </a:extLst>
          </p:cNvPr>
          <p:cNvSpPr txBox="1"/>
          <p:nvPr/>
        </p:nvSpPr>
        <p:spPr>
          <a:xfrm>
            <a:off x="981075" y="476250"/>
            <a:ext cx="3676650" cy="923330"/>
          </a:xfrm>
          <a:prstGeom prst="rect">
            <a:avLst/>
          </a:prstGeom>
          <a:noFill/>
          <a:ln>
            <a:solidFill>
              <a:srgbClr val="0070C0"/>
            </a:solidFill>
          </a:ln>
        </p:spPr>
        <p:txBody>
          <a:bodyPr wrap="square" rtlCol="0">
            <a:spAutoFit/>
          </a:bodyPr>
          <a:lstStyle/>
          <a:p>
            <a:r>
              <a:rPr lang="en-US" dirty="0"/>
              <a:t>Improved access to health care</a:t>
            </a:r>
          </a:p>
          <a:p>
            <a:r>
              <a:rPr lang="en-US" dirty="0"/>
              <a:t>State and federal law changes</a:t>
            </a:r>
          </a:p>
          <a:p>
            <a:r>
              <a:rPr lang="en-US" dirty="0"/>
              <a:t>Better funding of public programs</a:t>
            </a:r>
          </a:p>
        </p:txBody>
      </p:sp>
      <p:sp>
        <p:nvSpPr>
          <p:cNvPr id="23" name="TextBox 22">
            <a:extLst>
              <a:ext uri="{FF2B5EF4-FFF2-40B4-BE49-F238E27FC236}">
                <a16:creationId xmlns:a16="http://schemas.microsoft.com/office/drawing/2014/main" id="{0C6CFB34-69A8-4045-A399-9954D0C7C8C0}"/>
              </a:ext>
            </a:extLst>
          </p:cNvPr>
          <p:cNvSpPr txBox="1"/>
          <p:nvPr/>
        </p:nvSpPr>
        <p:spPr>
          <a:xfrm>
            <a:off x="883920" y="6458426"/>
            <a:ext cx="3220720" cy="369332"/>
          </a:xfrm>
          <a:prstGeom prst="rect">
            <a:avLst/>
          </a:prstGeom>
          <a:noFill/>
        </p:spPr>
        <p:txBody>
          <a:bodyPr wrap="square" rtlCol="0">
            <a:spAutoFit/>
          </a:bodyPr>
          <a:lstStyle/>
          <a:p>
            <a:r>
              <a:rPr lang="en-US" dirty="0"/>
              <a:t>Arriola 2017</a:t>
            </a:r>
          </a:p>
        </p:txBody>
      </p:sp>
    </p:spTree>
    <p:extLst>
      <p:ext uri="{BB962C8B-B14F-4D97-AF65-F5344CB8AC3E}">
        <p14:creationId xmlns:p14="http://schemas.microsoft.com/office/powerpoint/2010/main" val="3306205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6" grpId="0" animBg="1"/>
      <p:bldP spid="9" grpId="0" animBg="1"/>
      <p:bldP spid="12" grpId="0" animBg="1"/>
      <p:bldP spid="15"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3ED2E-6C78-4AC8-913C-69AB399735C3}"/>
              </a:ext>
            </a:extLst>
          </p:cNvPr>
          <p:cNvSpPr>
            <a:spLocks noGrp="1"/>
          </p:cNvSpPr>
          <p:nvPr>
            <p:ph type="title"/>
          </p:nvPr>
        </p:nvSpPr>
        <p:spPr/>
        <p:txBody>
          <a:bodyPr/>
          <a:lstStyle/>
          <a:p>
            <a:r>
              <a:rPr lang="en-US"/>
              <a:t>CL Psychiatrists as change makers</a:t>
            </a:r>
            <a:endParaRPr lang="en-US" dirty="0"/>
          </a:p>
        </p:txBody>
      </p:sp>
      <p:graphicFrame>
        <p:nvGraphicFramePr>
          <p:cNvPr id="21" name="Content Placeholder 2">
            <a:extLst>
              <a:ext uri="{FF2B5EF4-FFF2-40B4-BE49-F238E27FC236}">
                <a16:creationId xmlns:a16="http://schemas.microsoft.com/office/drawing/2014/main" id="{43B1A04F-772D-4668-9625-DAC1AEAB3BFE}"/>
              </a:ext>
            </a:extLst>
          </p:cNvPr>
          <p:cNvGraphicFramePr>
            <a:graphicFrameLocks noGrp="1"/>
          </p:cNvGraphicFramePr>
          <p:nvPr>
            <p:ph idx="1"/>
            <p:extLst>
              <p:ext uri="{D42A27DB-BD31-4B8C-83A1-F6EECF244321}">
                <p14:modId xmlns:p14="http://schemas.microsoft.com/office/powerpoint/2010/main" val="2427390196"/>
              </p:ext>
            </p:extLst>
          </p:nvPr>
        </p:nvGraphicFramePr>
        <p:xfrm>
          <a:off x="609600" y="18288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9969666"/>
      </p:ext>
    </p:extLst>
  </p:cSld>
  <p:clrMapOvr>
    <a:masterClrMapping/>
  </p:clrMapOvr>
</p:sld>
</file>

<file path=ppt/theme/theme1.xml><?xml version="1.0" encoding="utf-8"?>
<a:theme xmlns:a="http://schemas.openxmlformats.org/drawingml/2006/main" name="APM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docProps/app.xml><?xml version="1.0" encoding="utf-8"?>
<Properties xmlns="http://schemas.openxmlformats.org/officeDocument/2006/extended-properties" xmlns:vt="http://schemas.openxmlformats.org/officeDocument/2006/docPropsVTypes">
  <Template/>
  <TotalTime>4211</TotalTime>
  <Words>796</Words>
  <Application>Microsoft Office PowerPoint</Application>
  <PresentationFormat>Widescreen</PresentationFormat>
  <Paragraphs>106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Aharoni</vt:lpstr>
      <vt:lpstr>Arial</vt:lpstr>
      <vt:lpstr>Berlingske Serif Text</vt:lpstr>
      <vt:lpstr>BlinkMacSystemFont</vt:lpstr>
      <vt:lpstr>Calibri</vt:lpstr>
      <vt:lpstr>Wingdings</vt:lpstr>
      <vt:lpstr>APM template</vt:lpstr>
      <vt:lpstr>Racial Inequalities in the Organ Transplantation Selection Process – How Can CL Psychiatrists Be Part of the Solution</vt:lpstr>
      <vt:lpstr>ACLP 2021 Disclosure: Filza Hussain MD</vt:lpstr>
      <vt:lpstr>Objectives</vt:lpstr>
      <vt:lpstr>Birds eye view of the current landscape</vt:lpstr>
      <vt:lpstr>The solution in broad strokes</vt:lpstr>
      <vt:lpstr>Success Story- Accountability for Cancer Care Through Undoing Racism and Equity </vt:lpstr>
      <vt:lpstr>Success Story - Northwestern medicine Hispanic Transplant Program </vt:lpstr>
      <vt:lpstr>PowerPoint Presentation</vt:lpstr>
      <vt:lpstr>CL Psychiatrists as change makers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Inequalities in the Organ Transplantation Selection Process – How Can CL Psychiatrists Be Part of the Solution</dc:title>
  <dc:creator>Hussain, Filza</dc:creator>
  <cp:lastModifiedBy>Hussain, Filza</cp:lastModifiedBy>
  <cp:revision>23</cp:revision>
  <dcterms:created xsi:type="dcterms:W3CDTF">2021-10-08T04:49:41Z</dcterms:created>
  <dcterms:modified xsi:type="dcterms:W3CDTF">2021-10-11T03:00:55Z</dcterms:modified>
</cp:coreProperties>
</file>