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 Medium"/>
      <p:regular r:id="rId12"/>
      <p:bold r:id="rId13"/>
      <p:italic r:id="rId14"/>
      <p:boldItalic r:id="rId15"/>
    </p:embeddedFon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Medium-bold.fntdata"/><Relationship Id="rId12" Type="http://schemas.openxmlformats.org/officeDocument/2006/relationships/font" Target="fonts/RobotoMediu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Medium-boldItalic.fntdata"/><Relationship Id="rId14" Type="http://schemas.openxmlformats.org/officeDocument/2006/relationships/font" Target="fonts/RobotoMedium-italic.fntdata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0d70870c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0d70870c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20d70870c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20d70870c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20d70870c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20d70870c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20d70870c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20d70870c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20d70870c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20d70870c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zoom.us/start/videomeeting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100075"/>
            <a:ext cx="85206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Roboto Medium"/>
                <a:ea typeface="Roboto Medium"/>
                <a:cs typeface="Roboto Medium"/>
                <a:sym typeface="Roboto Medium"/>
              </a:rPr>
              <a:t>Pre-Recording Guide for Presentations</a:t>
            </a:r>
            <a:endParaRPr sz="36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34512" y="1130775"/>
            <a:ext cx="3874974" cy="69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281350" y="224825"/>
            <a:ext cx="8520600" cy="6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edium"/>
                <a:ea typeface="Roboto Medium"/>
                <a:cs typeface="Roboto Medium"/>
                <a:sym typeface="Roboto Medium"/>
              </a:rPr>
              <a:t>Options for Pre-Recording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236525" y="807025"/>
            <a:ext cx="8644500" cy="377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Roboto"/>
                <a:ea typeface="Roboto"/>
                <a:cs typeface="Roboto"/>
                <a:sym typeface="Roboto"/>
              </a:rPr>
              <a:t>Record via Zoom</a:t>
            </a:r>
            <a:endParaRPr b="1"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Recommended when you are showing more than slides and if there are more than one speaker / presenter.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Use an existing Zoom account including the Free version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Record your screen, slides, and camera in a flow (as if you were presenting live)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600">
                <a:latin typeface="Roboto"/>
                <a:ea typeface="Roboto"/>
                <a:cs typeface="Roboto"/>
                <a:sym typeface="Roboto"/>
              </a:rPr>
              <a:t>Record via PowerPoint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Record one or more slides at a time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PowerPoint makes it easy to edit the audio of one slide at a time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The benefit is it is easier to perform an exact script, the downside is PowerPoint recording sounds a bit more monotonous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281350" y="224825"/>
            <a:ext cx="8520600" cy="6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edium"/>
                <a:ea typeface="Roboto Medium"/>
                <a:cs typeface="Roboto Medium"/>
                <a:sym typeface="Roboto Medium"/>
              </a:rPr>
              <a:t>Recording Via Zoom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236525" y="807025"/>
            <a:ext cx="8644500" cy="377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Roboto"/>
                <a:ea typeface="Roboto"/>
                <a:cs typeface="Roboto"/>
                <a:sym typeface="Roboto"/>
              </a:rPr>
              <a:t>Start a Web Meeting (</a:t>
            </a:r>
            <a:r>
              <a:rPr b="1" lang="en" sz="16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https://zoom.us/start/videomeeting</a:t>
            </a:r>
            <a:r>
              <a:rPr b="1" lang="en" sz="1600">
                <a:latin typeface="Roboto"/>
                <a:ea typeface="Roboto"/>
                <a:cs typeface="Roboto"/>
                <a:sym typeface="Roboto"/>
              </a:rPr>
              <a:t>)</a:t>
            </a:r>
            <a:endParaRPr b="1"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Use an existing Zoom account or create a free account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If you have other speakers you are working with be sure to click the Participants tab</a:t>
            </a:r>
            <a:br>
              <a:rPr lang="en" sz="1600">
                <a:latin typeface="Roboto"/>
                <a:ea typeface="Roboto"/>
                <a:cs typeface="Roboto"/>
                <a:sym typeface="Roboto"/>
              </a:rPr>
            </a:br>
            <a:br>
              <a:rPr lang="en" sz="1600">
                <a:latin typeface="Roboto"/>
                <a:ea typeface="Roboto"/>
                <a:cs typeface="Roboto"/>
                <a:sym typeface="Roboto"/>
              </a:rPr>
            </a:br>
            <a:br>
              <a:rPr lang="en" sz="1600">
                <a:latin typeface="Roboto"/>
                <a:ea typeface="Roboto"/>
                <a:cs typeface="Roboto"/>
                <a:sym typeface="Roboto"/>
              </a:rPr>
            </a:br>
            <a:br>
              <a:rPr lang="en" sz="1600">
                <a:latin typeface="Roboto"/>
                <a:ea typeface="Roboto"/>
                <a:cs typeface="Roboto"/>
                <a:sym typeface="Roboto"/>
              </a:rPr>
            </a:br>
            <a:r>
              <a:rPr lang="en" sz="1600">
                <a:latin typeface="Roboto"/>
                <a:ea typeface="Roboto"/>
                <a:cs typeface="Roboto"/>
                <a:sym typeface="Roboto"/>
              </a:rPr>
              <a:t>Then click to Invite them                          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1625" y="1936148"/>
            <a:ext cx="6513775" cy="55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1620" y="3090050"/>
            <a:ext cx="3366549" cy="97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47624" y="3437139"/>
            <a:ext cx="4413025" cy="8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4246725" y="2734186"/>
            <a:ext cx="4190700" cy="9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Once you are ready click Record &gt; Record on this Computer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281350" y="224825"/>
            <a:ext cx="8520600" cy="6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edium"/>
                <a:ea typeface="Roboto Medium"/>
                <a:cs typeface="Roboto Medium"/>
                <a:sym typeface="Roboto Medium"/>
              </a:rPr>
              <a:t>Recording Via PowerPoint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236525" y="807025"/>
            <a:ext cx="8644500" cy="377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Roboto"/>
                <a:ea typeface="Roboto"/>
                <a:cs typeface="Roboto"/>
                <a:sym typeface="Roboto"/>
              </a:rPr>
              <a:t>Load Your Presentation in PowerPoint</a:t>
            </a:r>
            <a:endParaRPr b="1"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Choose </a:t>
            </a:r>
            <a:r>
              <a:rPr b="1" lang="en" sz="1600">
                <a:latin typeface="Roboto"/>
                <a:ea typeface="Roboto"/>
                <a:cs typeface="Roboto"/>
                <a:sym typeface="Roboto"/>
              </a:rPr>
              <a:t>Slide Show</a:t>
            </a:r>
            <a:r>
              <a:rPr lang="en" sz="1600">
                <a:latin typeface="Roboto"/>
                <a:ea typeface="Roboto"/>
                <a:cs typeface="Roboto"/>
                <a:sym typeface="Roboto"/>
              </a:rPr>
              <a:t>  &gt; </a:t>
            </a:r>
            <a:r>
              <a:rPr b="1" lang="en" sz="1600">
                <a:latin typeface="Roboto"/>
                <a:ea typeface="Roboto"/>
                <a:cs typeface="Roboto"/>
                <a:sym typeface="Roboto"/>
              </a:rPr>
              <a:t>Record Slide Show</a:t>
            </a:r>
            <a:r>
              <a:rPr lang="en" sz="1600">
                <a:latin typeface="Roboto"/>
                <a:ea typeface="Roboto"/>
                <a:cs typeface="Roboto"/>
                <a:sym typeface="Roboto"/>
              </a:rPr>
              <a:t> &gt; </a:t>
            </a:r>
            <a:r>
              <a:rPr b="1" lang="en" sz="1600">
                <a:latin typeface="Roboto"/>
                <a:ea typeface="Roboto"/>
                <a:cs typeface="Roboto"/>
                <a:sym typeface="Roboto"/>
              </a:rPr>
              <a:t>Record from Beginning</a:t>
            </a:r>
            <a:endParaRPr b="1"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000" y="1663598"/>
            <a:ext cx="6724427" cy="127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281350" y="224825"/>
            <a:ext cx="8520600" cy="6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edium"/>
                <a:ea typeface="Roboto Medium"/>
                <a:cs typeface="Roboto Medium"/>
                <a:sym typeface="Roboto Medium"/>
              </a:rPr>
              <a:t>Recording Via PowerPoint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236525" y="807025"/>
            <a:ext cx="8644500" cy="377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At the Top Left you will notice the Record, Stop and Replay options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○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Record allows you to record audio for this slide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○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Replay allows you to hear your</a:t>
            </a:r>
            <a:br>
              <a:rPr lang="en" sz="1600">
                <a:latin typeface="Roboto"/>
                <a:ea typeface="Roboto"/>
                <a:cs typeface="Roboto"/>
                <a:sym typeface="Roboto"/>
              </a:rPr>
            </a:br>
            <a:r>
              <a:rPr lang="en" sz="1600">
                <a:latin typeface="Roboto"/>
                <a:ea typeface="Roboto"/>
                <a:cs typeface="Roboto"/>
                <a:sym typeface="Roboto"/>
              </a:rPr>
              <a:t>Recording</a:t>
            </a:r>
            <a:br>
              <a:rPr lang="en" sz="1600">
                <a:latin typeface="Roboto"/>
                <a:ea typeface="Roboto"/>
                <a:cs typeface="Roboto"/>
                <a:sym typeface="Roboto"/>
              </a:rPr>
            </a:b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At the top right you’ll see Clear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○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Clear allows you to</a:t>
            </a:r>
            <a:br>
              <a:rPr lang="en" sz="1600">
                <a:latin typeface="Roboto"/>
                <a:ea typeface="Roboto"/>
                <a:cs typeface="Roboto"/>
                <a:sym typeface="Roboto"/>
              </a:rPr>
            </a:br>
            <a:r>
              <a:rPr lang="en" sz="1600">
                <a:latin typeface="Roboto"/>
                <a:ea typeface="Roboto"/>
                <a:cs typeface="Roboto"/>
                <a:sym typeface="Roboto"/>
              </a:rPr>
              <a:t>clear one slide’s audio or </a:t>
            </a:r>
            <a:br>
              <a:rPr lang="en" sz="1600">
                <a:latin typeface="Roboto"/>
                <a:ea typeface="Roboto"/>
                <a:cs typeface="Roboto"/>
                <a:sym typeface="Roboto"/>
              </a:rPr>
            </a:br>
            <a:r>
              <a:rPr lang="en" sz="1600">
                <a:latin typeface="Roboto"/>
                <a:ea typeface="Roboto"/>
                <a:cs typeface="Roboto"/>
                <a:sym typeface="Roboto"/>
              </a:rPr>
              <a:t>To start over</a:t>
            </a:r>
            <a:br>
              <a:rPr lang="en" sz="1600">
                <a:latin typeface="Roboto"/>
                <a:ea typeface="Roboto"/>
                <a:cs typeface="Roboto"/>
                <a:sym typeface="Roboto"/>
              </a:rPr>
            </a:b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At the bottom right you’ll see the </a:t>
            </a:r>
            <a:br>
              <a:rPr lang="en" sz="1600">
                <a:latin typeface="Roboto"/>
                <a:ea typeface="Roboto"/>
                <a:cs typeface="Roboto"/>
                <a:sym typeface="Roboto"/>
              </a:rPr>
            </a:br>
            <a:r>
              <a:rPr lang="en" sz="1600">
                <a:latin typeface="Roboto"/>
                <a:ea typeface="Roboto"/>
                <a:cs typeface="Roboto"/>
                <a:sym typeface="Roboto"/>
              </a:rPr>
              <a:t>toggle for your camera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88774" y="1480826"/>
            <a:ext cx="4813176" cy="324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281350" y="224825"/>
            <a:ext cx="8520600" cy="6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edium"/>
                <a:ea typeface="Roboto Medium"/>
                <a:cs typeface="Roboto Medium"/>
                <a:sym typeface="Roboto Medium"/>
              </a:rPr>
              <a:t>Recording Via PowerPoint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236525" y="807025"/>
            <a:ext cx="8644500" cy="377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Click on the </a:t>
            </a:r>
            <a:r>
              <a:rPr b="1" lang="en" sz="1600">
                <a:latin typeface="Roboto"/>
                <a:ea typeface="Roboto"/>
                <a:cs typeface="Roboto"/>
                <a:sym typeface="Roboto"/>
              </a:rPr>
              <a:t>File</a:t>
            </a:r>
            <a:r>
              <a:rPr lang="en" sz="1600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en" sz="1600">
                <a:latin typeface="Roboto"/>
                <a:ea typeface="Roboto"/>
                <a:cs typeface="Roboto"/>
                <a:sym typeface="Roboto"/>
              </a:rPr>
              <a:t>&gt; Export</a:t>
            </a:r>
            <a:r>
              <a:rPr lang="en" sz="1600">
                <a:latin typeface="Roboto"/>
                <a:ea typeface="Roboto"/>
                <a:cs typeface="Roboto"/>
                <a:sym typeface="Roboto"/>
              </a:rPr>
              <a:t> option</a:t>
            </a:r>
            <a:br>
              <a:rPr lang="en" sz="1600">
                <a:latin typeface="Roboto"/>
                <a:ea typeface="Roboto"/>
                <a:cs typeface="Roboto"/>
                <a:sym typeface="Roboto"/>
              </a:rPr>
            </a:br>
            <a:br>
              <a:rPr lang="en" sz="1600">
                <a:latin typeface="Roboto"/>
                <a:ea typeface="Roboto"/>
                <a:cs typeface="Roboto"/>
                <a:sym typeface="Roboto"/>
              </a:rPr>
            </a:br>
            <a:br>
              <a:rPr lang="en" sz="1600">
                <a:latin typeface="Roboto"/>
                <a:ea typeface="Roboto"/>
                <a:cs typeface="Roboto"/>
                <a:sym typeface="Roboto"/>
              </a:rPr>
            </a:br>
            <a:br>
              <a:rPr lang="en" sz="1600">
                <a:latin typeface="Roboto"/>
                <a:ea typeface="Roboto"/>
                <a:cs typeface="Roboto"/>
                <a:sym typeface="Roboto"/>
              </a:rPr>
            </a:br>
            <a:br>
              <a:rPr lang="en" sz="1600">
                <a:latin typeface="Roboto"/>
                <a:ea typeface="Roboto"/>
                <a:cs typeface="Roboto"/>
                <a:sym typeface="Roboto"/>
              </a:rPr>
            </a:br>
            <a:br>
              <a:rPr lang="en" sz="1600">
                <a:latin typeface="Roboto"/>
                <a:ea typeface="Roboto"/>
                <a:cs typeface="Roboto"/>
                <a:sym typeface="Roboto"/>
              </a:rPr>
            </a:br>
            <a:br>
              <a:rPr lang="en" sz="1600">
                <a:latin typeface="Roboto"/>
                <a:ea typeface="Roboto"/>
                <a:cs typeface="Roboto"/>
                <a:sym typeface="Roboto"/>
              </a:rPr>
            </a:b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Choose </a:t>
            </a:r>
            <a:r>
              <a:rPr b="1" lang="en" sz="1600">
                <a:latin typeface="Roboto"/>
                <a:ea typeface="Roboto"/>
                <a:cs typeface="Roboto"/>
                <a:sym typeface="Roboto"/>
              </a:rPr>
              <a:t>Create a Video</a:t>
            </a:r>
            <a:br>
              <a:rPr lang="en" sz="1600">
                <a:latin typeface="Roboto"/>
                <a:ea typeface="Roboto"/>
                <a:cs typeface="Roboto"/>
                <a:sym typeface="Roboto"/>
              </a:rPr>
            </a:br>
            <a:r>
              <a:rPr lang="en" sz="1600">
                <a:latin typeface="Roboto"/>
                <a:ea typeface="Roboto"/>
                <a:cs typeface="Roboto"/>
                <a:sym typeface="Roboto"/>
              </a:rPr>
              <a:t>Then click the </a:t>
            </a:r>
            <a:r>
              <a:rPr b="1" lang="en" sz="1600">
                <a:latin typeface="Roboto"/>
                <a:ea typeface="Roboto"/>
                <a:cs typeface="Roboto"/>
                <a:sym typeface="Roboto"/>
              </a:rPr>
              <a:t>Create Video</a:t>
            </a:r>
            <a:br>
              <a:rPr lang="en" sz="1600">
                <a:latin typeface="Roboto"/>
                <a:ea typeface="Roboto"/>
                <a:cs typeface="Roboto"/>
                <a:sym typeface="Roboto"/>
              </a:rPr>
            </a:br>
            <a:r>
              <a:rPr lang="en" sz="1600">
                <a:latin typeface="Roboto"/>
                <a:ea typeface="Roboto"/>
                <a:cs typeface="Roboto"/>
                <a:sym typeface="Roboto"/>
              </a:rPr>
              <a:t>button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6720" y="1302975"/>
            <a:ext cx="2121905" cy="137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37470" y="778437"/>
            <a:ext cx="568050" cy="206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62868" y="2838669"/>
            <a:ext cx="4814676" cy="22044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