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oboto Medium"/>
      <p:regular r:id="rId12"/>
      <p:bold r:id="rId13"/>
      <p:italic r:id="rId14"/>
      <p:boldItalic r:id="rId15"/>
    </p:embeddedFont>
    <p:embeddedFont>
      <p:font typeface="Robo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Medium-bold.fntdata"/><Relationship Id="rId12" Type="http://schemas.openxmlformats.org/officeDocument/2006/relationships/font" Target="fonts/RobotoMedium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Medium-boldItalic.fntdata"/><Relationship Id="rId14" Type="http://schemas.openxmlformats.org/officeDocument/2006/relationships/font" Target="fonts/RobotoMedium-italic.fntdata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Roboto-boldItalic.fntdata"/><Relationship Id="rId6" Type="http://schemas.openxmlformats.org/officeDocument/2006/relationships/slide" Target="slides/slide1.xml"/><Relationship Id="rId18" Type="http://schemas.openxmlformats.org/officeDocument/2006/relationships/font" Target="fonts/Robo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0d70870c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0d70870c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820d70870c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820d70870c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820d70870c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820d70870c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20d70870c_0_8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20d70870c_0_8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20d70870c_0_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20d70870c_0_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zoom.us/start/videomeeting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7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4.png"/><Relationship Id="rId5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100075"/>
            <a:ext cx="8520600" cy="690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latin typeface="Roboto Medium"/>
                <a:ea typeface="Roboto Medium"/>
                <a:cs typeface="Roboto Medium"/>
                <a:sym typeface="Roboto Medium"/>
              </a:rPr>
              <a:t>Pre-Recording Guide for Presentations</a:t>
            </a:r>
            <a:endParaRPr sz="3600"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34512" y="1130775"/>
            <a:ext cx="3874974" cy="690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281350" y="224825"/>
            <a:ext cx="8520600" cy="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Options for Pre-Recording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36525" y="807025"/>
            <a:ext cx="86445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Record via Zoom</a:t>
            </a:r>
            <a:endParaRPr b="1"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Recommended when you are showing more than slides and if there are more than one speaker / presenter.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Use an existing Zoom account including the Free version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Record your screen, slides, and camera in a flow (as if you were presenting live)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Record via PowerPoint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Record one or more slides at a time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PowerPoint makes it easy to edit the audio of one slide at a time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The benefit is it is easier to perform an exact script, the downside is PowerPoint recording sounds a bit more monotonous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281350" y="224825"/>
            <a:ext cx="8520600" cy="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Recording Via Zoom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236525" y="807025"/>
            <a:ext cx="86445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Start a Web Meeting (</a:t>
            </a:r>
            <a:r>
              <a:rPr b="1" lang="en" sz="16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https://zoom.us/start/videomeeting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)</a:t>
            </a:r>
            <a:endParaRPr b="1"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Use an existing Zoom account or create a free account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If you have other speakers you are working with be sure to click the Participants tab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Then click to Invite them                          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71625" y="1936148"/>
            <a:ext cx="6513775" cy="55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1620" y="3090050"/>
            <a:ext cx="3366549" cy="97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47624" y="3437139"/>
            <a:ext cx="4413025" cy="8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4246725" y="2734186"/>
            <a:ext cx="4190700" cy="9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Once you are ready click Record &gt; Record on this Computer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281350" y="224825"/>
            <a:ext cx="8520600" cy="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Recording Via PowerPoint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236525" y="807025"/>
            <a:ext cx="86445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Load Your Presentation in PowerPoint</a:t>
            </a:r>
            <a:endParaRPr b="1"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Choose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Slide Show</a:t>
            </a:r>
            <a:r>
              <a:rPr lang="en" sz="1600">
                <a:latin typeface="Roboto"/>
                <a:ea typeface="Roboto"/>
                <a:cs typeface="Roboto"/>
                <a:sym typeface="Roboto"/>
              </a:rPr>
              <a:t>  &gt;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Record Slide Show</a:t>
            </a:r>
            <a:r>
              <a:rPr lang="en" sz="1600">
                <a:latin typeface="Roboto"/>
                <a:ea typeface="Roboto"/>
                <a:cs typeface="Roboto"/>
                <a:sym typeface="Roboto"/>
              </a:rPr>
              <a:t> &gt;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Record from Beginning</a:t>
            </a:r>
            <a:endParaRPr b="1"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89000" y="1663598"/>
            <a:ext cx="6724427" cy="127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/>
          <p:nvPr>
            <p:ph type="title"/>
          </p:nvPr>
        </p:nvSpPr>
        <p:spPr>
          <a:xfrm>
            <a:off x="281350" y="224825"/>
            <a:ext cx="8520600" cy="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Recording Via PowerPoint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84" name="Google Shape;84;p17"/>
          <p:cNvSpPr txBox="1"/>
          <p:nvPr>
            <p:ph idx="1" type="body"/>
          </p:nvPr>
        </p:nvSpPr>
        <p:spPr>
          <a:xfrm>
            <a:off x="236525" y="807025"/>
            <a:ext cx="86445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At the Top Left you will notice the Record, Stop and Replay options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○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Record allows you to record audio for this slide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○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Replay allows you to hear your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Recording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At the top right you’ll see Clear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○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Clear allows you to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clear one slide’s audio or 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To start over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At the bottom right you’ll see the 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toggle for your camera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8774" y="1480826"/>
            <a:ext cx="4813176" cy="3241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8"/>
          <p:cNvSpPr txBox="1"/>
          <p:nvPr>
            <p:ph type="title"/>
          </p:nvPr>
        </p:nvSpPr>
        <p:spPr>
          <a:xfrm>
            <a:off x="281350" y="224825"/>
            <a:ext cx="8520600" cy="6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boto Medium"/>
                <a:ea typeface="Roboto Medium"/>
                <a:cs typeface="Roboto Medium"/>
                <a:sym typeface="Roboto Medium"/>
              </a:rPr>
              <a:t>Recording Via PowerPoint</a:t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 Medium"/>
              <a:ea typeface="Roboto Medium"/>
              <a:cs typeface="Roboto Medium"/>
              <a:sym typeface="Roboto Medium"/>
            </a:endParaRPr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236525" y="807025"/>
            <a:ext cx="8644500" cy="3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Click on the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File</a:t>
            </a:r>
            <a:r>
              <a:rPr lang="en" sz="1600"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&gt; Export</a:t>
            </a:r>
            <a:r>
              <a:rPr lang="en" sz="1600">
                <a:latin typeface="Roboto"/>
                <a:ea typeface="Roboto"/>
                <a:cs typeface="Roboto"/>
                <a:sym typeface="Roboto"/>
              </a:rPr>
              <a:t> option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Font typeface="Roboto"/>
              <a:buChar char="●"/>
            </a:pPr>
            <a:r>
              <a:rPr lang="en" sz="1600">
                <a:latin typeface="Roboto"/>
                <a:ea typeface="Roboto"/>
                <a:cs typeface="Roboto"/>
                <a:sym typeface="Roboto"/>
              </a:rPr>
              <a:t>Choose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Create a Video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Then click the 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Create Video</a:t>
            </a:r>
            <a:br>
              <a:rPr lang="en" sz="1600">
                <a:latin typeface="Roboto"/>
                <a:ea typeface="Roboto"/>
                <a:cs typeface="Roboto"/>
                <a:sym typeface="Roboto"/>
              </a:rPr>
            </a:br>
            <a:r>
              <a:rPr lang="en" sz="1600">
                <a:latin typeface="Roboto"/>
                <a:ea typeface="Roboto"/>
                <a:cs typeface="Roboto"/>
                <a:sym typeface="Roboto"/>
              </a:rPr>
              <a:t>button</a:t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6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92" name="Google Shape;92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76720" y="1302975"/>
            <a:ext cx="2121905" cy="1373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37470" y="778437"/>
            <a:ext cx="568050" cy="2060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62868" y="2838669"/>
            <a:ext cx="4814676" cy="22044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