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287000" cx="10287000"/>
  <p:notesSz cx="6858000" cy="9144000"/>
  <p:embeddedFontLst>
    <p:embeddedFont>
      <p:font typeface="Amatic SC"/>
      <p:bold r:id="rId7"/>
    </p:embeddedFont>
    <p:embeddedFont>
      <p:font typeface="Lato"/>
      <p:regular r:id="rId8"/>
      <p:bold r:id="rId9"/>
      <p:italic r:id="rId10"/>
      <p:boldItalic r:id="rId11"/>
    </p:embeddedFont>
    <p:embeddedFont>
      <p:font typeface="Poppins"/>
      <p:bold r:id="rId12"/>
      <p:boldItalic r:id="rId13"/>
    </p:embeddedFont>
    <p:embeddedFont>
      <p:font typeface="Poppins Medium"/>
      <p:regular r:id="rId14"/>
      <p:bold r:id="rId15"/>
      <p:italic r:id="rId16"/>
      <p:boldItalic r:id="rId17"/>
    </p:embeddedFont>
    <p:embeddedFont>
      <p:font typeface="Public Sans"/>
      <p:bold r:id="rId18"/>
      <p:boldItalic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4" roundtripDataSignature="AMtx7miJqZ2NhUxced+Hu7MBVCCeqxg2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font" Target="fonts/Lato-boldItalic.fntdata"/><Relationship Id="rId22" Type="http://schemas.openxmlformats.org/officeDocument/2006/relationships/font" Target="fonts/OpenSans-italic.fntdata"/><Relationship Id="rId10" Type="http://schemas.openxmlformats.org/officeDocument/2006/relationships/font" Target="fonts/Lato-italic.fntdata"/><Relationship Id="rId21" Type="http://schemas.openxmlformats.org/officeDocument/2006/relationships/font" Target="fonts/OpenSans-bold.fntdata"/><Relationship Id="rId13" Type="http://schemas.openxmlformats.org/officeDocument/2006/relationships/font" Target="fonts/Poppins-boldItalic.fntdata"/><Relationship Id="rId24" Type="http://customschemas.google.com/relationships/presentationmetadata" Target="metadata"/><Relationship Id="rId12" Type="http://schemas.openxmlformats.org/officeDocument/2006/relationships/font" Target="fonts/Poppins-bold.fntdata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ato-bold.fntdata"/><Relationship Id="rId15" Type="http://schemas.openxmlformats.org/officeDocument/2006/relationships/font" Target="fonts/PoppinsMedium-bold.fntdata"/><Relationship Id="rId14" Type="http://schemas.openxmlformats.org/officeDocument/2006/relationships/font" Target="fonts/PoppinsMedium-regular.fntdata"/><Relationship Id="rId17" Type="http://schemas.openxmlformats.org/officeDocument/2006/relationships/font" Target="fonts/PoppinsMedium-boldItalic.fntdata"/><Relationship Id="rId16" Type="http://schemas.openxmlformats.org/officeDocument/2006/relationships/font" Target="fonts/PoppinsMedium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ublicSans-boldItalic.fntdata"/><Relationship Id="rId6" Type="http://schemas.openxmlformats.org/officeDocument/2006/relationships/slide" Target="slides/slide1.xml"/><Relationship Id="rId18" Type="http://schemas.openxmlformats.org/officeDocument/2006/relationships/font" Target="fonts/PublicSans-bold.fntdata"/><Relationship Id="rId7" Type="http://schemas.openxmlformats.org/officeDocument/2006/relationships/font" Target="fonts/AmaticSC-bold.fntdata"/><Relationship Id="rId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9.png"/><Relationship Id="rId13" Type="http://schemas.openxmlformats.org/officeDocument/2006/relationships/image" Target="../media/image10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1.jpg"/><Relationship Id="rId9" Type="http://schemas.openxmlformats.org/officeDocument/2006/relationships/image" Target="../media/image8.png"/><Relationship Id="rId1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2.jpg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CED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1984" y="7699409"/>
            <a:ext cx="1311516" cy="109495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3781892" y="5230299"/>
            <a:ext cx="6591576" cy="5143294"/>
          </a:xfrm>
          <a:custGeom>
            <a:rect b="b" l="l" r="r" t="t"/>
            <a:pathLst>
              <a:path extrusionOk="0" h="4496181" w="5762244">
                <a:moveTo>
                  <a:pt x="1538478" y="0"/>
                </a:moveTo>
                <a:lnTo>
                  <a:pt x="0" y="4496181"/>
                </a:lnTo>
                <a:lnTo>
                  <a:pt x="4830445" y="4496181"/>
                </a:lnTo>
                <a:lnTo>
                  <a:pt x="5762244" y="1772920"/>
                </a:lnTo>
                <a:lnTo>
                  <a:pt x="576224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8520" r="-8519" t="0"/>
            </a:stretch>
          </a:blipFill>
          <a:ln>
            <a:noFill/>
          </a:ln>
        </p:spPr>
      </p:sp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86526" y="8883613"/>
            <a:ext cx="9015074" cy="107508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5601231" y="-86526"/>
            <a:ext cx="4772253" cy="5143149"/>
          </a:xfrm>
          <a:custGeom>
            <a:rect b="b" l="l" r="r" t="t"/>
            <a:pathLst>
              <a:path extrusionOk="0" h="4496054" w="4171823">
                <a:moveTo>
                  <a:pt x="1538478" y="0"/>
                </a:moveTo>
                <a:lnTo>
                  <a:pt x="0" y="4496054"/>
                </a:lnTo>
                <a:lnTo>
                  <a:pt x="0" y="4496054"/>
                </a:lnTo>
                <a:lnTo>
                  <a:pt x="4171823" y="4496054"/>
                </a:lnTo>
                <a:lnTo>
                  <a:pt x="4171823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59660" r="0" t="0"/>
            </a:stretch>
          </a:blipFill>
          <a:ln>
            <a:noFill/>
          </a:ln>
        </p:spPr>
      </p:sp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75910" y="9306837"/>
            <a:ext cx="236292" cy="236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53393" y="9361419"/>
            <a:ext cx="276061" cy="18979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476949" y="5350625"/>
            <a:ext cx="821816" cy="825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605166" y="3967958"/>
            <a:ext cx="820899" cy="82457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605166" y="2854466"/>
            <a:ext cx="820899" cy="82457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2700000">
            <a:off x="2041625" y="7203578"/>
            <a:ext cx="63721" cy="6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10">
            <a:alphaModFix amt="65999"/>
          </a:blip>
          <a:srcRect b="0" l="0" r="0" t="0"/>
          <a:stretch/>
        </p:blipFill>
        <p:spPr>
          <a:xfrm>
            <a:off x="3545688" y="8246885"/>
            <a:ext cx="5382859" cy="640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"/>
          <p:cNvGrpSpPr/>
          <p:nvPr/>
        </p:nvGrpSpPr>
        <p:grpSpPr>
          <a:xfrm>
            <a:off x="588432" y="6975175"/>
            <a:ext cx="3086101" cy="3158423"/>
            <a:chOff x="0" y="-19050"/>
            <a:chExt cx="812800" cy="831850"/>
          </a:xfrm>
        </p:grpSpPr>
        <p:sp>
          <p:nvSpPr>
            <p:cNvPr id="96" name="Google Shape;96;p1"/>
            <p:cNvSpPr/>
            <p:nvPr/>
          </p:nvSpPr>
          <p:spPr>
            <a:xfrm>
              <a:off x="0" y="0"/>
              <a:ext cx="553777" cy="114112"/>
            </a:xfrm>
            <a:custGeom>
              <a:rect b="b" l="l" r="r" t="t"/>
              <a:pathLst>
                <a:path extrusionOk="0" h="114112" w="553777">
                  <a:moveTo>
                    <a:pt x="0" y="0"/>
                  </a:moveTo>
                  <a:lnTo>
                    <a:pt x="553777" y="0"/>
                  </a:lnTo>
                  <a:lnTo>
                    <a:pt x="553777" y="114112"/>
                  </a:lnTo>
                  <a:lnTo>
                    <a:pt x="0" y="114112"/>
                  </a:lnTo>
                  <a:close/>
                </a:path>
              </a:pathLst>
            </a:custGeom>
            <a:solidFill>
              <a:srgbClr val="FF7A00"/>
            </a:solidFill>
            <a:ln>
              <a:noFill/>
            </a:ln>
          </p:spPr>
        </p:sp>
        <p:sp>
          <p:nvSpPr>
            <p:cNvPr id="97" name="Google Shape;97;p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8" name="Google Shape;98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53821" y="2907518"/>
            <a:ext cx="523588" cy="71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58628" y="4048951"/>
            <a:ext cx="540144" cy="60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58628" y="5437139"/>
            <a:ext cx="563503" cy="60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32003" y="9162672"/>
            <a:ext cx="2081832" cy="52462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6389896" y="9304081"/>
            <a:ext cx="2538652" cy="222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65" u="none" cap="none" strike="noStrike">
                <a:solidFill>
                  <a:srgbClr val="29CED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www.kidscollab.org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3511319" y="9335412"/>
            <a:ext cx="2682737" cy="222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65" u="none" cap="none" strike="noStrike">
                <a:solidFill>
                  <a:srgbClr val="29CED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admin@kidscollab.co.za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632003" y="92815"/>
            <a:ext cx="3817685" cy="1558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41" u="none" cap="none" strike="noStrik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PLAY PARKS</a:t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274075" y="1539375"/>
            <a:ext cx="69537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2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Fumana thabo ea linako tsa ho bapala tse fumanehang mahala bakeng sa bana ho Play Parks</a:t>
            </a:r>
            <a:endParaRPr sz="1500"/>
          </a:p>
        </p:txBody>
      </p:sp>
      <p:sp>
        <p:nvSpPr>
          <p:cNvPr id="106" name="Google Shape;106;p1"/>
          <p:cNvSpPr txBox="1"/>
          <p:nvPr/>
        </p:nvSpPr>
        <p:spPr>
          <a:xfrm>
            <a:off x="1370240" y="5484098"/>
            <a:ext cx="33588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Joang?</a:t>
            </a:r>
            <a:endParaRPr/>
          </a:p>
        </p:txBody>
      </p:sp>
      <p:sp>
        <p:nvSpPr>
          <p:cNvPr id="107" name="Google Shape;107;p1"/>
          <p:cNvSpPr txBox="1"/>
          <p:nvPr/>
        </p:nvSpPr>
        <p:spPr>
          <a:xfrm>
            <a:off x="1426065" y="5775260"/>
            <a:ext cx="29886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Ngolisa inthaneteng mme o tlise barcode ea hao mme o tle ho bapala MAHALA</a:t>
            </a:r>
            <a:endParaRPr sz="1200"/>
          </a:p>
        </p:txBody>
      </p:sp>
      <p:sp>
        <p:nvSpPr>
          <p:cNvPr id="108" name="Google Shape;108;p1"/>
          <p:cNvSpPr txBox="1"/>
          <p:nvPr/>
        </p:nvSpPr>
        <p:spPr>
          <a:xfrm>
            <a:off x="1462800" y="3777975"/>
            <a:ext cx="31737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Hokae Hona Neng?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1507075" y="4104224"/>
            <a:ext cx="3640500" cy="18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let</a:t>
            </a:r>
            <a:r>
              <a:rPr lang="en-US" sz="1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satsi la ho qala le letsatsi la ho qetela]</a:t>
            </a:r>
            <a:endParaRPr sz="16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Letsatsi le leng le le leng [letsatsi la beke] ka [nako]</a:t>
            </a:r>
            <a:endParaRPr sz="16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110" name="Google Shape;110;p1"/>
          <p:cNvSpPr txBox="1"/>
          <p:nvPr/>
        </p:nvSpPr>
        <p:spPr>
          <a:xfrm>
            <a:off x="1647915" y="2816366"/>
            <a:ext cx="33588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Bakeng sa Mang?</a:t>
            </a:r>
            <a:endParaRPr/>
          </a:p>
        </p:txBody>
      </p:sp>
      <p:sp>
        <p:nvSpPr>
          <p:cNvPr id="111" name="Google Shape;111;p1"/>
          <p:cNvSpPr txBox="1"/>
          <p:nvPr/>
        </p:nvSpPr>
        <p:spPr>
          <a:xfrm>
            <a:off x="1647890" y="3206141"/>
            <a:ext cx="298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Bana ba lilemo li 2-9</a:t>
            </a:r>
            <a:endParaRPr sz="1300"/>
          </a:p>
        </p:txBody>
      </p:sp>
      <p:sp>
        <p:nvSpPr>
          <p:cNvPr id="112" name="Google Shape;112;p1"/>
          <p:cNvSpPr txBox="1"/>
          <p:nvPr/>
        </p:nvSpPr>
        <p:spPr>
          <a:xfrm>
            <a:off x="731139" y="7141987"/>
            <a:ext cx="1817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9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NGOLISA KA TLASE</a:t>
            </a:r>
            <a:endParaRPr/>
          </a:p>
        </p:txBody>
      </p:sp>
      <p:sp>
        <p:nvSpPr>
          <p:cNvPr id="113" name="Google Shape;113;p1"/>
          <p:cNvSpPr txBox="1"/>
          <p:nvPr/>
        </p:nvSpPr>
        <p:spPr>
          <a:xfrm>
            <a:off x="605175" y="7494476"/>
            <a:ext cx="40314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9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Bakeng sa boitsebiso bo eketsehileng &amp; ho ngolisa</a:t>
            </a:r>
            <a:endParaRPr sz="1300"/>
          </a:p>
        </p:txBody>
      </p:sp>
      <p:sp>
        <p:nvSpPr>
          <p:cNvPr id="114" name="Google Shape;114;p1"/>
          <p:cNvSpPr txBox="1"/>
          <p:nvPr/>
        </p:nvSpPr>
        <p:spPr>
          <a:xfrm>
            <a:off x="639725" y="8137350"/>
            <a:ext cx="29886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www.kidscollab.org/playparks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X270</dc:creator>
</cp:coreProperties>
</file>