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3400" cx="75565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JosefinSans-boldItalic.fntdata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1.jp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9CED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-419529" y="5346000"/>
            <a:ext cx="9689513" cy="9732945"/>
            <a:chOff x="1813" y="0"/>
            <a:chExt cx="809173" cy="812800"/>
          </a:xfrm>
        </p:grpSpPr>
        <p:sp>
          <p:nvSpPr>
            <p:cNvPr id="85" name="Google Shape;85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3708975" y="1778302"/>
            <a:ext cx="4407793" cy="4427550"/>
            <a:chOff x="1813" y="0"/>
            <a:chExt cx="809173" cy="812800"/>
          </a:xfrm>
        </p:grpSpPr>
        <p:sp>
          <p:nvSpPr>
            <p:cNvPr id="88" name="Google Shape;88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F7A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3836564" y="1915775"/>
            <a:ext cx="4152621" cy="4152604"/>
          </a:xfrm>
          <a:custGeom>
            <a:rect b="b" l="l" r="r" t="t"/>
            <a:pathLst>
              <a:path extrusionOk="0" h="6349974" w="6350000">
                <a:moveTo>
                  <a:pt x="6350000" y="3175025"/>
                </a:moveTo>
                <a:cubicBezTo>
                  <a:pt x="6350000" y="4928451"/>
                  <a:pt x="4928476" y="6349974"/>
                  <a:pt x="3175000" y="6349974"/>
                </a:cubicBezTo>
                <a:cubicBezTo>
                  <a:pt x="1421498" y="6349974"/>
                  <a:pt x="0" y="4928451"/>
                  <a:pt x="0" y="3175025"/>
                </a:cubicBezTo>
                <a:cubicBezTo>
                  <a:pt x="0" y="1421511"/>
                  <a:pt x="1421498" y="0"/>
                  <a:pt x="3175000" y="0"/>
                </a:cubicBezTo>
                <a:cubicBezTo>
                  <a:pt x="4928501" y="0"/>
                  <a:pt x="6350000" y="1421511"/>
                  <a:pt x="6350000" y="3175025"/>
                </a:cubicBez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25597" l="-5649" r="-7612" t="-34584"/>
            </a:stretch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497679" y="4859032"/>
            <a:ext cx="2853283" cy="2866072"/>
            <a:chOff x="8524" y="0"/>
            <a:chExt cx="3804376" cy="3821429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8524" y="0"/>
              <a:ext cx="3804376" cy="3821429"/>
              <a:chOff x="1813" y="0"/>
              <a:chExt cx="809173" cy="8128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1813" y="0"/>
                <a:ext cx="809173" cy="812800"/>
              </a:xfrm>
              <a:custGeom>
                <a:rect b="b" l="l" r="r" t="t"/>
                <a:pathLst>
                  <a:path extrusionOk="0" h="812800" w="809173">
                    <a:moveTo>
                      <a:pt x="404587" y="0"/>
                    </a:moveTo>
                    <a:cubicBezTo>
                      <a:pt x="628326" y="1001"/>
                      <a:pt x="809174" y="182659"/>
                      <a:pt x="809174" y="406400"/>
                    </a:cubicBezTo>
                    <a:cubicBezTo>
                      <a:pt x="809174" y="630141"/>
                      <a:pt x="628326" y="811799"/>
                      <a:pt x="404587" y="812800"/>
                    </a:cubicBezTo>
                    <a:cubicBezTo>
                      <a:pt x="180848" y="811799"/>
                      <a:pt x="0" y="630141"/>
                      <a:pt x="0" y="406400"/>
                    </a:cubicBezTo>
                    <a:cubicBezTo>
                      <a:pt x="0" y="182659"/>
                      <a:pt x="180848" y="1001"/>
                      <a:pt x="404587" y="0"/>
                    </a:cubicBezTo>
                    <a:close/>
                  </a:path>
                </a:pathLst>
              </a:custGeom>
              <a:solidFill>
                <a:srgbClr val="FF7A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" name="Google Shape;95;p13"/>
            <p:cNvSpPr/>
            <p:nvPr/>
          </p:nvSpPr>
          <p:spPr>
            <a:xfrm>
              <a:off x="179252" y="179259"/>
              <a:ext cx="3462925" cy="3462910"/>
            </a:xfrm>
            <a:custGeom>
              <a:rect b="b" l="l" r="r" t="t"/>
              <a:pathLst>
                <a:path extrusionOk="0"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-16663" l="0" r="0" t="-16664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5918534" y="-209840"/>
            <a:ext cx="2526146" cy="2537469"/>
            <a:chOff x="1813" y="0"/>
            <a:chExt cx="809173" cy="812800"/>
          </a:xfrm>
        </p:grpSpPr>
        <p:sp>
          <p:nvSpPr>
            <p:cNvPr id="97" name="Google Shape;97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9967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9" name="Google Shape;99;p13"/>
          <p:cNvCxnSpPr/>
          <p:nvPr/>
        </p:nvCxnSpPr>
        <p:spPr>
          <a:xfrm>
            <a:off x="3794784" y="9015336"/>
            <a:ext cx="3101803" cy="0"/>
          </a:xfrm>
          <a:prstGeom prst="straightConnector1">
            <a:avLst/>
          </a:prstGeom>
          <a:noFill/>
          <a:ln cap="flat" cmpd="sng" w="19050">
            <a:solidFill>
              <a:srgbClr val="FF7A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13"/>
          <p:cNvCxnSpPr/>
          <p:nvPr/>
        </p:nvCxnSpPr>
        <p:spPr>
          <a:xfrm rot="5400000">
            <a:off x="2674792" y="8996286"/>
            <a:ext cx="2210416" cy="0"/>
          </a:xfrm>
          <a:prstGeom prst="straightConnector1">
            <a:avLst/>
          </a:prstGeom>
          <a:noFill/>
          <a:ln cap="flat" cmpd="sng" w="19050">
            <a:solidFill>
              <a:srgbClr val="FF7A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4024981" y="5346000"/>
            <a:ext cx="2167573" cy="2177289"/>
            <a:chOff x="1813" y="0"/>
            <a:chExt cx="809173" cy="812800"/>
          </a:xfrm>
        </p:grpSpPr>
        <p:sp>
          <p:nvSpPr>
            <p:cNvPr id="102" name="Google Shape;102;p13"/>
            <p:cNvSpPr/>
            <p:nvPr/>
          </p:nvSpPr>
          <p:spPr>
            <a:xfrm>
              <a:off x="1813" y="0"/>
              <a:ext cx="809173" cy="812800"/>
            </a:xfrm>
            <a:custGeom>
              <a:rect b="b" l="l" r="r" t="t"/>
              <a:pathLst>
                <a:path extrusionOk="0" h="812800" w="809173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29CE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4" name="Google Shape;10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0683" y="192286"/>
            <a:ext cx="563714" cy="56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698" y="10111019"/>
            <a:ext cx="2085656" cy="404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94902" y="10205900"/>
            <a:ext cx="1328954" cy="334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/>
        </p:nvSpPr>
        <p:spPr>
          <a:xfrm>
            <a:off x="663550" y="2695575"/>
            <a:ext cx="30357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60381E"/>
                </a:solidFill>
                <a:latin typeface="Josefin Sans"/>
                <a:ea typeface="Josefin Sans"/>
                <a:cs typeface="Josefin Sans"/>
                <a:sym typeface="Josefin Sans"/>
              </a:rPr>
              <a:t>I-Parent PlayBox iyikhithi yensiza ebanzi eklanyelwe ukunika abazali amandla ekusekeleni ukufunda nokuthuthukiswa kwengane yabo ngemisebenzi ejabulisayo nebandakanyayo.</a:t>
            </a:r>
            <a:endParaRPr sz="1800"/>
          </a:p>
        </p:txBody>
      </p:sp>
      <p:sp>
        <p:nvSpPr>
          <p:cNvPr id="108" name="Google Shape;108;p13"/>
          <p:cNvSpPr txBox="1"/>
          <p:nvPr/>
        </p:nvSpPr>
        <p:spPr>
          <a:xfrm>
            <a:off x="3960975" y="9383250"/>
            <a:ext cx="3462882" cy="1847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www.changex.org (Search for Parent PlayBox)</a:t>
            </a:r>
            <a:endParaRPr/>
          </a:p>
        </p:txBody>
      </p:sp>
      <p:sp>
        <p:nvSpPr>
          <p:cNvPr id="109" name="Google Shape;109;p13"/>
          <p:cNvSpPr txBox="1"/>
          <p:nvPr/>
        </p:nvSpPr>
        <p:spPr>
          <a:xfrm>
            <a:off x="581999" y="849638"/>
            <a:ext cx="4014900" cy="17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692" u="none" cap="none" strike="noStrike">
                <a:solidFill>
                  <a:srgbClr val="60381E"/>
                </a:solidFill>
                <a:latin typeface="Arial"/>
                <a:ea typeface="Arial"/>
                <a:cs typeface="Arial"/>
                <a:sym typeface="Arial"/>
              </a:rPr>
              <a:t>the parent playbox</a:t>
            </a:r>
            <a:endParaRPr sz="1000"/>
          </a:p>
        </p:txBody>
      </p:sp>
      <p:sp>
        <p:nvSpPr>
          <p:cNvPr id="110" name="Google Shape;110;p13"/>
          <p:cNvSpPr txBox="1"/>
          <p:nvPr/>
        </p:nvSpPr>
        <p:spPr>
          <a:xfrm>
            <a:off x="1294851" y="344578"/>
            <a:ext cx="2589193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rgbClr val="60381E"/>
                </a:solidFill>
                <a:latin typeface="Josefin Sans"/>
                <a:ea typeface="Josefin Sans"/>
                <a:cs typeface="Josefin Sans"/>
                <a:sym typeface="Josefin Sans"/>
              </a:rPr>
              <a:t>Reallygreat Community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3960963" y="9083775"/>
            <a:ext cx="2526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Ukuze uthole okwengeziwe: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594537" y="7976778"/>
            <a:ext cx="30045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2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Lokho okutholayo: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3960975" y="7848901"/>
            <a:ext cx="3314400" cy="1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Joyina isinyathelo se-Parent PlayBox namuhla futhi ungene kwi-adventure ejabulisayo yokuthola, kanye namathuba angapheli nengane yakho!</a:t>
            </a:r>
            <a:endParaRPr sz="1200"/>
          </a:p>
        </p:txBody>
      </p:sp>
      <p:sp>
        <p:nvSpPr>
          <p:cNvPr id="114" name="Google Shape;114;p13"/>
          <p:cNvSpPr txBox="1"/>
          <p:nvPr/>
        </p:nvSpPr>
        <p:spPr>
          <a:xfrm>
            <a:off x="4211150" y="5842250"/>
            <a:ext cx="1707300" cy="12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72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Faka isicelo ukuze uthole eyodwa</a:t>
            </a:r>
            <a:r>
              <a:rPr lang="en-US" sz="3172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!</a:t>
            </a:r>
            <a:r>
              <a:rPr b="0" i="0" lang="en-US" sz="3172" u="none" cap="none" strike="noStrike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!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790725" y="8331073"/>
            <a:ext cx="2808300" cy="17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6637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Iseshini yokuqeqesha</a:t>
            </a:r>
            <a:endParaRPr sz="1300"/>
          </a:p>
          <a:p>
            <a:pPr indent="-16637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I-PlayBox igcwele imisebenzi nezisetshenziswa</a:t>
            </a:r>
            <a:endParaRPr sz="1300"/>
          </a:p>
          <a:p>
            <a:pPr indent="-166370" lvl="1" marL="345443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9CED3"/>
              </a:buClr>
              <a:buSzPts val="1500"/>
              <a:buFont typeface="Arial"/>
              <a:buChar char="•"/>
            </a:pPr>
            <a:r>
              <a:rPr lang="en-US" sz="15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Ukufinyelela eqenjini losekelo lomphakathi elivaliwe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3960975" y="9635781"/>
            <a:ext cx="34629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[</a:t>
            </a:r>
            <a:r>
              <a:rPr lang="en-US" sz="12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Igama lomqali</a:t>
            </a: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] [</a:t>
            </a:r>
            <a:r>
              <a:rPr lang="en-US" sz="1200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imininingwane yokuxhumana no mqali</a:t>
            </a:r>
            <a:r>
              <a:rPr b="0" i="0" lang="en-US" sz="1200" u="none" cap="none" strike="noStrike">
                <a:solidFill>
                  <a:srgbClr val="29CED3"/>
                </a:solidFill>
                <a:latin typeface="Josefin Sans"/>
                <a:ea typeface="Josefin Sans"/>
                <a:cs typeface="Josefin Sans"/>
                <a:sym typeface="Josefin Sans"/>
              </a:rPr>
              <a:t>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